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12584-5B4E-44BF-BB20-8DECC225017F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7EA39A-E3B5-49A3-AC50-C5AF882A4CE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1695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12C555-6DCF-429E-96AB-0BDF1D6C6E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8505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7883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17040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06661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73100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35213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3468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183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31251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6281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0531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417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EFD3A-72B4-4E24-AC9C-B5D189D83906}" type="datetimeFigureOut">
              <a:rPr lang="en-MY" smtClean="0"/>
              <a:t>15/5/2021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5355B-B37F-4F53-B614-73BF2E6D49E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1050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EC1F554-52D4-4D44-ACAC-3390FDA5856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11470" y="1231834"/>
          <a:ext cx="11256654" cy="5332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2347">
                  <a:extLst>
                    <a:ext uri="{9D8B030D-6E8A-4147-A177-3AD203B41FA5}">
                      <a16:colId xmlns:a16="http://schemas.microsoft.com/office/drawing/2014/main" val="739203803"/>
                    </a:ext>
                  </a:extLst>
                </a:gridCol>
                <a:gridCol w="1066896">
                  <a:extLst>
                    <a:ext uri="{9D8B030D-6E8A-4147-A177-3AD203B41FA5}">
                      <a16:colId xmlns:a16="http://schemas.microsoft.com/office/drawing/2014/main" val="3313000310"/>
                    </a:ext>
                  </a:extLst>
                </a:gridCol>
                <a:gridCol w="1191866">
                  <a:extLst>
                    <a:ext uri="{9D8B030D-6E8A-4147-A177-3AD203B41FA5}">
                      <a16:colId xmlns:a16="http://schemas.microsoft.com/office/drawing/2014/main" val="4068308590"/>
                    </a:ext>
                  </a:extLst>
                </a:gridCol>
                <a:gridCol w="1228543">
                  <a:extLst>
                    <a:ext uri="{9D8B030D-6E8A-4147-A177-3AD203B41FA5}">
                      <a16:colId xmlns:a16="http://schemas.microsoft.com/office/drawing/2014/main" val="962246792"/>
                    </a:ext>
                  </a:extLst>
                </a:gridCol>
                <a:gridCol w="1068733">
                  <a:extLst>
                    <a:ext uri="{9D8B030D-6E8A-4147-A177-3AD203B41FA5}">
                      <a16:colId xmlns:a16="http://schemas.microsoft.com/office/drawing/2014/main" val="123104721"/>
                    </a:ext>
                  </a:extLst>
                </a:gridCol>
                <a:gridCol w="1108686">
                  <a:extLst>
                    <a:ext uri="{9D8B030D-6E8A-4147-A177-3AD203B41FA5}">
                      <a16:colId xmlns:a16="http://schemas.microsoft.com/office/drawing/2014/main" val="122980951"/>
                    </a:ext>
                  </a:extLst>
                </a:gridCol>
                <a:gridCol w="1096134">
                  <a:extLst>
                    <a:ext uri="{9D8B030D-6E8A-4147-A177-3AD203B41FA5}">
                      <a16:colId xmlns:a16="http://schemas.microsoft.com/office/drawing/2014/main" val="2058796557"/>
                    </a:ext>
                  </a:extLst>
                </a:gridCol>
                <a:gridCol w="933449">
                  <a:extLst>
                    <a:ext uri="{9D8B030D-6E8A-4147-A177-3AD203B41FA5}">
                      <a16:colId xmlns:a16="http://schemas.microsoft.com/office/drawing/2014/main" val="2611279010"/>
                    </a:ext>
                  </a:extLst>
                </a:gridCol>
              </a:tblGrid>
              <a:tr h="929185">
                <a:tc>
                  <a:txBody>
                    <a:bodyPr/>
                    <a:lstStyle/>
                    <a:p>
                      <a:r>
                        <a:rPr lang="en-GB" sz="2400" u="none" dirty="0" smtClean="0"/>
                        <a:t>Project Planning</a:t>
                      </a:r>
                      <a:endParaRPr lang="en-GB" sz="2400" u="non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Project </a:t>
                      </a:r>
                      <a:r>
                        <a:rPr lang="en-GB" sz="1600" dirty="0" smtClean="0"/>
                        <a:t>Sponsor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smtClean="0"/>
                        <a:t>Project Manager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Project Champion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Business Analyst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System Analyst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Developer</a:t>
                      </a:r>
                      <a:endParaRPr lang="en-GB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Tester</a:t>
                      </a:r>
                      <a:endParaRPr lang="en-GB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0662415"/>
                  </a:ext>
                </a:extLst>
              </a:tr>
              <a:tr h="650429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Determine Detailed Requirements &amp; Finalize Project Scope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311333"/>
                  </a:ext>
                </a:extLst>
              </a:tr>
              <a:tr h="459497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Create Activity List &amp; Prepare WBS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2938174"/>
                  </a:ext>
                </a:extLst>
              </a:tr>
              <a:tr h="542025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 Project Schedule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1681314"/>
                  </a:ext>
                </a:extLst>
              </a:tr>
              <a:tr h="650429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Assess What To Purchase &amp; Prepare Procurement Document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0122414"/>
                  </a:ext>
                </a:extLst>
              </a:tr>
              <a:tr h="650429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Determine Project Team, Roles &amp; Responsibilities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793610"/>
                  </a:ext>
                </a:extLst>
              </a:tr>
              <a:tr h="810722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Prepare Project Management Plan, Communication, Risk &amp; Quality Management Plan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718950"/>
                  </a:ext>
                </a:extLst>
              </a:tr>
              <a:tr h="376836">
                <a:tc>
                  <a:txBody>
                    <a:bodyPr/>
                    <a:lstStyle/>
                    <a:p>
                      <a:r>
                        <a:rPr lang="en-GB" sz="1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 Kick-off Meeting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9405953"/>
                  </a:ext>
                </a:extLst>
              </a:tr>
            </a:tbl>
          </a:graphicData>
        </a:graphic>
      </p:graphicFrame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4330257" y="2318839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54" name="Flowchart: Connector 53">
            <a:extLst>
              <a:ext uri="{FF2B5EF4-FFF2-40B4-BE49-F238E27FC236}">
                <a16:creationId xmlns:a16="http://schemas.microsoft.com/office/drawing/2014/main" id="{6192DD11-AE7F-4DE3-A1EF-F8708F6A9363}"/>
              </a:ext>
            </a:extLst>
          </p:cNvPr>
          <p:cNvSpPr/>
          <p:nvPr/>
        </p:nvSpPr>
        <p:spPr>
          <a:xfrm>
            <a:off x="5430113" y="2323770"/>
            <a:ext cx="340823" cy="31588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58" name="Flowchart: Connector 57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6676261" y="2853095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49058" y="242285"/>
            <a:ext cx="4368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4800" dirty="0" smtClean="0">
                <a:latin typeface="Segoe UI Black" panose="020B0A02040204020203" pitchFamily="34" charset="0"/>
                <a:ea typeface="Segoe UI Black" panose="020B0A02040204020203" pitchFamily="34" charset="0"/>
              </a:rPr>
              <a:t>RACI MATRIX</a:t>
            </a:r>
            <a:endParaRPr lang="en-GB" sz="48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5259702" y="4616600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5259702" y="3938344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5259700" y="2853095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7816884" y="2315828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37" name="Flowchart: Connector 36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6676259" y="2315828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39" name="Flowchart: Connector 38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8875643" y="2315828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6192DD11-AE7F-4DE3-A1EF-F8708F6A9363}"/>
              </a:ext>
            </a:extLst>
          </p:cNvPr>
          <p:cNvSpPr/>
          <p:nvPr/>
        </p:nvSpPr>
        <p:spPr>
          <a:xfrm>
            <a:off x="5669724" y="2853095"/>
            <a:ext cx="340823" cy="31588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7817867" y="2866028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8875642" y="2872390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6" name="Flowchart: Connector 45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5259701" y="3347718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49" name="Flowchart: Connector 48">
            <a:extLst>
              <a:ext uri="{FF2B5EF4-FFF2-40B4-BE49-F238E27FC236}">
                <a16:creationId xmlns:a16="http://schemas.microsoft.com/office/drawing/2014/main" id="{6192DD11-AE7F-4DE3-A1EF-F8708F6A9363}"/>
              </a:ext>
            </a:extLst>
          </p:cNvPr>
          <p:cNvSpPr/>
          <p:nvPr/>
        </p:nvSpPr>
        <p:spPr>
          <a:xfrm>
            <a:off x="5669031" y="3347720"/>
            <a:ext cx="340823" cy="31588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61" name="Flowchart: Connector 60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6673830" y="3358339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62" name="Flowchart: Connector 61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8875642" y="3366231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63" name="Flowchart: Connector 62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7816882" y="3358340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64" name="Flowchart: Connector 63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9982457" y="3366231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65" name="Flowchart: Connector 64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11031692" y="3366231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67" name="Flowchart: Connector 66">
            <a:extLst>
              <a:ext uri="{FF2B5EF4-FFF2-40B4-BE49-F238E27FC236}">
                <a16:creationId xmlns:a16="http://schemas.microsoft.com/office/drawing/2014/main" id="{6192DD11-AE7F-4DE3-A1EF-F8708F6A9363}"/>
              </a:ext>
            </a:extLst>
          </p:cNvPr>
          <p:cNvSpPr/>
          <p:nvPr/>
        </p:nvSpPr>
        <p:spPr>
          <a:xfrm>
            <a:off x="5662900" y="3947347"/>
            <a:ext cx="340823" cy="31588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68" name="Flowchart: Connector 67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6679080" y="3930937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69" name="Flowchart: Connector 68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4330257" y="3347718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0" name="Flowchart: Connector 69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4330257" y="3930936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1" name="Flowchart: Connector 70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8875205" y="3933945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72" name="Flowchart: Connector 71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7816597" y="3918340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3" name="Flowchart: Connector 72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11031692" y="3947347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4" name="Flowchart: Connector 73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9981541" y="3918339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5" name="Flowchart: Connector 74">
            <a:extLst>
              <a:ext uri="{FF2B5EF4-FFF2-40B4-BE49-F238E27FC236}">
                <a16:creationId xmlns:a16="http://schemas.microsoft.com/office/drawing/2014/main" id="{6192DD11-AE7F-4DE3-A1EF-F8708F6A9363}"/>
              </a:ext>
            </a:extLst>
          </p:cNvPr>
          <p:cNvSpPr/>
          <p:nvPr/>
        </p:nvSpPr>
        <p:spPr>
          <a:xfrm>
            <a:off x="5662900" y="4616600"/>
            <a:ext cx="340823" cy="31588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76" name="Flowchart: Connector 75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4329828" y="4596345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7" name="Flowchart: Connector 76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6676260" y="4602152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8" name="Flowchart: Connector 77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7816597" y="4602152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79" name="Flowchart: Connector 78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8874653" y="4602151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80" name="Flowchart: Connector 79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9979012" y="4602150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81" name="Flowchart: Connector 80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11031692" y="4608832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82" name="Flowchart: Connector 81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5259702" y="5337506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83" name="Flowchart: Connector 82">
            <a:extLst>
              <a:ext uri="{FF2B5EF4-FFF2-40B4-BE49-F238E27FC236}">
                <a16:creationId xmlns:a16="http://schemas.microsoft.com/office/drawing/2014/main" id="{6192DD11-AE7F-4DE3-A1EF-F8708F6A9363}"/>
              </a:ext>
            </a:extLst>
          </p:cNvPr>
          <p:cNvSpPr/>
          <p:nvPr/>
        </p:nvSpPr>
        <p:spPr>
          <a:xfrm>
            <a:off x="5662900" y="5343666"/>
            <a:ext cx="340823" cy="31588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86" name="Flowchart: Connector 85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6676260" y="5348972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87" name="Flowchart: Connector 86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4154224" y="5347030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88" name="Flowchart: Connector 87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4540731" y="5347030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91" name="Flowchart: Connector 90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9981542" y="5347028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92" name="Flowchart: Connector 91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11044779" y="5353892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93" name="Flowchart: Connector 92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8874654" y="5347029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94" name="Flowchart: Connector 93">
            <a:extLst>
              <a:ext uri="{FF2B5EF4-FFF2-40B4-BE49-F238E27FC236}">
                <a16:creationId xmlns:a16="http://schemas.microsoft.com/office/drawing/2014/main" id="{D898F55B-26E0-4CC1-8299-A625CC829A3E}"/>
              </a:ext>
            </a:extLst>
          </p:cNvPr>
          <p:cNvSpPr/>
          <p:nvPr/>
        </p:nvSpPr>
        <p:spPr>
          <a:xfrm>
            <a:off x="7811417" y="5354347"/>
            <a:ext cx="340823" cy="315883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</a:t>
            </a:r>
          </a:p>
        </p:txBody>
      </p:sp>
      <p:sp>
        <p:nvSpPr>
          <p:cNvPr id="95" name="Flowchart: Connector 94">
            <a:extLst>
              <a:ext uri="{FF2B5EF4-FFF2-40B4-BE49-F238E27FC236}">
                <a16:creationId xmlns:a16="http://schemas.microsoft.com/office/drawing/2014/main" id="{F7DA87C1-0193-4042-B5E7-5B63077C41D4}"/>
              </a:ext>
            </a:extLst>
          </p:cNvPr>
          <p:cNvSpPr/>
          <p:nvPr/>
        </p:nvSpPr>
        <p:spPr>
          <a:xfrm>
            <a:off x="5267116" y="6123190"/>
            <a:ext cx="340823" cy="315883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R</a:t>
            </a:r>
          </a:p>
        </p:txBody>
      </p:sp>
      <p:sp>
        <p:nvSpPr>
          <p:cNvPr id="96" name="Flowchart: Connector 95">
            <a:extLst>
              <a:ext uri="{FF2B5EF4-FFF2-40B4-BE49-F238E27FC236}">
                <a16:creationId xmlns:a16="http://schemas.microsoft.com/office/drawing/2014/main" id="{6192DD11-AE7F-4DE3-A1EF-F8708F6A9363}"/>
              </a:ext>
            </a:extLst>
          </p:cNvPr>
          <p:cNvSpPr/>
          <p:nvPr/>
        </p:nvSpPr>
        <p:spPr>
          <a:xfrm>
            <a:off x="5662900" y="6123191"/>
            <a:ext cx="340823" cy="315883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97" name="Flowchart: Connector 96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6673829" y="6123920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98" name="Flowchart: Connector 97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7817866" y="6123191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99" name="Flowchart: Connector 98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8874270" y="6123191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100" name="Flowchart: Connector 99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9981541" y="6123191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101" name="Flowchart: Connector 100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11031692" y="6123191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  <p:sp>
        <p:nvSpPr>
          <p:cNvPr id="102" name="Flowchart: Connector 101">
            <a:extLst>
              <a:ext uri="{FF2B5EF4-FFF2-40B4-BE49-F238E27FC236}">
                <a16:creationId xmlns:a16="http://schemas.microsoft.com/office/drawing/2014/main" id="{5851A475-3AC8-4B71-A5B8-051DA523A769}"/>
              </a:ext>
            </a:extLst>
          </p:cNvPr>
          <p:cNvSpPr/>
          <p:nvPr/>
        </p:nvSpPr>
        <p:spPr>
          <a:xfrm>
            <a:off x="4324636" y="6123189"/>
            <a:ext cx="340824" cy="315883"/>
          </a:xfrm>
          <a:prstGeom prst="flowChartConnector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4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Widescreen</PresentationFormat>
  <Paragraphs>68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Amrun</dc:creator>
  <cp:lastModifiedBy>Amrun</cp:lastModifiedBy>
  <cp:revision>1</cp:revision>
  <dcterms:created xsi:type="dcterms:W3CDTF">2021-05-15T10:43:14Z</dcterms:created>
  <dcterms:modified xsi:type="dcterms:W3CDTF">2021-05-15T10:43:24Z</dcterms:modified>
</cp:coreProperties>
</file>