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12584-5B4E-44BF-BB20-8DECC225017F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EA39A-E3B5-49A3-AC50-C5AF882A4CE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695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2C555-6DCF-429E-96AB-0BDF1D6C6E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0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788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704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666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7310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521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468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183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125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62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053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417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FD3A-72B4-4E24-AC9C-B5D189D83906}" type="datetimeFigureOut">
              <a:rPr lang="en-MY" smtClean="0"/>
              <a:t>15/5/2021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5355B-B37F-4F53-B614-73BF2E6D49E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050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C1F554-52D4-4D44-ACAC-3390FDA5856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470" y="1231834"/>
          <a:ext cx="11256654" cy="533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47">
                  <a:extLst>
                    <a:ext uri="{9D8B030D-6E8A-4147-A177-3AD203B41FA5}">
                      <a16:colId xmlns:a16="http://schemas.microsoft.com/office/drawing/2014/main" val="739203803"/>
                    </a:ext>
                  </a:extLst>
                </a:gridCol>
                <a:gridCol w="1066896">
                  <a:extLst>
                    <a:ext uri="{9D8B030D-6E8A-4147-A177-3AD203B41FA5}">
                      <a16:colId xmlns:a16="http://schemas.microsoft.com/office/drawing/2014/main" val="3313000310"/>
                    </a:ext>
                  </a:extLst>
                </a:gridCol>
                <a:gridCol w="1191866">
                  <a:extLst>
                    <a:ext uri="{9D8B030D-6E8A-4147-A177-3AD203B41FA5}">
                      <a16:colId xmlns:a16="http://schemas.microsoft.com/office/drawing/2014/main" val="4068308590"/>
                    </a:ext>
                  </a:extLst>
                </a:gridCol>
                <a:gridCol w="1228543">
                  <a:extLst>
                    <a:ext uri="{9D8B030D-6E8A-4147-A177-3AD203B41FA5}">
                      <a16:colId xmlns:a16="http://schemas.microsoft.com/office/drawing/2014/main" val="962246792"/>
                    </a:ext>
                  </a:extLst>
                </a:gridCol>
                <a:gridCol w="1068733">
                  <a:extLst>
                    <a:ext uri="{9D8B030D-6E8A-4147-A177-3AD203B41FA5}">
                      <a16:colId xmlns:a16="http://schemas.microsoft.com/office/drawing/2014/main" val="123104721"/>
                    </a:ext>
                  </a:extLst>
                </a:gridCol>
                <a:gridCol w="1108686">
                  <a:extLst>
                    <a:ext uri="{9D8B030D-6E8A-4147-A177-3AD203B41FA5}">
                      <a16:colId xmlns:a16="http://schemas.microsoft.com/office/drawing/2014/main" val="122980951"/>
                    </a:ext>
                  </a:extLst>
                </a:gridCol>
                <a:gridCol w="1096134">
                  <a:extLst>
                    <a:ext uri="{9D8B030D-6E8A-4147-A177-3AD203B41FA5}">
                      <a16:colId xmlns:a16="http://schemas.microsoft.com/office/drawing/2014/main" val="2058796557"/>
                    </a:ext>
                  </a:extLst>
                </a:gridCol>
                <a:gridCol w="933449">
                  <a:extLst>
                    <a:ext uri="{9D8B030D-6E8A-4147-A177-3AD203B41FA5}">
                      <a16:colId xmlns:a16="http://schemas.microsoft.com/office/drawing/2014/main" val="2611279010"/>
                    </a:ext>
                  </a:extLst>
                </a:gridCol>
              </a:tblGrid>
              <a:tr h="929185">
                <a:tc>
                  <a:txBody>
                    <a:bodyPr/>
                    <a:lstStyle/>
                    <a:p>
                      <a:r>
                        <a:rPr lang="en-GB" sz="2400" u="none" dirty="0" smtClean="0"/>
                        <a:t>Project Planning</a:t>
                      </a:r>
                      <a:endParaRPr lang="en-GB" sz="24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Project </a:t>
                      </a:r>
                      <a:r>
                        <a:rPr lang="en-GB" sz="1600" dirty="0" smtClean="0"/>
                        <a:t>Sponsor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Project Manager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Project Champion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Business Analyst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System Analyst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Developer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Tester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662415"/>
                  </a:ext>
                </a:extLst>
              </a:tr>
              <a:tr h="650429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Detailed Requirements &amp; Finalize Project Scope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311333"/>
                  </a:ext>
                </a:extLst>
              </a:tr>
              <a:tr h="459497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Activity List &amp; Prepare WBS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938174"/>
                  </a:ext>
                </a:extLst>
              </a:tr>
              <a:tr h="542025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Project Schedule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681314"/>
                  </a:ext>
                </a:extLst>
              </a:tr>
              <a:tr h="650429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Assess What To Purchase &amp; Prepare Procurement Document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22414"/>
                  </a:ext>
                </a:extLst>
              </a:tr>
              <a:tr h="650429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Determine Project Team, Roles &amp; Responsibilities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93610"/>
                  </a:ext>
                </a:extLst>
              </a:tr>
              <a:tr h="810722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Prepare Project Management Plan, Communication, Risk &amp; Quality Management Plan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718950"/>
                  </a:ext>
                </a:extLst>
              </a:tr>
              <a:tr h="376836">
                <a:tc>
                  <a:txBody>
                    <a:bodyPr/>
                    <a:lstStyle/>
                    <a:p>
                      <a:r>
                        <a:rPr lang="en-GB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Conduct Kick-off Meeting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405953"/>
                  </a:ext>
                </a:extLst>
              </a:tr>
            </a:tbl>
          </a:graphicData>
        </a:graphic>
      </p:graphicFrame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330257" y="2318839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430113" y="2323770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6676261" y="2853095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49058" y="242285"/>
            <a:ext cx="4368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8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RACI MATRIX</a:t>
            </a:r>
            <a:endParaRPr lang="en-GB" sz="48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59702" y="4616600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59702" y="3938344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59700" y="2853095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7816884" y="2315828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6676259" y="2315828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8875643" y="2315828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9724" y="2853095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7817867" y="2866028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8875642" y="2872390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59701" y="3347718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9031" y="3347720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6673830" y="3358339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8875642" y="3366231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7816882" y="3358340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9982457" y="336623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11031692" y="336623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2900" y="3947347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6679080" y="3930937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330257" y="3347718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330257" y="3930936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8875205" y="3933945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7816597" y="3918340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11031692" y="3947347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9981541" y="3918339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2900" y="4616600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329828" y="4596345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6676260" y="4602152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7816597" y="4602152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8874653" y="460215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9979012" y="4602150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11031692" y="4608832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59702" y="5337506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2900" y="5343666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6676260" y="5348972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154224" y="5347030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4540731" y="5347030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9981542" y="5347028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11044779" y="5353892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8874654" y="5347029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D898F55B-26E0-4CC1-8299-A625CC829A3E}"/>
              </a:ext>
            </a:extLst>
          </p:cNvPr>
          <p:cNvSpPr/>
          <p:nvPr/>
        </p:nvSpPr>
        <p:spPr>
          <a:xfrm>
            <a:off x="7811417" y="5354347"/>
            <a:ext cx="340823" cy="315883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F7DA87C1-0193-4042-B5E7-5B63077C41D4}"/>
              </a:ext>
            </a:extLst>
          </p:cNvPr>
          <p:cNvSpPr/>
          <p:nvPr/>
        </p:nvSpPr>
        <p:spPr>
          <a:xfrm>
            <a:off x="5267116" y="6123190"/>
            <a:ext cx="340823" cy="31588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6192DD11-AE7F-4DE3-A1EF-F8708F6A9363}"/>
              </a:ext>
            </a:extLst>
          </p:cNvPr>
          <p:cNvSpPr/>
          <p:nvPr/>
        </p:nvSpPr>
        <p:spPr>
          <a:xfrm>
            <a:off x="5662900" y="6123191"/>
            <a:ext cx="340823" cy="315883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6673829" y="6123920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7817866" y="612319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8874270" y="612319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100" name="Flowchart: Connector 99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9981541" y="612319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101" name="Flowchart: Connector 100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11031692" y="6123191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  <p:sp>
        <p:nvSpPr>
          <p:cNvPr id="102" name="Flowchart: Connector 101">
            <a:extLst>
              <a:ext uri="{FF2B5EF4-FFF2-40B4-BE49-F238E27FC236}">
                <a16:creationId xmlns:a16="http://schemas.microsoft.com/office/drawing/2014/main" id="{5851A475-3AC8-4B71-A5B8-051DA523A769}"/>
              </a:ext>
            </a:extLst>
          </p:cNvPr>
          <p:cNvSpPr/>
          <p:nvPr/>
        </p:nvSpPr>
        <p:spPr>
          <a:xfrm>
            <a:off x="4324636" y="6123189"/>
            <a:ext cx="340824" cy="315883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Amrun</dc:creator>
  <cp:lastModifiedBy>Amrun</cp:lastModifiedBy>
  <cp:revision>1</cp:revision>
  <dcterms:created xsi:type="dcterms:W3CDTF">2021-05-15T10:43:14Z</dcterms:created>
  <dcterms:modified xsi:type="dcterms:W3CDTF">2021-05-15T10:43:24Z</dcterms:modified>
</cp:coreProperties>
</file>