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1C68-711E-4FDE-8BEF-458969C7E1E8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722E7-3B17-41FC-A7FD-7CDC964AFC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959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983E-C9BF-4984-A281-CAB74B9BDB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3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415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04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22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971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523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112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580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964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2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205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81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0F800-0228-4A09-9BBD-4CB632A3B0C7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9617-AD00-49FB-8C85-E35FB50980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750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24949" y="1778209"/>
          <a:ext cx="11262226" cy="423460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85874">
                  <a:extLst>
                    <a:ext uri="{9D8B030D-6E8A-4147-A177-3AD203B41FA5}">
                      <a16:colId xmlns:a16="http://schemas.microsoft.com/office/drawing/2014/main" val="388931514"/>
                    </a:ext>
                  </a:extLst>
                </a:gridCol>
                <a:gridCol w="2041665">
                  <a:extLst>
                    <a:ext uri="{9D8B030D-6E8A-4147-A177-3AD203B41FA5}">
                      <a16:colId xmlns:a16="http://schemas.microsoft.com/office/drawing/2014/main" val="1952021336"/>
                    </a:ext>
                  </a:extLst>
                </a:gridCol>
                <a:gridCol w="843312">
                  <a:extLst>
                    <a:ext uri="{9D8B030D-6E8A-4147-A177-3AD203B41FA5}">
                      <a16:colId xmlns:a16="http://schemas.microsoft.com/office/drawing/2014/main" val="1696579036"/>
                    </a:ext>
                  </a:extLst>
                </a:gridCol>
                <a:gridCol w="1023875">
                  <a:extLst>
                    <a:ext uri="{9D8B030D-6E8A-4147-A177-3AD203B41FA5}">
                      <a16:colId xmlns:a16="http://schemas.microsoft.com/office/drawing/2014/main" val="4192976568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578556448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134453627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504172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93609214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340936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Issue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Description</a:t>
                      </a:r>
                      <a:endParaRPr lang="en-GB" sz="10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Priority</a:t>
                      </a:r>
                      <a:endParaRPr lang="en-GB" sz="10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(H, M, L)</a:t>
                      </a:r>
                      <a:endParaRPr lang="en-GB" sz="10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Category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Reported By</a:t>
                      </a:r>
                      <a:endParaRPr lang="en-GB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Assigned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Status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Date Resolved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Resolution/ Comments</a:t>
                      </a:r>
                      <a:endParaRPr lang="en-GB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30498"/>
                  </a:ext>
                </a:extLst>
              </a:tr>
              <a:tr h="505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en-GB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1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Remy Bobbit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 Chan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Closed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00/00/0000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39550800"/>
                  </a:ext>
                </a:extLst>
              </a:tr>
              <a:tr h="505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002</a:t>
                      </a:r>
                      <a:endParaRPr lang="en-GB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2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 Chan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 Doe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Open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8781525"/>
                  </a:ext>
                </a:extLst>
              </a:tr>
              <a:tr h="3619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003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3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 Doe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Remy Bobbit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98845042"/>
                  </a:ext>
                </a:extLst>
              </a:tr>
              <a:tr h="3619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004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4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 Doe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 Chan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Open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81295823"/>
                  </a:ext>
                </a:extLst>
              </a:tr>
              <a:tr h="3619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005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5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 Chan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 Doe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Open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66637168"/>
                  </a:ext>
                </a:extLst>
              </a:tr>
              <a:tr h="3619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006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6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Francis Doe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Remy Bobbit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Open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86873144"/>
                  </a:ext>
                </a:extLst>
              </a:tr>
              <a:tr h="6018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007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7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Remy Bobbit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Remy Bobbit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Open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Times New Roman" panose="02020603050405020304" pitchFamily="18" charset="0"/>
                          <a:cs typeface="+mn-cs"/>
                        </a:rPr>
                        <a:t>00/00/0000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33455674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986435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94389" y="510347"/>
            <a:ext cx="3323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ISSUE LOG</a:t>
            </a:r>
            <a:endParaRPr lang="en-GB" sz="48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 Black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Amrun</dc:creator>
  <cp:lastModifiedBy>Amrun</cp:lastModifiedBy>
  <cp:revision>2</cp:revision>
  <dcterms:created xsi:type="dcterms:W3CDTF">2021-04-25T14:49:57Z</dcterms:created>
  <dcterms:modified xsi:type="dcterms:W3CDTF">2021-04-25T15:23:23Z</dcterms:modified>
</cp:coreProperties>
</file>