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663" r:id="rId2"/>
    <p:sldId id="664" r:id="rId3"/>
    <p:sldId id="665" r:id="rId4"/>
    <p:sldId id="666" r:id="rId5"/>
    <p:sldId id="667" r:id="rId6"/>
    <p:sldId id="668" r:id="rId7"/>
    <p:sldId id="669" r:id="rId8"/>
    <p:sldId id="670" r:id="rId9"/>
    <p:sldId id="671" r:id="rId10"/>
    <p:sldId id="672" r:id="rId11"/>
  </p:sldIdLst>
  <p:sldSz cx="12192000" cy="6858000"/>
  <p:notesSz cx="6858000" cy="9144000"/>
  <p:defaultTextStyle>
    <a:defPPr>
      <a:defRPr lang="en-P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73A3"/>
    <a:srgbClr val="61DEA8"/>
    <a:srgbClr val="FFFFFF"/>
    <a:srgbClr val="70AD47"/>
    <a:srgbClr val="6AA8C6"/>
    <a:srgbClr val="6ACFE4"/>
    <a:srgbClr val="2DAEE0"/>
    <a:srgbClr val="2DADE0"/>
    <a:srgbClr val="409492"/>
    <a:srgbClr val="46A1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8370" autoAdjust="0"/>
    <p:restoredTop sz="94660"/>
  </p:normalViewPr>
  <p:slideViewPr>
    <p:cSldViewPr snapToGrid="0" showGuides="1">
      <p:cViewPr varScale="1">
        <p:scale>
          <a:sx n="101" d="100"/>
          <a:sy n="101" d="100"/>
        </p:scale>
        <p:origin x="144" y="3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BE5096-6070-4549-AEDC-8A1D1283FF0A}" type="datetimeFigureOut">
              <a:rPr lang="en-GB" smtClean="0"/>
              <a:t>30/05/2020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C22759-7D02-47BE-B297-13C031656E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4736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52021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E6A357-BB40-453D-9809-9222FE87F0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D1D69D-AF70-4E99-B6FF-4AB5326EBA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P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944B82-F016-4081-9B57-F89B953F4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D073FAD-BFC8-41CD-A91D-FB066CAF1A42}" type="datetimeFigureOut">
              <a:rPr lang="en-PK" smtClean="0"/>
              <a:t>05/30/2020</a:t>
            </a:fld>
            <a:endParaRPr lang="en-P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C90BAE-ACC0-48AA-B402-3501AE0235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P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5B27C1-65A6-4F4B-82AC-E34EB68580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D4FD95D-22F9-4CA6-A7CA-F2DCC9D3F8DB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1249653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2939AC-D1B4-4521-B4CC-DF715D7278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40D6F04-41E9-46D8-A0CF-8C05B28704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C8274D-8482-4090-A7A0-4D6D362412B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D073FAD-BFC8-41CD-A91D-FB066CAF1A42}" type="datetimeFigureOut">
              <a:rPr lang="en-PK" smtClean="0"/>
              <a:t>05/30/2020</a:t>
            </a:fld>
            <a:endParaRPr lang="en-P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3C9309-7A9C-421B-AA42-A2E55A9FB2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P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8F8F0A-8BE8-4B68-836A-EDCF953F52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D4FD95D-22F9-4CA6-A7CA-F2DCC9D3F8DB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3481998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C7E1A43-B866-4226-A720-9DBB3CF123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412423-1DF1-40E0-B5DC-77DB7E6B3B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DB0C64-89D6-4E0F-9937-E7588AAF8AF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D073FAD-BFC8-41CD-A91D-FB066CAF1A42}" type="datetimeFigureOut">
              <a:rPr lang="en-PK" smtClean="0"/>
              <a:t>05/30/2020</a:t>
            </a:fld>
            <a:endParaRPr lang="en-P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05A294-1B9F-47C4-9809-F2F60D42B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P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B2B511-A761-4320-B641-523A54874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D4FD95D-22F9-4CA6-A7CA-F2DCC9D3F8DB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1109622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94608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sh/>
      </p:transition>
    </mc:Choice>
    <mc:Fallback xmlns="">
      <p:transition spd="slow">
        <p:push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3481"/>
            <a:ext cx="12192000" cy="899129"/>
          </a:xfrm>
        </p:spPr>
        <p:txBody>
          <a:bodyPr>
            <a:normAutofit/>
          </a:bodyPr>
          <a:lstStyle>
            <a:lvl1pPr>
              <a:defRPr sz="3600" baseline="0"/>
            </a:lvl1pPr>
          </a:lstStyle>
          <a:p>
            <a:r>
              <a:rPr lang="en-US" dirty="0" smtClean="0"/>
              <a:t>SLIDE TITLE HERE</a:t>
            </a:r>
            <a:endParaRPr lang="en-US" dirty="0"/>
          </a:p>
        </p:txBody>
      </p: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C32E00DF-F657-4C8D-9143-A4DAEF092573}"/>
              </a:ext>
            </a:extLst>
          </p:cNvPr>
          <p:cNvCxnSpPr>
            <a:cxnSpLocks/>
          </p:cNvCxnSpPr>
          <p:nvPr userDrawn="1"/>
        </p:nvCxnSpPr>
        <p:spPr>
          <a:xfrm>
            <a:off x="10660949" y="3874385"/>
            <a:ext cx="1130645" cy="1"/>
          </a:xfrm>
          <a:prstGeom prst="line">
            <a:avLst/>
          </a:prstGeom>
          <a:ln>
            <a:solidFill>
              <a:srgbClr val="060606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0" name="Shape">
            <a:extLst>
              <a:ext uri="{FF2B5EF4-FFF2-40B4-BE49-F238E27FC236}">
                <a16:creationId xmlns:a16="http://schemas.microsoft.com/office/drawing/2014/main" id="{4C677C98-0D2D-4AB6-8D46-5E1D3C1AAF3A}"/>
              </a:ext>
            </a:extLst>
          </p:cNvPr>
          <p:cNvSpPr/>
          <p:nvPr userDrawn="1"/>
        </p:nvSpPr>
        <p:spPr>
          <a:xfrm>
            <a:off x="9536355" y="1468527"/>
            <a:ext cx="1722181" cy="273128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39" h="21512" extrusionOk="0">
                <a:moveTo>
                  <a:pt x="6789" y="13087"/>
                </a:moveTo>
                <a:cubicBezTo>
                  <a:pt x="7034" y="13149"/>
                  <a:pt x="7286" y="13205"/>
                  <a:pt x="7540" y="13255"/>
                </a:cubicBezTo>
                <a:cubicBezTo>
                  <a:pt x="8132" y="13372"/>
                  <a:pt x="8673" y="13583"/>
                  <a:pt x="9058" y="13890"/>
                </a:cubicBezTo>
                <a:cubicBezTo>
                  <a:pt x="9516" y="14256"/>
                  <a:pt x="9790" y="14718"/>
                  <a:pt x="9790" y="15220"/>
                </a:cubicBezTo>
                <a:cubicBezTo>
                  <a:pt x="9790" y="15446"/>
                  <a:pt x="9735" y="15663"/>
                  <a:pt x="9633" y="15867"/>
                </a:cubicBezTo>
                <a:cubicBezTo>
                  <a:pt x="9427" y="16279"/>
                  <a:pt x="8980" y="16622"/>
                  <a:pt x="8421" y="16873"/>
                </a:cubicBezTo>
                <a:cubicBezTo>
                  <a:pt x="8243" y="16953"/>
                  <a:pt x="8075" y="17041"/>
                  <a:pt x="7920" y="17137"/>
                </a:cubicBezTo>
                <a:cubicBezTo>
                  <a:pt x="7131" y="17628"/>
                  <a:pt x="6659" y="18321"/>
                  <a:pt x="6717" y="19082"/>
                </a:cubicBezTo>
                <a:cubicBezTo>
                  <a:pt x="6817" y="20397"/>
                  <a:pt x="8525" y="21460"/>
                  <a:pt x="10612" y="21510"/>
                </a:cubicBezTo>
                <a:cubicBezTo>
                  <a:pt x="12924" y="21565"/>
                  <a:pt x="14827" y="20401"/>
                  <a:pt x="14827" y="18957"/>
                </a:cubicBezTo>
                <a:cubicBezTo>
                  <a:pt x="14827" y="18245"/>
                  <a:pt x="14365" y="17602"/>
                  <a:pt x="13620" y="17138"/>
                </a:cubicBezTo>
                <a:cubicBezTo>
                  <a:pt x="13449" y="17032"/>
                  <a:pt x="13263" y="16935"/>
                  <a:pt x="13065" y="16849"/>
                </a:cubicBezTo>
                <a:cubicBezTo>
                  <a:pt x="12676" y="16680"/>
                  <a:pt x="12339" y="16465"/>
                  <a:pt x="12123" y="16200"/>
                </a:cubicBezTo>
                <a:cubicBezTo>
                  <a:pt x="11883" y="15906"/>
                  <a:pt x="11748" y="15573"/>
                  <a:pt x="11748" y="15221"/>
                </a:cubicBezTo>
                <a:cubicBezTo>
                  <a:pt x="11748" y="14719"/>
                  <a:pt x="12021" y="14257"/>
                  <a:pt x="12480" y="13892"/>
                </a:cubicBezTo>
                <a:cubicBezTo>
                  <a:pt x="12864" y="13584"/>
                  <a:pt x="13405" y="13373"/>
                  <a:pt x="13998" y="13256"/>
                </a:cubicBezTo>
                <a:cubicBezTo>
                  <a:pt x="14253" y="13206"/>
                  <a:pt x="14504" y="13150"/>
                  <a:pt x="14751" y="13088"/>
                </a:cubicBezTo>
                <a:cubicBezTo>
                  <a:pt x="18771" y="12080"/>
                  <a:pt x="21600" y="9591"/>
                  <a:pt x="21538" y="6690"/>
                </a:cubicBezTo>
                <a:cubicBezTo>
                  <a:pt x="21459" y="2973"/>
                  <a:pt x="16567" y="-35"/>
                  <a:pt x="10664" y="0"/>
                </a:cubicBezTo>
                <a:cubicBezTo>
                  <a:pt x="4765" y="36"/>
                  <a:pt x="0" y="3059"/>
                  <a:pt x="0" y="6783"/>
                </a:cubicBezTo>
                <a:cubicBezTo>
                  <a:pt x="0" y="9644"/>
                  <a:pt x="2811" y="12090"/>
                  <a:pt x="6789" y="13087"/>
                </a:cubicBezTo>
                <a:close/>
              </a:path>
            </a:pathLst>
          </a:custGeom>
          <a:solidFill>
            <a:srgbClr val="447DB3"/>
          </a:solidFill>
          <a:ln w="50800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137139" tIns="182852" rIns="28571" bIns="182852" anchor="t"/>
          <a:lstStyle/>
          <a:p>
            <a:pPr algn="ctr" defTabSz="457162" hangingPunct="0"/>
            <a:endParaRPr sz="36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E5619DAE-68BD-4C3B-BF5A-E3272A323C75}"/>
              </a:ext>
            </a:extLst>
          </p:cNvPr>
          <p:cNvSpPr/>
          <p:nvPr/>
        </p:nvSpPr>
        <p:spPr>
          <a:xfrm>
            <a:off x="10305523" y="3767227"/>
            <a:ext cx="214280" cy="214313"/>
          </a:xfrm>
          <a:prstGeom prst="ellipse">
            <a:avLst/>
          </a:prstGeom>
          <a:solidFill>
            <a:schemeClr val="tx1">
              <a:alpha val="5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699">
              <a:latin typeface="+mn-lt"/>
            </a:endParaRPr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923149A1-5EDE-4D69-9545-84E3F642FD2A}"/>
              </a:ext>
            </a:extLst>
          </p:cNvPr>
          <p:cNvCxnSpPr>
            <a:cxnSpLocks/>
            <a:endCxn id="82" idx="5"/>
          </p:cNvCxnSpPr>
          <p:nvPr/>
        </p:nvCxnSpPr>
        <p:spPr>
          <a:xfrm flipV="1">
            <a:off x="8940302" y="3874385"/>
            <a:ext cx="1544582" cy="142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2" name="Freeform: Shape 72">
            <a:extLst>
              <a:ext uri="{FF2B5EF4-FFF2-40B4-BE49-F238E27FC236}">
                <a16:creationId xmlns:a16="http://schemas.microsoft.com/office/drawing/2014/main" id="{53E63146-F28A-44C1-941F-E590B77089E9}"/>
              </a:ext>
            </a:extLst>
          </p:cNvPr>
          <p:cNvSpPr/>
          <p:nvPr/>
        </p:nvSpPr>
        <p:spPr>
          <a:xfrm>
            <a:off x="10395203" y="3767227"/>
            <a:ext cx="124600" cy="214314"/>
          </a:xfrm>
          <a:custGeom>
            <a:avLst/>
            <a:gdLst>
              <a:gd name="connsiteX0" fmla="*/ 17462 w 124619"/>
              <a:gd name="connsiteY0" fmla="*/ 0 h 214314"/>
              <a:gd name="connsiteX1" fmla="*/ 124619 w 124619"/>
              <a:gd name="connsiteY1" fmla="*/ 107157 h 214314"/>
              <a:gd name="connsiteX2" fmla="*/ 17462 w 124619"/>
              <a:gd name="connsiteY2" fmla="*/ 214314 h 214314"/>
              <a:gd name="connsiteX3" fmla="*/ 0 w 124619"/>
              <a:gd name="connsiteY3" fmla="*/ 210789 h 214314"/>
              <a:gd name="connsiteX4" fmla="*/ 24247 w 124619"/>
              <a:gd name="connsiteY4" fmla="*/ 205893 h 214314"/>
              <a:gd name="connsiteX5" fmla="*/ 89694 w 124619"/>
              <a:gd name="connsiteY5" fmla="*/ 107157 h 214314"/>
              <a:gd name="connsiteX6" fmla="*/ 24247 w 124619"/>
              <a:gd name="connsiteY6" fmla="*/ 8421 h 214314"/>
              <a:gd name="connsiteX7" fmla="*/ 0 w 124619"/>
              <a:gd name="connsiteY7" fmla="*/ 3526 h 2143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4619" h="214314">
                <a:moveTo>
                  <a:pt x="17462" y="0"/>
                </a:moveTo>
                <a:cubicBezTo>
                  <a:pt x="76643" y="0"/>
                  <a:pt x="124619" y="47976"/>
                  <a:pt x="124619" y="107157"/>
                </a:cubicBezTo>
                <a:cubicBezTo>
                  <a:pt x="124619" y="166338"/>
                  <a:pt x="76643" y="214314"/>
                  <a:pt x="17462" y="214314"/>
                </a:cubicBezTo>
                <a:lnTo>
                  <a:pt x="0" y="210789"/>
                </a:lnTo>
                <a:lnTo>
                  <a:pt x="24247" y="205893"/>
                </a:lnTo>
                <a:cubicBezTo>
                  <a:pt x="62708" y="189626"/>
                  <a:pt x="89694" y="151543"/>
                  <a:pt x="89694" y="107157"/>
                </a:cubicBezTo>
                <a:cubicBezTo>
                  <a:pt x="89694" y="62771"/>
                  <a:pt x="62708" y="24688"/>
                  <a:pt x="24247" y="8421"/>
                </a:cubicBezTo>
                <a:lnTo>
                  <a:pt x="0" y="3526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699">
              <a:latin typeface="+mn-lt"/>
            </a:endParaRPr>
          </a:p>
        </p:txBody>
      </p:sp>
      <p:sp>
        <p:nvSpPr>
          <p:cNvPr id="83" name="Shape">
            <a:extLst>
              <a:ext uri="{FF2B5EF4-FFF2-40B4-BE49-F238E27FC236}">
                <a16:creationId xmlns:a16="http://schemas.microsoft.com/office/drawing/2014/main" id="{20503BAA-BBE9-4E05-9981-1B1F32B11C9E}"/>
              </a:ext>
            </a:extLst>
          </p:cNvPr>
          <p:cNvSpPr/>
          <p:nvPr userDrawn="1"/>
        </p:nvSpPr>
        <p:spPr>
          <a:xfrm>
            <a:off x="7819259" y="3588644"/>
            <a:ext cx="1722181" cy="273128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38" h="21512" extrusionOk="0">
                <a:moveTo>
                  <a:pt x="14750" y="8425"/>
                </a:moveTo>
                <a:cubicBezTo>
                  <a:pt x="14504" y="8363"/>
                  <a:pt x="14253" y="8307"/>
                  <a:pt x="13999" y="8257"/>
                </a:cubicBezTo>
                <a:cubicBezTo>
                  <a:pt x="13406" y="8140"/>
                  <a:pt x="12865" y="7929"/>
                  <a:pt x="12481" y="7622"/>
                </a:cubicBezTo>
                <a:cubicBezTo>
                  <a:pt x="12023" y="7256"/>
                  <a:pt x="11748" y="6794"/>
                  <a:pt x="11748" y="6292"/>
                </a:cubicBezTo>
                <a:cubicBezTo>
                  <a:pt x="11748" y="6066"/>
                  <a:pt x="11804" y="5849"/>
                  <a:pt x="11906" y="5645"/>
                </a:cubicBezTo>
                <a:cubicBezTo>
                  <a:pt x="12112" y="5233"/>
                  <a:pt x="12559" y="4890"/>
                  <a:pt x="13117" y="4639"/>
                </a:cubicBezTo>
                <a:cubicBezTo>
                  <a:pt x="13296" y="4559"/>
                  <a:pt x="13463" y="4471"/>
                  <a:pt x="13618" y="4375"/>
                </a:cubicBezTo>
                <a:cubicBezTo>
                  <a:pt x="14407" y="3884"/>
                  <a:pt x="14879" y="3191"/>
                  <a:pt x="14821" y="2430"/>
                </a:cubicBezTo>
                <a:cubicBezTo>
                  <a:pt x="14721" y="1115"/>
                  <a:pt x="13013" y="52"/>
                  <a:pt x="10927" y="2"/>
                </a:cubicBezTo>
                <a:cubicBezTo>
                  <a:pt x="8615" y="-53"/>
                  <a:pt x="6712" y="1111"/>
                  <a:pt x="6712" y="2555"/>
                </a:cubicBezTo>
                <a:cubicBezTo>
                  <a:pt x="6712" y="3267"/>
                  <a:pt x="7174" y="3910"/>
                  <a:pt x="7919" y="4374"/>
                </a:cubicBezTo>
                <a:cubicBezTo>
                  <a:pt x="8090" y="4480"/>
                  <a:pt x="8276" y="4577"/>
                  <a:pt x="8474" y="4663"/>
                </a:cubicBezTo>
                <a:cubicBezTo>
                  <a:pt x="8863" y="4832"/>
                  <a:pt x="9200" y="5047"/>
                  <a:pt x="9416" y="5312"/>
                </a:cubicBezTo>
                <a:cubicBezTo>
                  <a:pt x="9655" y="5606"/>
                  <a:pt x="9790" y="5939"/>
                  <a:pt x="9790" y="6291"/>
                </a:cubicBezTo>
                <a:cubicBezTo>
                  <a:pt x="9790" y="6793"/>
                  <a:pt x="9517" y="7255"/>
                  <a:pt x="9059" y="7620"/>
                </a:cubicBezTo>
                <a:cubicBezTo>
                  <a:pt x="8674" y="7928"/>
                  <a:pt x="8133" y="8139"/>
                  <a:pt x="7541" y="8256"/>
                </a:cubicBezTo>
                <a:cubicBezTo>
                  <a:pt x="7286" y="8306"/>
                  <a:pt x="7035" y="8362"/>
                  <a:pt x="6788" y="8424"/>
                </a:cubicBezTo>
                <a:cubicBezTo>
                  <a:pt x="2768" y="9432"/>
                  <a:pt x="-61" y="11921"/>
                  <a:pt x="1" y="14822"/>
                </a:cubicBezTo>
                <a:cubicBezTo>
                  <a:pt x="80" y="18539"/>
                  <a:pt x="4972" y="21547"/>
                  <a:pt x="10874" y="21512"/>
                </a:cubicBezTo>
                <a:cubicBezTo>
                  <a:pt x="16773" y="21476"/>
                  <a:pt x="21538" y="18453"/>
                  <a:pt x="21538" y="14729"/>
                </a:cubicBezTo>
                <a:cubicBezTo>
                  <a:pt x="21539" y="11869"/>
                  <a:pt x="18727" y="9422"/>
                  <a:pt x="14750" y="8425"/>
                </a:cubicBezTo>
                <a:close/>
              </a:path>
            </a:pathLst>
          </a:custGeom>
          <a:solidFill>
            <a:srgbClr val="4B63A4"/>
          </a:solidFill>
          <a:ln w="50800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137139" tIns="28571" rIns="28571" bIns="182852" anchor="b"/>
          <a:lstStyle/>
          <a:p>
            <a:pPr algn="ctr" defTabSz="457162" hangingPunct="0"/>
            <a:endParaRPr sz="36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85" name="Oval 84">
            <a:extLst>
              <a:ext uri="{FF2B5EF4-FFF2-40B4-BE49-F238E27FC236}">
                <a16:creationId xmlns:a16="http://schemas.microsoft.com/office/drawing/2014/main" id="{7DF14AC2-8BA7-4C15-B3AF-86BD3DA1B32F}"/>
              </a:ext>
            </a:extLst>
          </p:cNvPr>
          <p:cNvSpPr/>
          <p:nvPr/>
        </p:nvSpPr>
        <p:spPr>
          <a:xfrm>
            <a:off x="8584875" y="3767227"/>
            <a:ext cx="214280" cy="214313"/>
          </a:xfrm>
          <a:prstGeom prst="ellipse">
            <a:avLst/>
          </a:prstGeom>
          <a:solidFill>
            <a:schemeClr val="tx1">
              <a:alpha val="5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699">
              <a:latin typeface="+mn-lt"/>
            </a:endParaRP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9F3A0884-7C3A-466D-B06D-65125D8E1408}"/>
              </a:ext>
            </a:extLst>
          </p:cNvPr>
          <p:cNvCxnSpPr>
            <a:cxnSpLocks/>
            <a:endCxn id="87" idx="5"/>
          </p:cNvCxnSpPr>
          <p:nvPr/>
        </p:nvCxnSpPr>
        <p:spPr>
          <a:xfrm flipV="1">
            <a:off x="7219654" y="3874385"/>
            <a:ext cx="1544582" cy="142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7" name="Freeform: Shape 68">
            <a:extLst>
              <a:ext uri="{FF2B5EF4-FFF2-40B4-BE49-F238E27FC236}">
                <a16:creationId xmlns:a16="http://schemas.microsoft.com/office/drawing/2014/main" id="{6F61B6D0-2B5B-4E02-B92D-66E54DB7E93F}"/>
              </a:ext>
            </a:extLst>
          </p:cNvPr>
          <p:cNvSpPr/>
          <p:nvPr/>
        </p:nvSpPr>
        <p:spPr>
          <a:xfrm>
            <a:off x="8674555" y="3767227"/>
            <a:ext cx="124600" cy="214314"/>
          </a:xfrm>
          <a:custGeom>
            <a:avLst/>
            <a:gdLst>
              <a:gd name="connsiteX0" fmla="*/ 17462 w 124619"/>
              <a:gd name="connsiteY0" fmla="*/ 0 h 214314"/>
              <a:gd name="connsiteX1" fmla="*/ 124619 w 124619"/>
              <a:gd name="connsiteY1" fmla="*/ 107157 h 214314"/>
              <a:gd name="connsiteX2" fmla="*/ 17462 w 124619"/>
              <a:gd name="connsiteY2" fmla="*/ 214314 h 214314"/>
              <a:gd name="connsiteX3" fmla="*/ 0 w 124619"/>
              <a:gd name="connsiteY3" fmla="*/ 210789 h 214314"/>
              <a:gd name="connsiteX4" fmla="*/ 24247 w 124619"/>
              <a:gd name="connsiteY4" fmla="*/ 205893 h 214314"/>
              <a:gd name="connsiteX5" fmla="*/ 89694 w 124619"/>
              <a:gd name="connsiteY5" fmla="*/ 107157 h 214314"/>
              <a:gd name="connsiteX6" fmla="*/ 24247 w 124619"/>
              <a:gd name="connsiteY6" fmla="*/ 8421 h 214314"/>
              <a:gd name="connsiteX7" fmla="*/ 0 w 124619"/>
              <a:gd name="connsiteY7" fmla="*/ 3526 h 2143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4619" h="214314">
                <a:moveTo>
                  <a:pt x="17462" y="0"/>
                </a:moveTo>
                <a:cubicBezTo>
                  <a:pt x="76643" y="0"/>
                  <a:pt x="124619" y="47976"/>
                  <a:pt x="124619" y="107157"/>
                </a:cubicBezTo>
                <a:cubicBezTo>
                  <a:pt x="124619" y="166338"/>
                  <a:pt x="76643" y="214314"/>
                  <a:pt x="17462" y="214314"/>
                </a:cubicBezTo>
                <a:lnTo>
                  <a:pt x="0" y="210789"/>
                </a:lnTo>
                <a:lnTo>
                  <a:pt x="24247" y="205893"/>
                </a:lnTo>
                <a:cubicBezTo>
                  <a:pt x="62708" y="189626"/>
                  <a:pt x="89694" y="151543"/>
                  <a:pt x="89694" y="107157"/>
                </a:cubicBezTo>
                <a:cubicBezTo>
                  <a:pt x="89694" y="62771"/>
                  <a:pt x="62708" y="24688"/>
                  <a:pt x="24247" y="8421"/>
                </a:cubicBezTo>
                <a:lnTo>
                  <a:pt x="0" y="3526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699">
              <a:latin typeface="+mn-lt"/>
            </a:endParaRPr>
          </a:p>
        </p:txBody>
      </p:sp>
      <p:sp>
        <p:nvSpPr>
          <p:cNvPr id="88" name="Shape">
            <a:extLst>
              <a:ext uri="{FF2B5EF4-FFF2-40B4-BE49-F238E27FC236}">
                <a16:creationId xmlns:a16="http://schemas.microsoft.com/office/drawing/2014/main" id="{DFAFEF21-FE88-4266-9842-053FB87B962D}"/>
              </a:ext>
            </a:extLst>
          </p:cNvPr>
          <p:cNvSpPr/>
          <p:nvPr userDrawn="1"/>
        </p:nvSpPr>
        <p:spPr>
          <a:xfrm>
            <a:off x="6102165" y="1468527"/>
            <a:ext cx="1722181" cy="273128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39" h="21512" extrusionOk="0">
                <a:moveTo>
                  <a:pt x="6789" y="13087"/>
                </a:moveTo>
                <a:cubicBezTo>
                  <a:pt x="7034" y="13149"/>
                  <a:pt x="7286" y="13205"/>
                  <a:pt x="7540" y="13255"/>
                </a:cubicBezTo>
                <a:cubicBezTo>
                  <a:pt x="8132" y="13372"/>
                  <a:pt x="8673" y="13583"/>
                  <a:pt x="9058" y="13890"/>
                </a:cubicBezTo>
                <a:cubicBezTo>
                  <a:pt x="9516" y="14256"/>
                  <a:pt x="9790" y="14718"/>
                  <a:pt x="9790" y="15220"/>
                </a:cubicBezTo>
                <a:cubicBezTo>
                  <a:pt x="9790" y="15446"/>
                  <a:pt x="9735" y="15663"/>
                  <a:pt x="9633" y="15867"/>
                </a:cubicBezTo>
                <a:cubicBezTo>
                  <a:pt x="9427" y="16279"/>
                  <a:pt x="8980" y="16622"/>
                  <a:pt x="8421" y="16873"/>
                </a:cubicBezTo>
                <a:cubicBezTo>
                  <a:pt x="8243" y="16953"/>
                  <a:pt x="8075" y="17041"/>
                  <a:pt x="7920" y="17137"/>
                </a:cubicBezTo>
                <a:cubicBezTo>
                  <a:pt x="7131" y="17628"/>
                  <a:pt x="6659" y="18321"/>
                  <a:pt x="6717" y="19082"/>
                </a:cubicBezTo>
                <a:cubicBezTo>
                  <a:pt x="6817" y="20397"/>
                  <a:pt x="8525" y="21460"/>
                  <a:pt x="10612" y="21510"/>
                </a:cubicBezTo>
                <a:cubicBezTo>
                  <a:pt x="12924" y="21565"/>
                  <a:pt x="14827" y="20401"/>
                  <a:pt x="14827" y="18957"/>
                </a:cubicBezTo>
                <a:cubicBezTo>
                  <a:pt x="14827" y="18245"/>
                  <a:pt x="14365" y="17602"/>
                  <a:pt x="13620" y="17138"/>
                </a:cubicBezTo>
                <a:cubicBezTo>
                  <a:pt x="13449" y="17032"/>
                  <a:pt x="13263" y="16935"/>
                  <a:pt x="13065" y="16849"/>
                </a:cubicBezTo>
                <a:cubicBezTo>
                  <a:pt x="12676" y="16680"/>
                  <a:pt x="12339" y="16465"/>
                  <a:pt x="12123" y="16200"/>
                </a:cubicBezTo>
                <a:cubicBezTo>
                  <a:pt x="11883" y="15906"/>
                  <a:pt x="11748" y="15573"/>
                  <a:pt x="11748" y="15221"/>
                </a:cubicBezTo>
                <a:cubicBezTo>
                  <a:pt x="11748" y="14719"/>
                  <a:pt x="12021" y="14257"/>
                  <a:pt x="12480" y="13892"/>
                </a:cubicBezTo>
                <a:cubicBezTo>
                  <a:pt x="12864" y="13584"/>
                  <a:pt x="13405" y="13373"/>
                  <a:pt x="13998" y="13256"/>
                </a:cubicBezTo>
                <a:cubicBezTo>
                  <a:pt x="14253" y="13206"/>
                  <a:pt x="14504" y="13150"/>
                  <a:pt x="14751" y="13088"/>
                </a:cubicBezTo>
                <a:cubicBezTo>
                  <a:pt x="18771" y="12080"/>
                  <a:pt x="21600" y="9591"/>
                  <a:pt x="21538" y="6690"/>
                </a:cubicBezTo>
                <a:cubicBezTo>
                  <a:pt x="21459" y="2973"/>
                  <a:pt x="16567" y="-35"/>
                  <a:pt x="10664" y="0"/>
                </a:cubicBezTo>
                <a:cubicBezTo>
                  <a:pt x="4765" y="36"/>
                  <a:pt x="0" y="3059"/>
                  <a:pt x="0" y="6783"/>
                </a:cubicBezTo>
                <a:cubicBezTo>
                  <a:pt x="0" y="9644"/>
                  <a:pt x="2811" y="12090"/>
                  <a:pt x="6789" y="13087"/>
                </a:cubicBezTo>
                <a:close/>
              </a:path>
            </a:pathLst>
          </a:custGeom>
          <a:solidFill>
            <a:srgbClr val="3E8F9A"/>
          </a:solidFill>
          <a:ln w="50800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137139" tIns="182852" rIns="28571" bIns="182852" anchor="t"/>
          <a:lstStyle/>
          <a:p>
            <a:pPr algn="ctr" defTabSz="457162" hangingPunct="0"/>
            <a:endParaRPr sz="36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90" name="Oval 89">
            <a:extLst>
              <a:ext uri="{FF2B5EF4-FFF2-40B4-BE49-F238E27FC236}">
                <a16:creationId xmlns:a16="http://schemas.microsoft.com/office/drawing/2014/main" id="{EA094825-AF2A-42D1-AEC3-EE4CC77A7253}"/>
              </a:ext>
            </a:extLst>
          </p:cNvPr>
          <p:cNvSpPr/>
          <p:nvPr/>
        </p:nvSpPr>
        <p:spPr>
          <a:xfrm>
            <a:off x="6864229" y="3767227"/>
            <a:ext cx="214280" cy="214313"/>
          </a:xfrm>
          <a:prstGeom prst="ellipse">
            <a:avLst/>
          </a:prstGeom>
          <a:solidFill>
            <a:schemeClr val="tx1">
              <a:alpha val="5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699">
              <a:latin typeface="+mn-lt"/>
            </a:endParaRPr>
          </a:p>
        </p:txBody>
      </p: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121A5482-263C-4561-ABE3-D6918C1FA291}"/>
              </a:ext>
            </a:extLst>
          </p:cNvPr>
          <p:cNvCxnSpPr>
            <a:cxnSpLocks/>
            <a:endCxn id="92" idx="5"/>
          </p:cNvCxnSpPr>
          <p:nvPr/>
        </p:nvCxnSpPr>
        <p:spPr>
          <a:xfrm flipV="1">
            <a:off x="5499008" y="3874385"/>
            <a:ext cx="1544582" cy="142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2" name="Freeform: Shape 64">
            <a:extLst>
              <a:ext uri="{FF2B5EF4-FFF2-40B4-BE49-F238E27FC236}">
                <a16:creationId xmlns:a16="http://schemas.microsoft.com/office/drawing/2014/main" id="{4EE3A57E-7646-4491-9BF5-A7EC7E30B435}"/>
              </a:ext>
            </a:extLst>
          </p:cNvPr>
          <p:cNvSpPr/>
          <p:nvPr/>
        </p:nvSpPr>
        <p:spPr>
          <a:xfrm>
            <a:off x="6953909" y="3767227"/>
            <a:ext cx="124600" cy="214314"/>
          </a:xfrm>
          <a:custGeom>
            <a:avLst/>
            <a:gdLst>
              <a:gd name="connsiteX0" fmla="*/ 17462 w 124619"/>
              <a:gd name="connsiteY0" fmla="*/ 0 h 214314"/>
              <a:gd name="connsiteX1" fmla="*/ 124619 w 124619"/>
              <a:gd name="connsiteY1" fmla="*/ 107157 h 214314"/>
              <a:gd name="connsiteX2" fmla="*/ 17462 w 124619"/>
              <a:gd name="connsiteY2" fmla="*/ 214314 h 214314"/>
              <a:gd name="connsiteX3" fmla="*/ 0 w 124619"/>
              <a:gd name="connsiteY3" fmla="*/ 210789 h 214314"/>
              <a:gd name="connsiteX4" fmla="*/ 24247 w 124619"/>
              <a:gd name="connsiteY4" fmla="*/ 205893 h 214314"/>
              <a:gd name="connsiteX5" fmla="*/ 89694 w 124619"/>
              <a:gd name="connsiteY5" fmla="*/ 107157 h 214314"/>
              <a:gd name="connsiteX6" fmla="*/ 24247 w 124619"/>
              <a:gd name="connsiteY6" fmla="*/ 8421 h 214314"/>
              <a:gd name="connsiteX7" fmla="*/ 0 w 124619"/>
              <a:gd name="connsiteY7" fmla="*/ 3526 h 2143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4619" h="214314">
                <a:moveTo>
                  <a:pt x="17462" y="0"/>
                </a:moveTo>
                <a:cubicBezTo>
                  <a:pt x="76643" y="0"/>
                  <a:pt x="124619" y="47976"/>
                  <a:pt x="124619" y="107157"/>
                </a:cubicBezTo>
                <a:cubicBezTo>
                  <a:pt x="124619" y="166338"/>
                  <a:pt x="76643" y="214314"/>
                  <a:pt x="17462" y="214314"/>
                </a:cubicBezTo>
                <a:lnTo>
                  <a:pt x="0" y="210789"/>
                </a:lnTo>
                <a:lnTo>
                  <a:pt x="24247" y="205893"/>
                </a:lnTo>
                <a:cubicBezTo>
                  <a:pt x="62708" y="189626"/>
                  <a:pt x="89694" y="151543"/>
                  <a:pt x="89694" y="107157"/>
                </a:cubicBezTo>
                <a:cubicBezTo>
                  <a:pt x="89694" y="62771"/>
                  <a:pt x="62708" y="24688"/>
                  <a:pt x="24247" y="8421"/>
                </a:cubicBezTo>
                <a:lnTo>
                  <a:pt x="0" y="3526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699">
              <a:latin typeface="+mn-lt"/>
            </a:endParaRPr>
          </a:p>
        </p:txBody>
      </p:sp>
      <p:sp>
        <p:nvSpPr>
          <p:cNvPr id="93" name="Shape">
            <a:extLst>
              <a:ext uri="{FF2B5EF4-FFF2-40B4-BE49-F238E27FC236}">
                <a16:creationId xmlns:a16="http://schemas.microsoft.com/office/drawing/2014/main" id="{26C383CE-A6AC-4BBF-B0E9-74621D00FDDC}"/>
              </a:ext>
            </a:extLst>
          </p:cNvPr>
          <p:cNvSpPr/>
          <p:nvPr userDrawn="1"/>
        </p:nvSpPr>
        <p:spPr>
          <a:xfrm>
            <a:off x="4385071" y="3588644"/>
            <a:ext cx="1722181" cy="273128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38" h="21512" extrusionOk="0">
                <a:moveTo>
                  <a:pt x="14750" y="8425"/>
                </a:moveTo>
                <a:cubicBezTo>
                  <a:pt x="14504" y="8363"/>
                  <a:pt x="14253" y="8307"/>
                  <a:pt x="13999" y="8257"/>
                </a:cubicBezTo>
                <a:cubicBezTo>
                  <a:pt x="13406" y="8140"/>
                  <a:pt x="12865" y="7929"/>
                  <a:pt x="12481" y="7622"/>
                </a:cubicBezTo>
                <a:cubicBezTo>
                  <a:pt x="12023" y="7256"/>
                  <a:pt x="11748" y="6794"/>
                  <a:pt x="11748" y="6292"/>
                </a:cubicBezTo>
                <a:cubicBezTo>
                  <a:pt x="11748" y="6066"/>
                  <a:pt x="11804" y="5849"/>
                  <a:pt x="11906" y="5645"/>
                </a:cubicBezTo>
                <a:cubicBezTo>
                  <a:pt x="12112" y="5233"/>
                  <a:pt x="12559" y="4890"/>
                  <a:pt x="13117" y="4639"/>
                </a:cubicBezTo>
                <a:cubicBezTo>
                  <a:pt x="13296" y="4559"/>
                  <a:pt x="13463" y="4471"/>
                  <a:pt x="13618" y="4375"/>
                </a:cubicBezTo>
                <a:cubicBezTo>
                  <a:pt x="14407" y="3884"/>
                  <a:pt x="14879" y="3191"/>
                  <a:pt x="14821" y="2430"/>
                </a:cubicBezTo>
                <a:cubicBezTo>
                  <a:pt x="14721" y="1115"/>
                  <a:pt x="13013" y="52"/>
                  <a:pt x="10927" y="2"/>
                </a:cubicBezTo>
                <a:cubicBezTo>
                  <a:pt x="8615" y="-53"/>
                  <a:pt x="6712" y="1111"/>
                  <a:pt x="6712" y="2555"/>
                </a:cubicBezTo>
                <a:cubicBezTo>
                  <a:pt x="6712" y="3267"/>
                  <a:pt x="7174" y="3910"/>
                  <a:pt x="7919" y="4374"/>
                </a:cubicBezTo>
                <a:cubicBezTo>
                  <a:pt x="8090" y="4480"/>
                  <a:pt x="8276" y="4577"/>
                  <a:pt x="8474" y="4663"/>
                </a:cubicBezTo>
                <a:cubicBezTo>
                  <a:pt x="8863" y="4832"/>
                  <a:pt x="9200" y="5047"/>
                  <a:pt x="9416" y="5312"/>
                </a:cubicBezTo>
                <a:cubicBezTo>
                  <a:pt x="9655" y="5606"/>
                  <a:pt x="9790" y="5939"/>
                  <a:pt x="9790" y="6291"/>
                </a:cubicBezTo>
                <a:cubicBezTo>
                  <a:pt x="9790" y="6793"/>
                  <a:pt x="9517" y="7255"/>
                  <a:pt x="9059" y="7620"/>
                </a:cubicBezTo>
                <a:cubicBezTo>
                  <a:pt x="8674" y="7928"/>
                  <a:pt x="8133" y="8139"/>
                  <a:pt x="7541" y="8256"/>
                </a:cubicBezTo>
                <a:cubicBezTo>
                  <a:pt x="7286" y="8306"/>
                  <a:pt x="7035" y="8362"/>
                  <a:pt x="6788" y="8424"/>
                </a:cubicBezTo>
                <a:cubicBezTo>
                  <a:pt x="2768" y="9432"/>
                  <a:pt x="-61" y="11921"/>
                  <a:pt x="1" y="14822"/>
                </a:cubicBezTo>
                <a:cubicBezTo>
                  <a:pt x="80" y="18539"/>
                  <a:pt x="4972" y="21547"/>
                  <a:pt x="10874" y="21512"/>
                </a:cubicBezTo>
                <a:cubicBezTo>
                  <a:pt x="16773" y="21476"/>
                  <a:pt x="21538" y="18453"/>
                  <a:pt x="21538" y="14729"/>
                </a:cubicBezTo>
                <a:cubicBezTo>
                  <a:pt x="21539" y="11869"/>
                  <a:pt x="18727" y="9422"/>
                  <a:pt x="14750" y="8425"/>
                </a:cubicBezTo>
                <a:close/>
              </a:path>
            </a:pathLst>
          </a:custGeom>
          <a:solidFill>
            <a:srgbClr val="64CD80"/>
          </a:solidFill>
          <a:ln w="50800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137139" tIns="28571" rIns="28571" bIns="182852" anchor="b"/>
          <a:lstStyle/>
          <a:p>
            <a:pPr algn="ctr" defTabSz="457162" hangingPunct="0"/>
            <a:endParaRPr sz="36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95" name="Oval 94">
            <a:extLst>
              <a:ext uri="{FF2B5EF4-FFF2-40B4-BE49-F238E27FC236}">
                <a16:creationId xmlns:a16="http://schemas.microsoft.com/office/drawing/2014/main" id="{4B842474-DE31-4DEA-910D-55D3B7A161F5}"/>
              </a:ext>
            </a:extLst>
          </p:cNvPr>
          <p:cNvSpPr/>
          <p:nvPr/>
        </p:nvSpPr>
        <p:spPr>
          <a:xfrm>
            <a:off x="5143583" y="3767227"/>
            <a:ext cx="214280" cy="214313"/>
          </a:xfrm>
          <a:prstGeom prst="ellipse">
            <a:avLst/>
          </a:prstGeom>
          <a:solidFill>
            <a:schemeClr val="tx1">
              <a:alpha val="5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699">
              <a:latin typeface="+mn-lt"/>
            </a:endParaRPr>
          </a:p>
        </p:txBody>
      </p: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5410A901-BAB2-4673-B344-E6FEEA504617}"/>
              </a:ext>
            </a:extLst>
          </p:cNvPr>
          <p:cNvCxnSpPr>
            <a:cxnSpLocks/>
            <a:endCxn id="97" idx="5"/>
          </p:cNvCxnSpPr>
          <p:nvPr/>
        </p:nvCxnSpPr>
        <p:spPr>
          <a:xfrm flipV="1">
            <a:off x="3778362" y="3874385"/>
            <a:ext cx="1544582" cy="142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7" name="Freeform: Shape 55">
            <a:extLst>
              <a:ext uri="{FF2B5EF4-FFF2-40B4-BE49-F238E27FC236}">
                <a16:creationId xmlns:a16="http://schemas.microsoft.com/office/drawing/2014/main" id="{C0FFE631-DD00-4D23-8E33-745856326C3D}"/>
              </a:ext>
            </a:extLst>
          </p:cNvPr>
          <p:cNvSpPr/>
          <p:nvPr/>
        </p:nvSpPr>
        <p:spPr>
          <a:xfrm>
            <a:off x="5233263" y="3767227"/>
            <a:ext cx="124600" cy="214314"/>
          </a:xfrm>
          <a:custGeom>
            <a:avLst/>
            <a:gdLst>
              <a:gd name="connsiteX0" fmla="*/ 17462 w 124619"/>
              <a:gd name="connsiteY0" fmla="*/ 0 h 214314"/>
              <a:gd name="connsiteX1" fmla="*/ 124619 w 124619"/>
              <a:gd name="connsiteY1" fmla="*/ 107157 h 214314"/>
              <a:gd name="connsiteX2" fmla="*/ 17462 w 124619"/>
              <a:gd name="connsiteY2" fmla="*/ 214314 h 214314"/>
              <a:gd name="connsiteX3" fmla="*/ 0 w 124619"/>
              <a:gd name="connsiteY3" fmla="*/ 210789 h 214314"/>
              <a:gd name="connsiteX4" fmla="*/ 24247 w 124619"/>
              <a:gd name="connsiteY4" fmla="*/ 205893 h 214314"/>
              <a:gd name="connsiteX5" fmla="*/ 89694 w 124619"/>
              <a:gd name="connsiteY5" fmla="*/ 107157 h 214314"/>
              <a:gd name="connsiteX6" fmla="*/ 24247 w 124619"/>
              <a:gd name="connsiteY6" fmla="*/ 8421 h 214314"/>
              <a:gd name="connsiteX7" fmla="*/ 0 w 124619"/>
              <a:gd name="connsiteY7" fmla="*/ 3526 h 2143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4619" h="214314">
                <a:moveTo>
                  <a:pt x="17462" y="0"/>
                </a:moveTo>
                <a:cubicBezTo>
                  <a:pt x="76643" y="0"/>
                  <a:pt x="124619" y="47976"/>
                  <a:pt x="124619" y="107157"/>
                </a:cubicBezTo>
                <a:cubicBezTo>
                  <a:pt x="124619" y="166338"/>
                  <a:pt x="76643" y="214314"/>
                  <a:pt x="17462" y="214314"/>
                </a:cubicBezTo>
                <a:lnTo>
                  <a:pt x="0" y="210789"/>
                </a:lnTo>
                <a:lnTo>
                  <a:pt x="24247" y="205893"/>
                </a:lnTo>
                <a:cubicBezTo>
                  <a:pt x="62708" y="189626"/>
                  <a:pt x="89694" y="151543"/>
                  <a:pt x="89694" y="107157"/>
                </a:cubicBezTo>
                <a:cubicBezTo>
                  <a:pt x="89694" y="62771"/>
                  <a:pt x="62708" y="24688"/>
                  <a:pt x="24247" y="8421"/>
                </a:cubicBezTo>
                <a:lnTo>
                  <a:pt x="0" y="3526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699">
              <a:latin typeface="+mn-lt"/>
            </a:endParaRPr>
          </a:p>
        </p:txBody>
      </p:sp>
      <p:sp>
        <p:nvSpPr>
          <p:cNvPr id="98" name="Shape">
            <a:extLst>
              <a:ext uri="{FF2B5EF4-FFF2-40B4-BE49-F238E27FC236}">
                <a16:creationId xmlns:a16="http://schemas.microsoft.com/office/drawing/2014/main" id="{3217365E-EE15-4C9E-BC0B-DA9F19C665D0}"/>
              </a:ext>
            </a:extLst>
          </p:cNvPr>
          <p:cNvSpPr/>
          <p:nvPr userDrawn="1"/>
        </p:nvSpPr>
        <p:spPr>
          <a:xfrm>
            <a:off x="2667977" y="1468527"/>
            <a:ext cx="1722181" cy="273128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39" h="21512" extrusionOk="0">
                <a:moveTo>
                  <a:pt x="6789" y="13087"/>
                </a:moveTo>
                <a:cubicBezTo>
                  <a:pt x="7034" y="13149"/>
                  <a:pt x="7286" y="13205"/>
                  <a:pt x="7540" y="13255"/>
                </a:cubicBezTo>
                <a:cubicBezTo>
                  <a:pt x="8132" y="13372"/>
                  <a:pt x="8673" y="13583"/>
                  <a:pt x="9058" y="13890"/>
                </a:cubicBezTo>
                <a:cubicBezTo>
                  <a:pt x="9516" y="14256"/>
                  <a:pt x="9790" y="14718"/>
                  <a:pt x="9790" y="15220"/>
                </a:cubicBezTo>
                <a:cubicBezTo>
                  <a:pt x="9790" y="15446"/>
                  <a:pt x="9735" y="15663"/>
                  <a:pt x="9633" y="15867"/>
                </a:cubicBezTo>
                <a:cubicBezTo>
                  <a:pt x="9427" y="16279"/>
                  <a:pt x="8980" y="16622"/>
                  <a:pt x="8421" y="16873"/>
                </a:cubicBezTo>
                <a:cubicBezTo>
                  <a:pt x="8243" y="16953"/>
                  <a:pt x="8075" y="17041"/>
                  <a:pt x="7920" y="17137"/>
                </a:cubicBezTo>
                <a:cubicBezTo>
                  <a:pt x="7131" y="17628"/>
                  <a:pt x="6659" y="18321"/>
                  <a:pt x="6717" y="19082"/>
                </a:cubicBezTo>
                <a:cubicBezTo>
                  <a:pt x="6817" y="20397"/>
                  <a:pt x="8525" y="21460"/>
                  <a:pt x="10612" y="21510"/>
                </a:cubicBezTo>
                <a:cubicBezTo>
                  <a:pt x="12924" y="21565"/>
                  <a:pt x="14827" y="20401"/>
                  <a:pt x="14827" y="18957"/>
                </a:cubicBezTo>
                <a:cubicBezTo>
                  <a:pt x="14827" y="18245"/>
                  <a:pt x="14365" y="17602"/>
                  <a:pt x="13620" y="17138"/>
                </a:cubicBezTo>
                <a:cubicBezTo>
                  <a:pt x="13449" y="17032"/>
                  <a:pt x="13263" y="16935"/>
                  <a:pt x="13065" y="16849"/>
                </a:cubicBezTo>
                <a:cubicBezTo>
                  <a:pt x="12676" y="16680"/>
                  <a:pt x="12339" y="16465"/>
                  <a:pt x="12123" y="16200"/>
                </a:cubicBezTo>
                <a:cubicBezTo>
                  <a:pt x="11883" y="15906"/>
                  <a:pt x="11748" y="15573"/>
                  <a:pt x="11748" y="15221"/>
                </a:cubicBezTo>
                <a:cubicBezTo>
                  <a:pt x="11748" y="14719"/>
                  <a:pt x="12021" y="14257"/>
                  <a:pt x="12480" y="13892"/>
                </a:cubicBezTo>
                <a:cubicBezTo>
                  <a:pt x="12864" y="13584"/>
                  <a:pt x="13405" y="13373"/>
                  <a:pt x="13998" y="13256"/>
                </a:cubicBezTo>
                <a:cubicBezTo>
                  <a:pt x="14253" y="13206"/>
                  <a:pt x="14504" y="13150"/>
                  <a:pt x="14751" y="13088"/>
                </a:cubicBezTo>
                <a:cubicBezTo>
                  <a:pt x="18771" y="12080"/>
                  <a:pt x="21600" y="9591"/>
                  <a:pt x="21538" y="6690"/>
                </a:cubicBezTo>
                <a:cubicBezTo>
                  <a:pt x="21459" y="2973"/>
                  <a:pt x="16567" y="-35"/>
                  <a:pt x="10664" y="0"/>
                </a:cubicBezTo>
                <a:cubicBezTo>
                  <a:pt x="4765" y="36"/>
                  <a:pt x="0" y="3059"/>
                  <a:pt x="0" y="6783"/>
                </a:cubicBezTo>
                <a:cubicBezTo>
                  <a:pt x="0" y="9644"/>
                  <a:pt x="2811" y="12090"/>
                  <a:pt x="6789" y="13087"/>
                </a:cubicBezTo>
                <a:close/>
              </a:path>
            </a:pathLst>
          </a:custGeom>
          <a:solidFill>
            <a:srgbClr val="447DB3"/>
          </a:solidFill>
          <a:ln w="50800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137139" tIns="182852" rIns="28571" bIns="182852" anchor="t"/>
          <a:lstStyle/>
          <a:p>
            <a:pPr algn="ctr" defTabSz="457162" hangingPunct="0"/>
            <a:endParaRPr sz="36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00" name="Oval 99">
            <a:extLst>
              <a:ext uri="{FF2B5EF4-FFF2-40B4-BE49-F238E27FC236}">
                <a16:creationId xmlns:a16="http://schemas.microsoft.com/office/drawing/2014/main" id="{8C186620-2131-4C9F-861C-6ADDC9194ADA}"/>
              </a:ext>
            </a:extLst>
          </p:cNvPr>
          <p:cNvSpPr/>
          <p:nvPr/>
        </p:nvSpPr>
        <p:spPr>
          <a:xfrm>
            <a:off x="3422936" y="3767227"/>
            <a:ext cx="214280" cy="214313"/>
          </a:xfrm>
          <a:prstGeom prst="ellipse">
            <a:avLst/>
          </a:prstGeom>
          <a:solidFill>
            <a:schemeClr val="tx1">
              <a:alpha val="5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699">
              <a:latin typeface="+mn-lt"/>
            </a:endParaRPr>
          </a:p>
        </p:txBody>
      </p:sp>
      <p:cxnSp>
        <p:nvCxnSpPr>
          <p:cNvPr id="101" name="Straight Connector 100">
            <a:extLst>
              <a:ext uri="{FF2B5EF4-FFF2-40B4-BE49-F238E27FC236}">
                <a16:creationId xmlns:a16="http://schemas.microsoft.com/office/drawing/2014/main" id="{307F9BF7-9DAD-4A17-A0B7-59A98B8DE4C9}"/>
              </a:ext>
            </a:extLst>
          </p:cNvPr>
          <p:cNvCxnSpPr>
            <a:cxnSpLocks/>
            <a:endCxn id="102" idx="5"/>
          </p:cNvCxnSpPr>
          <p:nvPr/>
        </p:nvCxnSpPr>
        <p:spPr>
          <a:xfrm flipV="1">
            <a:off x="2057715" y="3874385"/>
            <a:ext cx="1544582" cy="142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2" name="Freeform: Shape 51">
            <a:extLst>
              <a:ext uri="{FF2B5EF4-FFF2-40B4-BE49-F238E27FC236}">
                <a16:creationId xmlns:a16="http://schemas.microsoft.com/office/drawing/2014/main" id="{9A3AAF9C-4E2A-47A4-B17C-20A9AE04EF88}"/>
              </a:ext>
            </a:extLst>
          </p:cNvPr>
          <p:cNvSpPr/>
          <p:nvPr/>
        </p:nvSpPr>
        <p:spPr>
          <a:xfrm>
            <a:off x="3512616" y="3767227"/>
            <a:ext cx="124600" cy="214314"/>
          </a:xfrm>
          <a:custGeom>
            <a:avLst/>
            <a:gdLst>
              <a:gd name="connsiteX0" fmla="*/ 17462 w 124619"/>
              <a:gd name="connsiteY0" fmla="*/ 0 h 214314"/>
              <a:gd name="connsiteX1" fmla="*/ 124619 w 124619"/>
              <a:gd name="connsiteY1" fmla="*/ 107157 h 214314"/>
              <a:gd name="connsiteX2" fmla="*/ 17462 w 124619"/>
              <a:gd name="connsiteY2" fmla="*/ 214314 h 214314"/>
              <a:gd name="connsiteX3" fmla="*/ 0 w 124619"/>
              <a:gd name="connsiteY3" fmla="*/ 210789 h 214314"/>
              <a:gd name="connsiteX4" fmla="*/ 24247 w 124619"/>
              <a:gd name="connsiteY4" fmla="*/ 205893 h 214314"/>
              <a:gd name="connsiteX5" fmla="*/ 89694 w 124619"/>
              <a:gd name="connsiteY5" fmla="*/ 107157 h 214314"/>
              <a:gd name="connsiteX6" fmla="*/ 24247 w 124619"/>
              <a:gd name="connsiteY6" fmla="*/ 8421 h 214314"/>
              <a:gd name="connsiteX7" fmla="*/ 0 w 124619"/>
              <a:gd name="connsiteY7" fmla="*/ 3526 h 2143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4619" h="214314">
                <a:moveTo>
                  <a:pt x="17462" y="0"/>
                </a:moveTo>
                <a:cubicBezTo>
                  <a:pt x="76643" y="0"/>
                  <a:pt x="124619" y="47976"/>
                  <a:pt x="124619" y="107157"/>
                </a:cubicBezTo>
                <a:cubicBezTo>
                  <a:pt x="124619" y="166338"/>
                  <a:pt x="76643" y="214314"/>
                  <a:pt x="17462" y="214314"/>
                </a:cubicBezTo>
                <a:lnTo>
                  <a:pt x="0" y="210789"/>
                </a:lnTo>
                <a:lnTo>
                  <a:pt x="24247" y="205893"/>
                </a:lnTo>
                <a:cubicBezTo>
                  <a:pt x="62708" y="189626"/>
                  <a:pt x="89694" y="151543"/>
                  <a:pt x="89694" y="107157"/>
                </a:cubicBezTo>
                <a:cubicBezTo>
                  <a:pt x="89694" y="62771"/>
                  <a:pt x="62708" y="24688"/>
                  <a:pt x="24247" y="8421"/>
                </a:cubicBezTo>
                <a:lnTo>
                  <a:pt x="0" y="3526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699">
              <a:latin typeface="+mn-lt"/>
            </a:endParaRPr>
          </a:p>
        </p:txBody>
      </p:sp>
      <p:sp>
        <p:nvSpPr>
          <p:cNvPr id="103" name="Shape">
            <a:extLst>
              <a:ext uri="{FF2B5EF4-FFF2-40B4-BE49-F238E27FC236}">
                <a16:creationId xmlns:a16="http://schemas.microsoft.com/office/drawing/2014/main" id="{96F22251-365F-4F3A-AC5B-E62BC8ED5821}"/>
              </a:ext>
            </a:extLst>
          </p:cNvPr>
          <p:cNvSpPr/>
          <p:nvPr userDrawn="1"/>
        </p:nvSpPr>
        <p:spPr>
          <a:xfrm>
            <a:off x="950883" y="3588644"/>
            <a:ext cx="1722181" cy="273128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38" h="21512" extrusionOk="0">
                <a:moveTo>
                  <a:pt x="14750" y="8425"/>
                </a:moveTo>
                <a:cubicBezTo>
                  <a:pt x="14504" y="8363"/>
                  <a:pt x="14253" y="8307"/>
                  <a:pt x="13999" y="8257"/>
                </a:cubicBezTo>
                <a:cubicBezTo>
                  <a:pt x="13406" y="8140"/>
                  <a:pt x="12865" y="7929"/>
                  <a:pt x="12481" y="7622"/>
                </a:cubicBezTo>
                <a:cubicBezTo>
                  <a:pt x="12023" y="7256"/>
                  <a:pt x="11748" y="6794"/>
                  <a:pt x="11748" y="6292"/>
                </a:cubicBezTo>
                <a:cubicBezTo>
                  <a:pt x="11748" y="6066"/>
                  <a:pt x="11804" y="5849"/>
                  <a:pt x="11906" y="5645"/>
                </a:cubicBezTo>
                <a:cubicBezTo>
                  <a:pt x="12112" y="5233"/>
                  <a:pt x="12559" y="4890"/>
                  <a:pt x="13117" y="4639"/>
                </a:cubicBezTo>
                <a:cubicBezTo>
                  <a:pt x="13296" y="4559"/>
                  <a:pt x="13463" y="4471"/>
                  <a:pt x="13618" y="4375"/>
                </a:cubicBezTo>
                <a:cubicBezTo>
                  <a:pt x="14407" y="3884"/>
                  <a:pt x="14879" y="3191"/>
                  <a:pt x="14821" y="2430"/>
                </a:cubicBezTo>
                <a:cubicBezTo>
                  <a:pt x="14721" y="1115"/>
                  <a:pt x="13013" y="52"/>
                  <a:pt x="10927" y="2"/>
                </a:cubicBezTo>
                <a:cubicBezTo>
                  <a:pt x="8615" y="-53"/>
                  <a:pt x="6712" y="1111"/>
                  <a:pt x="6712" y="2555"/>
                </a:cubicBezTo>
                <a:cubicBezTo>
                  <a:pt x="6712" y="3267"/>
                  <a:pt x="7174" y="3910"/>
                  <a:pt x="7919" y="4374"/>
                </a:cubicBezTo>
                <a:cubicBezTo>
                  <a:pt x="8090" y="4480"/>
                  <a:pt x="8276" y="4577"/>
                  <a:pt x="8474" y="4663"/>
                </a:cubicBezTo>
                <a:cubicBezTo>
                  <a:pt x="8863" y="4832"/>
                  <a:pt x="9200" y="5047"/>
                  <a:pt x="9416" y="5312"/>
                </a:cubicBezTo>
                <a:cubicBezTo>
                  <a:pt x="9655" y="5606"/>
                  <a:pt x="9790" y="5939"/>
                  <a:pt x="9790" y="6291"/>
                </a:cubicBezTo>
                <a:cubicBezTo>
                  <a:pt x="9790" y="6793"/>
                  <a:pt x="9517" y="7255"/>
                  <a:pt x="9059" y="7620"/>
                </a:cubicBezTo>
                <a:cubicBezTo>
                  <a:pt x="8674" y="7928"/>
                  <a:pt x="8133" y="8139"/>
                  <a:pt x="7541" y="8256"/>
                </a:cubicBezTo>
                <a:cubicBezTo>
                  <a:pt x="7286" y="8306"/>
                  <a:pt x="7035" y="8362"/>
                  <a:pt x="6788" y="8424"/>
                </a:cubicBezTo>
                <a:cubicBezTo>
                  <a:pt x="2768" y="9432"/>
                  <a:pt x="-61" y="11921"/>
                  <a:pt x="1" y="14822"/>
                </a:cubicBezTo>
                <a:cubicBezTo>
                  <a:pt x="80" y="18539"/>
                  <a:pt x="4972" y="21547"/>
                  <a:pt x="10874" y="21512"/>
                </a:cubicBezTo>
                <a:cubicBezTo>
                  <a:pt x="16773" y="21476"/>
                  <a:pt x="21538" y="18453"/>
                  <a:pt x="21538" y="14729"/>
                </a:cubicBezTo>
                <a:cubicBezTo>
                  <a:pt x="21539" y="11869"/>
                  <a:pt x="18727" y="9422"/>
                  <a:pt x="14750" y="8425"/>
                </a:cubicBezTo>
                <a:close/>
              </a:path>
            </a:pathLst>
          </a:custGeom>
          <a:solidFill>
            <a:srgbClr val="4B63A4"/>
          </a:solidFill>
          <a:ln w="50800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137139" tIns="28571" rIns="28571" bIns="182852" anchor="b"/>
          <a:lstStyle/>
          <a:p>
            <a:pPr algn="ctr" defTabSz="457162" hangingPunct="0"/>
            <a:endParaRPr sz="36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05" name="Oval 104">
            <a:extLst>
              <a:ext uri="{FF2B5EF4-FFF2-40B4-BE49-F238E27FC236}">
                <a16:creationId xmlns:a16="http://schemas.microsoft.com/office/drawing/2014/main" id="{C63D2790-06AC-4907-B181-05B47DC8BDC8}"/>
              </a:ext>
            </a:extLst>
          </p:cNvPr>
          <p:cNvSpPr/>
          <p:nvPr/>
        </p:nvSpPr>
        <p:spPr>
          <a:xfrm>
            <a:off x="1696719" y="3767227"/>
            <a:ext cx="214280" cy="214313"/>
          </a:xfrm>
          <a:prstGeom prst="ellipse">
            <a:avLst/>
          </a:prstGeom>
          <a:solidFill>
            <a:schemeClr val="tx1">
              <a:alpha val="5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699">
              <a:latin typeface="+mn-lt"/>
            </a:endParaRPr>
          </a:p>
        </p:txBody>
      </p:sp>
      <p:cxnSp>
        <p:nvCxnSpPr>
          <p:cNvPr id="106" name="Straight Connector 105">
            <a:extLst>
              <a:ext uri="{FF2B5EF4-FFF2-40B4-BE49-F238E27FC236}">
                <a16:creationId xmlns:a16="http://schemas.microsoft.com/office/drawing/2014/main" id="{F40BCB63-902B-40F6-9B1C-54470167FF74}"/>
              </a:ext>
            </a:extLst>
          </p:cNvPr>
          <p:cNvCxnSpPr>
            <a:cxnSpLocks/>
            <a:endCxn id="107" idx="5"/>
          </p:cNvCxnSpPr>
          <p:nvPr/>
        </p:nvCxnSpPr>
        <p:spPr>
          <a:xfrm flipV="1">
            <a:off x="331498" y="3874385"/>
            <a:ext cx="1544582" cy="142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7" name="Freeform: Shape 47">
            <a:extLst>
              <a:ext uri="{FF2B5EF4-FFF2-40B4-BE49-F238E27FC236}">
                <a16:creationId xmlns:a16="http://schemas.microsoft.com/office/drawing/2014/main" id="{467C0B04-9C5E-4AE3-A5AB-6B53F8660BDC}"/>
              </a:ext>
            </a:extLst>
          </p:cNvPr>
          <p:cNvSpPr/>
          <p:nvPr/>
        </p:nvSpPr>
        <p:spPr>
          <a:xfrm>
            <a:off x="1786399" y="3767227"/>
            <a:ext cx="124600" cy="214314"/>
          </a:xfrm>
          <a:custGeom>
            <a:avLst/>
            <a:gdLst>
              <a:gd name="connsiteX0" fmla="*/ 17462 w 124619"/>
              <a:gd name="connsiteY0" fmla="*/ 0 h 214314"/>
              <a:gd name="connsiteX1" fmla="*/ 124619 w 124619"/>
              <a:gd name="connsiteY1" fmla="*/ 107157 h 214314"/>
              <a:gd name="connsiteX2" fmla="*/ 17462 w 124619"/>
              <a:gd name="connsiteY2" fmla="*/ 214314 h 214314"/>
              <a:gd name="connsiteX3" fmla="*/ 0 w 124619"/>
              <a:gd name="connsiteY3" fmla="*/ 210789 h 214314"/>
              <a:gd name="connsiteX4" fmla="*/ 24247 w 124619"/>
              <a:gd name="connsiteY4" fmla="*/ 205893 h 214314"/>
              <a:gd name="connsiteX5" fmla="*/ 89694 w 124619"/>
              <a:gd name="connsiteY5" fmla="*/ 107157 h 214314"/>
              <a:gd name="connsiteX6" fmla="*/ 24247 w 124619"/>
              <a:gd name="connsiteY6" fmla="*/ 8421 h 214314"/>
              <a:gd name="connsiteX7" fmla="*/ 0 w 124619"/>
              <a:gd name="connsiteY7" fmla="*/ 3526 h 2143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4619" h="214314">
                <a:moveTo>
                  <a:pt x="17462" y="0"/>
                </a:moveTo>
                <a:cubicBezTo>
                  <a:pt x="76643" y="0"/>
                  <a:pt x="124619" y="47976"/>
                  <a:pt x="124619" y="107157"/>
                </a:cubicBezTo>
                <a:cubicBezTo>
                  <a:pt x="124619" y="166338"/>
                  <a:pt x="76643" y="214314"/>
                  <a:pt x="17462" y="214314"/>
                </a:cubicBezTo>
                <a:lnTo>
                  <a:pt x="0" y="210789"/>
                </a:lnTo>
                <a:lnTo>
                  <a:pt x="24247" y="205893"/>
                </a:lnTo>
                <a:cubicBezTo>
                  <a:pt x="62708" y="189626"/>
                  <a:pt x="89694" y="151543"/>
                  <a:pt x="89694" y="107157"/>
                </a:cubicBezTo>
                <a:cubicBezTo>
                  <a:pt x="89694" y="62771"/>
                  <a:pt x="62708" y="24688"/>
                  <a:pt x="24247" y="8421"/>
                </a:cubicBezTo>
                <a:lnTo>
                  <a:pt x="0" y="3526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699">
              <a:latin typeface="+mn-lt"/>
            </a:endParaRPr>
          </a:p>
        </p:txBody>
      </p:sp>
      <p:sp>
        <p:nvSpPr>
          <p:cNvPr id="132" name="テキスト プレースホルダー 12"/>
          <p:cNvSpPr>
            <a:spLocks noGrp="1"/>
          </p:cNvSpPr>
          <p:nvPr>
            <p:ph type="body" sz="quarter" idx="23" hasCustomPrompt="1"/>
          </p:nvPr>
        </p:nvSpPr>
        <p:spPr>
          <a:xfrm>
            <a:off x="1096033" y="2286455"/>
            <a:ext cx="1375091" cy="958404"/>
          </a:xfrm>
        </p:spPr>
        <p:txBody>
          <a:bodyPr>
            <a:normAutofit/>
          </a:bodyPr>
          <a:lstStyle>
            <a:lvl1pPr algn="ctr">
              <a:spcBef>
                <a:spcPts val="0"/>
              </a:spcBef>
              <a:defRPr sz="1200" baseline="0">
                <a:solidFill>
                  <a:schemeClr val="tx1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133" name="テキスト プレースホルダー 12"/>
          <p:cNvSpPr>
            <a:spLocks noGrp="1"/>
          </p:cNvSpPr>
          <p:nvPr>
            <p:ph type="body" sz="quarter" idx="24" hasCustomPrompt="1"/>
          </p:nvPr>
        </p:nvSpPr>
        <p:spPr>
          <a:xfrm>
            <a:off x="1096033" y="1718853"/>
            <a:ext cx="1375091" cy="498098"/>
          </a:xfrm>
        </p:spPr>
        <p:txBody>
          <a:bodyPr anchor="ctr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333" b="1" baseline="0">
                <a:solidFill>
                  <a:schemeClr val="tx1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kumimoji="1" lang="en-US" altLang="ja-JP" dirty="0"/>
              <a:t>Heading </a:t>
            </a:r>
            <a:endParaRPr kumimoji="1" lang="en-US" altLang="ja-JP" dirty="0" smtClean="0"/>
          </a:p>
          <a:p>
            <a:pPr lvl="0"/>
            <a:r>
              <a:rPr kumimoji="1" lang="en-US" altLang="ja-JP" dirty="0" smtClean="0"/>
              <a:t>Goes </a:t>
            </a:r>
            <a:r>
              <a:rPr kumimoji="1" lang="en-US" altLang="ja-JP" dirty="0"/>
              <a:t>Here</a:t>
            </a:r>
            <a:endParaRPr kumimoji="1" lang="ja-JP" altLang="en-US" dirty="0"/>
          </a:p>
        </p:txBody>
      </p:sp>
      <p:sp>
        <p:nvSpPr>
          <p:cNvPr id="134" name="テキスト プレースホルダー 12"/>
          <p:cNvSpPr>
            <a:spLocks noGrp="1"/>
          </p:cNvSpPr>
          <p:nvPr>
            <p:ph type="body" sz="quarter" idx="25" hasCustomPrompt="1"/>
          </p:nvPr>
        </p:nvSpPr>
        <p:spPr>
          <a:xfrm>
            <a:off x="2841522" y="2066201"/>
            <a:ext cx="1375091" cy="498098"/>
          </a:xfrm>
        </p:spPr>
        <p:txBody>
          <a:bodyPr anchor="ctr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2400" b="1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kumimoji="1" lang="en-US" altLang="ja-JP" dirty="0" smtClean="0"/>
              <a:t>Text</a:t>
            </a:r>
            <a:endParaRPr kumimoji="1" lang="ja-JP" altLang="en-US" dirty="0"/>
          </a:p>
        </p:txBody>
      </p:sp>
      <p:sp>
        <p:nvSpPr>
          <p:cNvPr id="135" name="テキスト プレースホルダー 12"/>
          <p:cNvSpPr>
            <a:spLocks noGrp="1"/>
          </p:cNvSpPr>
          <p:nvPr>
            <p:ph type="body" sz="quarter" idx="26" hasCustomPrompt="1"/>
          </p:nvPr>
        </p:nvSpPr>
        <p:spPr>
          <a:xfrm>
            <a:off x="4557459" y="2286455"/>
            <a:ext cx="1375091" cy="958404"/>
          </a:xfrm>
        </p:spPr>
        <p:txBody>
          <a:bodyPr>
            <a:normAutofit/>
          </a:bodyPr>
          <a:lstStyle>
            <a:lvl1pPr algn="ctr">
              <a:spcBef>
                <a:spcPts val="0"/>
              </a:spcBef>
              <a:defRPr sz="1200" baseline="0">
                <a:solidFill>
                  <a:schemeClr val="tx1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136" name="テキスト プレースホルダー 12"/>
          <p:cNvSpPr>
            <a:spLocks noGrp="1"/>
          </p:cNvSpPr>
          <p:nvPr>
            <p:ph type="body" sz="quarter" idx="27" hasCustomPrompt="1"/>
          </p:nvPr>
        </p:nvSpPr>
        <p:spPr>
          <a:xfrm>
            <a:off x="4557459" y="1718853"/>
            <a:ext cx="1375091" cy="498098"/>
          </a:xfrm>
        </p:spPr>
        <p:txBody>
          <a:bodyPr anchor="ctr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333" b="1" baseline="0">
                <a:solidFill>
                  <a:schemeClr val="tx1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kumimoji="1" lang="en-US" altLang="ja-JP" dirty="0"/>
              <a:t>Heading </a:t>
            </a:r>
            <a:endParaRPr kumimoji="1" lang="en-US" altLang="ja-JP" dirty="0" smtClean="0"/>
          </a:p>
          <a:p>
            <a:pPr lvl="0"/>
            <a:r>
              <a:rPr kumimoji="1" lang="en-US" altLang="ja-JP" dirty="0" smtClean="0"/>
              <a:t>Goes </a:t>
            </a:r>
            <a:r>
              <a:rPr kumimoji="1" lang="en-US" altLang="ja-JP" dirty="0"/>
              <a:t>Here</a:t>
            </a:r>
            <a:endParaRPr kumimoji="1" lang="ja-JP" altLang="en-US" dirty="0"/>
          </a:p>
        </p:txBody>
      </p:sp>
      <p:sp>
        <p:nvSpPr>
          <p:cNvPr id="137" name="テキスト プレースホルダー 12"/>
          <p:cNvSpPr>
            <a:spLocks noGrp="1"/>
          </p:cNvSpPr>
          <p:nvPr>
            <p:ph type="body" sz="quarter" idx="28" hasCustomPrompt="1"/>
          </p:nvPr>
        </p:nvSpPr>
        <p:spPr>
          <a:xfrm>
            <a:off x="6302948" y="2066201"/>
            <a:ext cx="1375091" cy="498098"/>
          </a:xfrm>
        </p:spPr>
        <p:txBody>
          <a:bodyPr anchor="ctr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2400" b="1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kumimoji="1" lang="en-US" altLang="ja-JP" dirty="0" smtClean="0"/>
              <a:t>Text</a:t>
            </a:r>
            <a:endParaRPr kumimoji="1" lang="ja-JP" altLang="en-US" dirty="0"/>
          </a:p>
        </p:txBody>
      </p:sp>
      <p:sp>
        <p:nvSpPr>
          <p:cNvPr id="138" name="テキスト プレースホルダー 12"/>
          <p:cNvSpPr>
            <a:spLocks noGrp="1"/>
          </p:cNvSpPr>
          <p:nvPr>
            <p:ph type="body" sz="quarter" idx="29" hasCustomPrompt="1"/>
          </p:nvPr>
        </p:nvSpPr>
        <p:spPr>
          <a:xfrm>
            <a:off x="7962169" y="2286455"/>
            <a:ext cx="1375091" cy="958404"/>
          </a:xfrm>
        </p:spPr>
        <p:txBody>
          <a:bodyPr>
            <a:normAutofit/>
          </a:bodyPr>
          <a:lstStyle>
            <a:lvl1pPr algn="ctr">
              <a:spcBef>
                <a:spcPts val="0"/>
              </a:spcBef>
              <a:defRPr sz="1200" baseline="0">
                <a:solidFill>
                  <a:schemeClr val="tx1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139" name="テキスト プレースホルダー 12"/>
          <p:cNvSpPr>
            <a:spLocks noGrp="1"/>
          </p:cNvSpPr>
          <p:nvPr>
            <p:ph type="body" sz="quarter" idx="30" hasCustomPrompt="1"/>
          </p:nvPr>
        </p:nvSpPr>
        <p:spPr>
          <a:xfrm>
            <a:off x="7962169" y="1718853"/>
            <a:ext cx="1375091" cy="498098"/>
          </a:xfrm>
        </p:spPr>
        <p:txBody>
          <a:bodyPr anchor="ctr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333" b="1" baseline="0">
                <a:solidFill>
                  <a:schemeClr val="tx1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kumimoji="1" lang="en-US" altLang="ja-JP" dirty="0"/>
              <a:t>Heading </a:t>
            </a:r>
            <a:endParaRPr kumimoji="1" lang="en-US" altLang="ja-JP" dirty="0" smtClean="0"/>
          </a:p>
          <a:p>
            <a:pPr lvl="0"/>
            <a:r>
              <a:rPr kumimoji="1" lang="en-US" altLang="ja-JP" dirty="0" smtClean="0"/>
              <a:t>Goes </a:t>
            </a:r>
            <a:r>
              <a:rPr kumimoji="1" lang="en-US" altLang="ja-JP" dirty="0"/>
              <a:t>Here</a:t>
            </a:r>
            <a:endParaRPr kumimoji="1" lang="ja-JP" altLang="en-US" dirty="0"/>
          </a:p>
        </p:txBody>
      </p:sp>
      <p:sp>
        <p:nvSpPr>
          <p:cNvPr id="140" name="テキスト プレースホルダー 12"/>
          <p:cNvSpPr>
            <a:spLocks noGrp="1"/>
          </p:cNvSpPr>
          <p:nvPr>
            <p:ph type="body" sz="quarter" idx="31" hasCustomPrompt="1"/>
          </p:nvPr>
        </p:nvSpPr>
        <p:spPr>
          <a:xfrm>
            <a:off x="9707657" y="2066201"/>
            <a:ext cx="1375091" cy="498098"/>
          </a:xfrm>
        </p:spPr>
        <p:txBody>
          <a:bodyPr anchor="ctr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2400" b="1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kumimoji="1" lang="en-US" altLang="ja-JP" dirty="0" smtClean="0"/>
              <a:t>Text</a:t>
            </a:r>
            <a:endParaRPr kumimoji="1" lang="ja-JP" altLang="en-US" dirty="0"/>
          </a:p>
        </p:txBody>
      </p:sp>
      <p:sp>
        <p:nvSpPr>
          <p:cNvPr id="141" name="テキスト プレースホルダー 12"/>
          <p:cNvSpPr>
            <a:spLocks noGrp="1"/>
          </p:cNvSpPr>
          <p:nvPr>
            <p:ph type="body" sz="quarter" idx="32" hasCustomPrompt="1"/>
          </p:nvPr>
        </p:nvSpPr>
        <p:spPr>
          <a:xfrm>
            <a:off x="2841522" y="5149467"/>
            <a:ext cx="1375091" cy="958404"/>
          </a:xfrm>
        </p:spPr>
        <p:txBody>
          <a:bodyPr>
            <a:normAutofit/>
          </a:bodyPr>
          <a:lstStyle>
            <a:lvl1pPr algn="ctr">
              <a:spcBef>
                <a:spcPts val="0"/>
              </a:spcBef>
              <a:defRPr sz="1200" baseline="0">
                <a:solidFill>
                  <a:schemeClr val="tx1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142" name="テキスト プレースホルダー 12"/>
          <p:cNvSpPr>
            <a:spLocks noGrp="1"/>
          </p:cNvSpPr>
          <p:nvPr>
            <p:ph type="body" sz="quarter" idx="33" hasCustomPrompt="1"/>
          </p:nvPr>
        </p:nvSpPr>
        <p:spPr>
          <a:xfrm>
            <a:off x="2841522" y="4581865"/>
            <a:ext cx="1375091" cy="498098"/>
          </a:xfrm>
        </p:spPr>
        <p:txBody>
          <a:bodyPr anchor="ctr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333" b="1" baseline="0">
                <a:solidFill>
                  <a:schemeClr val="tx1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kumimoji="1" lang="en-US" altLang="ja-JP" dirty="0"/>
              <a:t>Heading </a:t>
            </a:r>
            <a:endParaRPr kumimoji="1" lang="en-US" altLang="ja-JP" dirty="0" smtClean="0"/>
          </a:p>
          <a:p>
            <a:pPr lvl="0"/>
            <a:r>
              <a:rPr kumimoji="1" lang="en-US" altLang="ja-JP" dirty="0" smtClean="0"/>
              <a:t>Goes </a:t>
            </a:r>
            <a:r>
              <a:rPr kumimoji="1" lang="en-US" altLang="ja-JP" dirty="0"/>
              <a:t>Here</a:t>
            </a:r>
            <a:endParaRPr kumimoji="1" lang="ja-JP" altLang="en-US" dirty="0"/>
          </a:p>
        </p:txBody>
      </p:sp>
      <p:sp>
        <p:nvSpPr>
          <p:cNvPr id="143" name="テキスト プレースホルダー 12"/>
          <p:cNvSpPr>
            <a:spLocks noGrp="1"/>
          </p:cNvSpPr>
          <p:nvPr>
            <p:ph type="body" sz="quarter" idx="34" hasCustomPrompt="1"/>
          </p:nvPr>
        </p:nvSpPr>
        <p:spPr>
          <a:xfrm>
            <a:off x="6302948" y="5149467"/>
            <a:ext cx="1375091" cy="958404"/>
          </a:xfrm>
        </p:spPr>
        <p:txBody>
          <a:bodyPr>
            <a:normAutofit/>
          </a:bodyPr>
          <a:lstStyle>
            <a:lvl1pPr algn="ctr">
              <a:spcBef>
                <a:spcPts val="0"/>
              </a:spcBef>
              <a:defRPr sz="1200" baseline="0">
                <a:solidFill>
                  <a:schemeClr val="tx1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144" name="テキスト プレースホルダー 12"/>
          <p:cNvSpPr>
            <a:spLocks noGrp="1"/>
          </p:cNvSpPr>
          <p:nvPr>
            <p:ph type="body" sz="quarter" idx="35" hasCustomPrompt="1"/>
          </p:nvPr>
        </p:nvSpPr>
        <p:spPr>
          <a:xfrm>
            <a:off x="6302948" y="4581865"/>
            <a:ext cx="1375091" cy="498098"/>
          </a:xfrm>
        </p:spPr>
        <p:txBody>
          <a:bodyPr anchor="ctr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333" b="1" baseline="0">
                <a:solidFill>
                  <a:schemeClr val="tx1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kumimoji="1" lang="en-US" altLang="ja-JP" dirty="0"/>
              <a:t>Heading </a:t>
            </a:r>
            <a:endParaRPr kumimoji="1" lang="en-US" altLang="ja-JP" dirty="0" smtClean="0"/>
          </a:p>
          <a:p>
            <a:pPr lvl="0"/>
            <a:r>
              <a:rPr kumimoji="1" lang="en-US" altLang="ja-JP" dirty="0" smtClean="0"/>
              <a:t>Goes </a:t>
            </a:r>
            <a:r>
              <a:rPr kumimoji="1" lang="en-US" altLang="ja-JP" dirty="0"/>
              <a:t>Here</a:t>
            </a:r>
            <a:endParaRPr kumimoji="1" lang="ja-JP" altLang="en-US" dirty="0"/>
          </a:p>
        </p:txBody>
      </p:sp>
      <p:sp>
        <p:nvSpPr>
          <p:cNvPr id="145" name="テキスト プレースホルダー 12"/>
          <p:cNvSpPr>
            <a:spLocks noGrp="1"/>
          </p:cNvSpPr>
          <p:nvPr>
            <p:ph type="body" sz="quarter" idx="36" hasCustomPrompt="1"/>
          </p:nvPr>
        </p:nvSpPr>
        <p:spPr>
          <a:xfrm>
            <a:off x="9707657" y="5149467"/>
            <a:ext cx="1375091" cy="958404"/>
          </a:xfrm>
        </p:spPr>
        <p:txBody>
          <a:bodyPr>
            <a:normAutofit/>
          </a:bodyPr>
          <a:lstStyle>
            <a:lvl1pPr algn="ctr">
              <a:spcBef>
                <a:spcPts val="0"/>
              </a:spcBef>
              <a:defRPr sz="1200" baseline="0">
                <a:solidFill>
                  <a:schemeClr val="tx1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146" name="テキスト プレースホルダー 12"/>
          <p:cNvSpPr>
            <a:spLocks noGrp="1"/>
          </p:cNvSpPr>
          <p:nvPr>
            <p:ph type="body" sz="quarter" idx="37" hasCustomPrompt="1"/>
          </p:nvPr>
        </p:nvSpPr>
        <p:spPr>
          <a:xfrm>
            <a:off x="9707657" y="4581865"/>
            <a:ext cx="1375091" cy="498098"/>
          </a:xfrm>
        </p:spPr>
        <p:txBody>
          <a:bodyPr anchor="ctr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333" b="1" baseline="0">
                <a:solidFill>
                  <a:schemeClr val="tx1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kumimoji="1" lang="en-US" altLang="ja-JP" dirty="0"/>
              <a:t>Heading </a:t>
            </a:r>
            <a:endParaRPr kumimoji="1" lang="en-US" altLang="ja-JP" dirty="0" smtClean="0"/>
          </a:p>
          <a:p>
            <a:pPr lvl="0"/>
            <a:r>
              <a:rPr kumimoji="1" lang="en-US" altLang="ja-JP" dirty="0" smtClean="0"/>
              <a:t>Goes </a:t>
            </a:r>
            <a:r>
              <a:rPr kumimoji="1" lang="en-US" altLang="ja-JP" dirty="0"/>
              <a:t>Here</a:t>
            </a:r>
            <a:endParaRPr kumimoji="1" lang="ja-JP" altLang="en-US" dirty="0"/>
          </a:p>
        </p:txBody>
      </p:sp>
      <p:sp>
        <p:nvSpPr>
          <p:cNvPr id="147" name="テキスト プレースホルダー 12"/>
          <p:cNvSpPr>
            <a:spLocks noGrp="1"/>
          </p:cNvSpPr>
          <p:nvPr>
            <p:ph type="body" sz="quarter" idx="38" hasCustomPrompt="1"/>
          </p:nvPr>
        </p:nvSpPr>
        <p:spPr>
          <a:xfrm>
            <a:off x="1096033" y="5212967"/>
            <a:ext cx="1375091" cy="498098"/>
          </a:xfrm>
        </p:spPr>
        <p:txBody>
          <a:bodyPr anchor="ctr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2400" b="1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kumimoji="1" lang="en-US" altLang="ja-JP" dirty="0" smtClean="0"/>
              <a:t>Text</a:t>
            </a:r>
            <a:endParaRPr kumimoji="1" lang="ja-JP" altLang="en-US" dirty="0"/>
          </a:p>
        </p:txBody>
      </p:sp>
      <p:sp>
        <p:nvSpPr>
          <p:cNvPr id="148" name="テキスト プレースホルダー 12"/>
          <p:cNvSpPr>
            <a:spLocks noGrp="1"/>
          </p:cNvSpPr>
          <p:nvPr>
            <p:ph type="body" sz="quarter" idx="39" hasCustomPrompt="1"/>
          </p:nvPr>
        </p:nvSpPr>
        <p:spPr>
          <a:xfrm>
            <a:off x="4557459" y="5212967"/>
            <a:ext cx="1375091" cy="498098"/>
          </a:xfrm>
        </p:spPr>
        <p:txBody>
          <a:bodyPr anchor="ctr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2400" b="1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kumimoji="1" lang="en-US" altLang="ja-JP" dirty="0" smtClean="0"/>
              <a:t>Text</a:t>
            </a:r>
            <a:endParaRPr kumimoji="1" lang="ja-JP" altLang="en-US" dirty="0"/>
          </a:p>
        </p:txBody>
      </p:sp>
      <p:sp>
        <p:nvSpPr>
          <p:cNvPr id="149" name="テキスト プレースホルダー 12"/>
          <p:cNvSpPr>
            <a:spLocks noGrp="1"/>
          </p:cNvSpPr>
          <p:nvPr>
            <p:ph type="body" sz="quarter" idx="40" hasCustomPrompt="1"/>
          </p:nvPr>
        </p:nvSpPr>
        <p:spPr>
          <a:xfrm>
            <a:off x="7962169" y="5212967"/>
            <a:ext cx="1375091" cy="498098"/>
          </a:xfrm>
        </p:spPr>
        <p:txBody>
          <a:bodyPr anchor="ctr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2400" b="1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kumimoji="1" lang="en-US" altLang="ja-JP" dirty="0" smtClean="0"/>
              <a:t>Text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06210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17937"/>
    </mc:Choice>
    <mc:Fallback xmlns="">
      <p:transition advTm="17937"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653464-A4BE-4095-AD6E-311B1E0B09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F5106A-AFE5-4F29-9202-5E638C44DA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8C37D5-468B-4BD4-9DF5-5413D7114AE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D073FAD-BFC8-41CD-A91D-FB066CAF1A42}" type="datetimeFigureOut">
              <a:rPr lang="en-PK" smtClean="0"/>
              <a:t>05/30/2020</a:t>
            </a:fld>
            <a:endParaRPr lang="en-P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96FA8A-2D8B-4514-ABA9-47A3F211EF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P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4EAEF1-57CD-48A9-A51F-DAE3C40EB4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D4FD95D-22F9-4CA6-A7CA-F2DCC9D3F8DB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537372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C05684-87EE-4716-BF9F-2195F98D9B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920719-0441-4043-9F2C-285193B3E8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DB5D68-A46A-48E3-AA7C-380957C0DE1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D073FAD-BFC8-41CD-A91D-FB066CAF1A42}" type="datetimeFigureOut">
              <a:rPr lang="en-PK" smtClean="0"/>
              <a:t>05/30/2020</a:t>
            </a:fld>
            <a:endParaRPr lang="en-P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3C7878-C540-4DA9-BEFF-A3C286DFFA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P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55B870-0A7F-4485-BD6E-46ACE277E4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D4FD95D-22F9-4CA6-A7CA-F2DCC9D3F8DB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4110956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080F2E-C186-4C7F-9D3C-FF125D430C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6C7F68-4A54-421B-A14C-6464343089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88A956-65BD-453E-BE3B-21BEBC7B26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33806B-61FF-49BA-8603-E06750DB3A6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D073FAD-BFC8-41CD-A91D-FB066CAF1A42}" type="datetimeFigureOut">
              <a:rPr lang="en-PK" smtClean="0"/>
              <a:t>05/30/2020</a:t>
            </a:fld>
            <a:endParaRPr lang="en-P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676E27-5B7B-4AD8-8D14-B4B23ED55D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P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21B0B4-9860-4189-A42B-E6DFADDBC0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D4FD95D-22F9-4CA6-A7CA-F2DCC9D3F8DB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3999424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020798-36DD-4A6F-BA03-3FA93D1458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8C4760-A587-4EFF-B11A-E28C8D3CD9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54DF78-10EB-4995-91E1-B771C0479D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850185B-C227-4A40-A488-E6380DDEE2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DE97300-96A5-4622-998A-6DEC757B11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E32E651-ACE7-4B64-818B-CC22E6F6675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D073FAD-BFC8-41CD-A91D-FB066CAF1A42}" type="datetimeFigureOut">
              <a:rPr lang="en-PK" smtClean="0"/>
              <a:t>05/30/2020</a:t>
            </a:fld>
            <a:endParaRPr lang="en-PK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4B0CF3B-E576-477F-8868-F7D6114A7D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PK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90CDE07-242E-4E30-9F69-433E053FE5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D4FD95D-22F9-4CA6-A7CA-F2DCC9D3F8DB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244449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3A07D9-7190-4E2A-97A4-5EB263BC5F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BBBDB31-8E30-49F5-B442-A7EE3A12583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D073FAD-BFC8-41CD-A91D-FB066CAF1A42}" type="datetimeFigureOut">
              <a:rPr lang="en-PK" smtClean="0"/>
              <a:t>05/30/2020</a:t>
            </a:fld>
            <a:endParaRPr lang="en-PK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D02A91-D9C5-4447-8EB2-061F6C0754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PK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80C75AC-290C-4708-99A7-C114A2ACC5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D4FD95D-22F9-4CA6-A7CA-F2DCC9D3F8DB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1824133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BD0D7F8-7BD3-46A6-B805-9F46A3F1C30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D073FAD-BFC8-41CD-A91D-FB066CAF1A42}" type="datetimeFigureOut">
              <a:rPr lang="en-PK" smtClean="0"/>
              <a:t>05/30/2020</a:t>
            </a:fld>
            <a:endParaRPr lang="en-PK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3129E4E-CC61-4C81-8814-9A6351DD3A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PK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96FD3A-F115-4D98-9356-5C752F318E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D4FD95D-22F9-4CA6-A7CA-F2DCC9D3F8DB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562878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683CF4-113B-4D3B-8E0A-0D9AC68875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99BC36-C4F8-4884-9A42-6C916C5891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8B329E-B2BA-4C58-9527-8F1AA6C801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D0A21B-CF4B-47E6-8CCB-E5BB02B4B8E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D073FAD-BFC8-41CD-A91D-FB066CAF1A42}" type="datetimeFigureOut">
              <a:rPr lang="en-PK" smtClean="0"/>
              <a:t>05/30/2020</a:t>
            </a:fld>
            <a:endParaRPr lang="en-P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758EFC-6380-4370-B06E-1743BE8432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P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E52260-FD51-4AB0-8AA8-80F945280E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D4FD95D-22F9-4CA6-A7CA-F2DCC9D3F8DB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1992323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439BC9-BCB6-47D6-A82B-2496279339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D12FE09-FDE0-48CC-BDFF-6EF22ED40A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P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4789ED-525E-4BAF-9C0A-B8EC92CE50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B73590-57D3-4C9F-BBCC-97299731DF3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D073FAD-BFC8-41CD-A91D-FB066CAF1A42}" type="datetimeFigureOut">
              <a:rPr lang="en-PK" smtClean="0"/>
              <a:t>05/30/2020</a:t>
            </a:fld>
            <a:endParaRPr lang="en-P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AEE757-ED37-4B9F-97DC-BD41150F83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P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49450A-C71D-464B-A434-516BFF5C7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D4FD95D-22F9-4CA6-A7CA-F2DCC9D3F8DB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4133783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24494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75" r:id="rId12"/>
    <p:sldLayoutId id="214748369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P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  <p15:guide id="3" pos="370" userDrawn="1">
          <p15:clr>
            <a:srgbClr val="F26B43"/>
          </p15:clr>
        </p15:guide>
        <p15:guide id="4" pos="7310" userDrawn="1">
          <p15:clr>
            <a:srgbClr val="F26B43"/>
          </p15:clr>
        </p15:guide>
        <p15:guide id="5" orient="horz" pos="278" userDrawn="1">
          <p15:clr>
            <a:srgbClr val="F26B43"/>
          </p15:clr>
        </p15:guide>
        <p15:guide id="6" orient="horz" pos="404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410.svg"/><Relationship Id="rId7" Type="http://schemas.openxmlformats.org/officeDocument/2006/relationships/image" Target="../media/image85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.png"/><Relationship Id="rId11" Type="http://schemas.openxmlformats.org/officeDocument/2006/relationships/image" Target="../media/image121.svg"/><Relationship Id="rId5" Type="http://schemas.openxmlformats.org/officeDocument/2006/relationships/image" Target="../media/image610.svg"/><Relationship Id="rId10" Type="http://schemas.openxmlformats.org/officeDocument/2006/relationships/image" Target="../media/image5.png"/><Relationship Id="rId4" Type="http://schemas.openxmlformats.org/officeDocument/2006/relationships/image" Target="../media/image2.png"/><Relationship Id="rId9" Type="http://schemas.openxmlformats.org/officeDocument/2006/relationships/image" Target="../media/image103.sv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83.svg"/><Relationship Id="rId7" Type="http://schemas.openxmlformats.org/officeDocument/2006/relationships/image" Target="../media/image221.sv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11" Type="http://schemas.openxmlformats.org/officeDocument/2006/relationships/image" Target="../media/image261.svg"/><Relationship Id="rId5" Type="http://schemas.openxmlformats.org/officeDocument/2006/relationships/image" Target="../media/image203.svg"/><Relationship Id="rId10" Type="http://schemas.openxmlformats.org/officeDocument/2006/relationships/image" Target="../media/image24.png"/><Relationship Id="rId4" Type="http://schemas.openxmlformats.org/officeDocument/2006/relationships/image" Target="../media/image22.png"/><Relationship Id="rId9" Type="http://schemas.openxmlformats.org/officeDocument/2006/relationships/image" Target="../media/image241.sv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1.svg"/><Relationship Id="rId7" Type="http://schemas.openxmlformats.org/officeDocument/2006/relationships/image" Target="../media/image81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png"/><Relationship Id="rId11" Type="http://schemas.openxmlformats.org/officeDocument/2006/relationships/image" Target="../media/image120.svg"/><Relationship Id="rId5" Type="http://schemas.openxmlformats.org/officeDocument/2006/relationships/image" Target="../media/image61.svg"/><Relationship Id="rId10" Type="http://schemas.openxmlformats.org/officeDocument/2006/relationships/image" Target="../media/image10.png"/><Relationship Id="rId4" Type="http://schemas.openxmlformats.org/officeDocument/2006/relationships/image" Target="../media/image7.png"/><Relationship Id="rId9" Type="http://schemas.openxmlformats.org/officeDocument/2006/relationships/image" Target="../media/image100.sv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6.svg"/><Relationship Id="rId7" Type="http://schemas.openxmlformats.org/officeDocument/2006/relationships/image" Target="../media/image20.sv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svg"/><Relationship Id="rId4" Type="http://schemas.openxmlformats.org/officeDocument/2006/relationships/image" Target="../media/image18.png"/><Relationship Id="rId9" Type="http://schemas.openxmlformats.org/officeDocument/2006/relationships/image" Target="../media/image22.sv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>
            <a:extLst>
              <a:ext uri="{FF2B5EF4-FFF2-40B4-BE49-F238E27FC236}">
                <a16:creationId xmlns:a16="http://schemas.microsoft.com/office/drawing/2014/main" id="{348F9E20-7A2E-49C5-9D59-4B1F9F5CA2DA}"/>
              </a:ext>
            </a:extLst>
          </p:cNvPr>
          <p:cNvGrpSpPr/>
          <p:nvPr/>
        </p:nvGrpSpPr>
        <p:grpSpPr>
          <a:xfrm>
            <a:off x="5794375" y="1325704"/>
            <a:ext cx="603250" cy="0"/>
            <a:chOff x="7150100" y="3662052"/>
            <a:chExt cx="603250" cy="0"/>
          </a:xfrm>
        </p:grpSpPr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CBD8FEF3-ECEC-459A-B245-4BE770DB5EBE}"/>
                </a:ext>
              </a:extLst>
            </p:cNvPr>
            <p:cNvCxnSpPr>
              <a:cxnSpLocks/>
            </p:cNvCxnSpPr>
            <p:nvPr/>
          </p:nvCxnSpPr>
          <p:spPr>
            <a:xfrm>
              <a:off x="7150100" y="3662052"/>
              <a:ext cx="336550" cy="0"/>
            </a:xfrm>
            <a:prstGeom prst="line">
              <a:avLst/>
            </a:prstGeom>
            <a:ln w="63500" cap="rnd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876788F2-B027-428A-BED2-F5F6BF5C64FA}"/>
                </a:ext>
              </a:extLst>
            </p:cNvPr>
            <p:cNvCxnSpPr>
              <a:cxnSpLocks/>
            </p:cNvCxnSpPr>
            <p:nvPr/>
          </p:nvCxnSpPr>
          <p:spPr>
            <a:xfrm>
              <a:off x="7620000" y="3662052"/>
              <a:ext cx="0" cy="0"/>
            </a:xfrm>
            <a:prstGeom prst="line">
              <a:avLst/>
            </a:prstGeom>
            <a:ln w="63500" cap="rnd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1274EDF0-83EF-4122-977E-B107C1CF0C7E}"/>
                </a:ext>
              </a:extLst>
            </p:cNvPr>
            <p:cNvCxnSpPr>
              <a:cxnSpLocks/>
            </p:cNvCxnSpPr>
            <p:nvPr/>
          </p:nvCxnSpPr>
          <p:spPr>
            <a:xfrm>
              <a:off x="7753350" y="3662052"/>
              <a:ext cx="0" cy="0"/>
            </a:xfrm>
            <a:prstGeom prst="line">
              <a:avLst/>
            </a:prstGeom>
            <a:ln w="63500" cap="rnd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TextBox 39">
            <a:extLst>
              <a:ext uri="{FF2B5EF4-FFF2-40B4-BE49-F238E27FC236}">
                <a16:creationId xmlns:a16="http://schemas.microsoft.com/office/drawing/2014/main" id="{4596C3E6-6DF7-40FA-99C0-3A086045127F}"/>
              </a:ext>
            </a:extLst>
          </p:cNvPr>
          <p:cNvSpPr txBox="1"/>
          <p:nvPr/>
        </p:nvSpPr>
        <p:spPr>
          <a:xfrm>
            <a:off x="1298674" y="260053"/>
            <a:ext cx="96374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48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Project Timeline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Segoe UI Black" panose="020B0A02040204020203" pitchFamily="34" charset="0"/>
              <a:ea typeface="Segoe UI Black" panose="020B0A02040204020203" pitchFamily="34" charset="0"/>
            </a:endParaRP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F959E69E-6297-48EA-9959-D961B32B03F6}"/>
              </a:ext>
            </a:extLst>
          </p:cNvPr>
          <p:cNvCxnSpPr/>
          <p:nvPr/>
        </p:nvCxnSpPr>
        <p:spPr>
          <a:xfrm>
            <a:off x="328857" y="1921457"/>
            <a:ext cx="11231418" cy="0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Group 27">
            <a:extLst>
              <a:ext uri="{FF2B5EF4-FFF2-40B4-BE49-F238E27FC236}">
                <a16:creationId xmlns:a16="http://schemas.microsoft.com/office/drawing/2014/main" id="{8BA9348E-760D-405B-B6D7-97BBF6312B30}"/>
              </a:ext>
            </a:extLst>
          </p:cNvPr>
          <p:cNvGrpSpPr/>
          <p:nvPr/>
        </p:nvGrpSpPr>
        <p:grpSpPr>
          <a:xfrm>
            <a:off x="328856" y="2416183"/>
            <a:ext cx="1939637" cy="4074678"/>
            <a:chOff x="480290" y="2068947"/>
            <a:chExt cx="1939637" cy="4074678"/>
          </a:xfrm>
        </p:grpSpPr>
        <p:grpSp>
          <p:nvGrpSpPr>
            <p:cNvPr id="90" name="Group 89">
              <a:extLst>
                <a:ext uri="{FF2B5EF4-FFF2-40B4-BE49-F238E27FC236}">
                  <a16:creationId xmlns:a16="http://schemas.microsoft.com/office/drawing/2014/main" id="{28BC21E8-DB10-46B9-A46B-F460CAACFABB}"/>
                </a:ext>
              </a:extLst>
            </p:cNvPr>
            <p:cNvGrpSpPr/>
            <p:nvPr/>
          </p:nvGrpSpPr>
          <p:grpSpPr>
            <a:xfrm>
              <a:off x="480291" y="2068947"/>
              <a:ext cx="1939636" cy="1293088"/>
              <a:chOff x="480291" y="2068947"/>
              <a:chExt cx="1939636" cy="1293088"/>
            </a:xfrm>
          </p:grpSpPr>
          <p:sp>
            <p:nvSpPr>
              <p:cNvPr id="93" name="Rectangle 92">
                <a:extLst>
                  <a:ext uri="{FF2B5EF4-FFF2-40B4-BE49-F238E27FC236}">
                    <a16:creationId xmlns:a16="http://schemas.microsoft.com/office/drawing/2014/main" id="{1F6D9FB4-A954-4093-8D9D-4E0A478B23AE}"/>
                  </a:ext>
                </a:extLst>
              </p:cNvPr>
              <p:cNvSpPr/>
              <p:nvPr/>
            </p:nvSpPr>
            <p:spPr>
              <a:xfrm>
                <a:off x="480291" y="2355273"/>
                <a:ext cx="1939636" cy="1006762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94" name="Isosceles Triangle 93">
                <a:extLst>
                  <a:ext uri="{FF2B5EF4-FFF2-40B4-BE49-F238E27FC236}">
                    <a16:creationId xmlns:a16="http://schemas.microsoft.com/office/drawing/2014/main" id="{AB247DC4-851A-47F0-98E2-60F65F77017F}"/>
                  </a:ext>
                </a:extLst>
              </p:cNvPr>
              <p:cNvSpPr/>
              <p:nvPr/>
            </p:nvSpPr>
            <p:spPr>
              <a:xfrm>
                <a:off x="1182254" y="2068947"/>
                <a:ext cx="535709" cy="286326"/>
              </a:xfrm>
              <a:prstGeom prst="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</p:grpSp>
        <p:sp>
          <p:nvSpPr>
            <p:cNvPr id="91" name="Rectangle 90">
              <a:extLst>
                <a:ext uri="{FF2B5EF4-FFF2-40B4-BE49-F238E27FC236}">
                  <a16:creationId xmlns:a16="http://schemas.microsoft.com/office/drawing/2014/main" id="{0B82A277-C7F2-47DE-B975-5CF4E1885E23}"/>
                </a:ext>
              </a:extLst>
            </p:cNvPr>
            <p:cNvSpPr/>
            <p:nvPr/>
          </p:nvSpPr>
          <p:spPr>
            <a:xfrm>
              <a:off x="480290" y="3362034"/>
              <a:ext cx="1939636" cy="264159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1200" cap="all" spc="0" normalizeH="0" baseline="0" noProof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rPr>
                <a:t>Lorem Ipsum</a:t>
              </a:r>
            </a:p>
            <a:p>
              <a:pPr marL="0" marR="0" lvl="0" indent="0" algn="ju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1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  <a:p>
              <a:pPr marL="0" marR="0" lvl="0" indent="0" algn="ju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1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rPr>
                <a:t>Lorem ipsum dolor sit amet, nibh est.</a:t>
              </a:r>
            </a:p>
          </p:txBody>
        </p:sp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5D025EA4-67D4-4D07-BE6E-8A4D74A2469F}"/>
                </a:ext>
              </a:extLst>
            </p:cNvPr>
            <p:cNvSpPr/>
            <p:nvPr/>
          </p:nvSpPr>
          <p:spPr>
            <a:xfrm>
              <a:off x="480290" y="6003629"/>
              <a:ext cx="1939636" cy="139996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F2015FE8-924B-4FCB-88F5-3DAE5C272B05}"/>
              </a:ext>
            </a:extLst>
          </p:cNvPr>
          <p:cNvGrpSpPr/>
          <p:nvPr/>
        </p:nvGrpSpPr>
        <p:grpSpPr>
          <a:xfrm>
            <a:off x="2651801" y="2416183"/>
            <a:ext cx="1939638" cy="4074678"/>
            <a:chOff x="2803235" y="2068947"/>
            <a:chExt cx="1939638" cy="4074678"/>
          </a:xfrm>
        </p:grpSpPr>
        <p:grpSp>
          <p:nvGrpSpPr>
            <p:cNvPr id="85" name="Group 84">
              <a:extLst>
                <a:ext uri="{FF2B5EF4-FFF2-40B4-BE49-F238E27FC236}">
                  <a16:creationId xmlns:a16="http://schemas.microsoft.com/office/drawing/2014/main" id="{1CA48AD2-6F6B-4124-BB4B-E9902D3D09B7}"/>
                </a:ext>
              </a:extLst>
            </p:cNvPr>
            <p:cNvGrpSpPr/>
            <p:nvPr/>
          </p:nvGrpSpPr>
          <p:grpSpPr>
            <a:xfrm>
              <a:off x="2803237" y="2068947"/>
              <a:ext cx="1939636" cy="1293088"/>
              <a:chOff x="2803237" y="2068947"/>
              <a:chExt cx="1939636" cy="1293088"/>
            </a:xfrm>
            <a:solidFill>
              <a:schemeClr val="accent2"/>
            </a:solidFill>
          </p:grpSpPr>
          <p:sp>
            <p:nvSpPr>
              <p:cNvPr id="88" name="Rectangle 87">
                <a:extLst>
                  <a:ext uri="{FF2B5EF4-FFF2-40B4-BE49-F238E27FC236}">
                    <a16:creationId xmlns:a16="http://schemas.microsoft.com/office/drawing/2014/main" id="{696FFF01-307E-402D-9FFB-5EB1A062C2EF}"/>
                  </a:ext>
                </a:extLst>
              </p:cNvPr>
              <p:cNvSpPr/>
              <p:nvPr/>
            </p:nvSpPr>
            <p:spPr>
              <a:xfrm>
                <a:off x="2803237" y="2355273"/>
                <a:ext cx="1939636" cy="1006762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89" name="Isosceles Triangle 88">
                <a:extLst>
                  <a:ext uri="{FF2B5EF4-FFF2-40B4-BE49-F238E27FC236}">
                    <a16:creationId xmlns:a16="http://schemas.microsoft.com/office/drawing/2014/main" id="{69F9D96B-E833-4E2F-B080-2FA7FE00FEC7}"/>
                  </a:ext>
                </a:extLst>
              </p:cNvPr>
              <p:cNvSpPr/>
              <p:nvPr/>
            </p:nvSpPr>
            <p:spPr>
              <a:xfrm>
                <a:off x="3505200" y="2068947"/>
                <a:ext cx="535709" cy="286326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</p:grpSp>
        <p:sp>
          <p:nvSpPr>
            <p:cNvPr id="86" name="Rectangle 85">
              <a:extLst>
                <a:ext uri="{FF2B5EF4-FFF2-40B4-BE49-F238E27FC236}">
                  <a16:creationId xmlns:a16="http://schemas.microsoft.com/office/drawing/2014/main" id="{510C7DD9-1823-440A-AEEA-3BC1BD9E2512}"/>
                </a:ext>
              </a:extLst>
            </p:cNvPr>
            <p:cNvSpPr/>
            <p:nvPr/>
          </p:nvSpPr>
          <p:spPr>
            <a:xfrm>
              <a:off x="2803236" y="3362034"/>
              <a:ext cx="1939636" cy="264159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1200" cap="all" spc="0" normalizeH="0" baseline="0" noProof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rPr>
                <a:t>Lorem Ipsum</a:t>
              </a:r>
            </a:p>
            <a:p>
              <a:pPr marL="0" marR="0" lvl="0" indent="0" algn="ju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1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  <a:p>
              <a:pPr marL="0" marR="0" lvl="0" indent="0" algn="ju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1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rPr>
                <a:t>Lorem ipsum dolor sit amet, nibh est.</a:t>
              </a:r>
            </a:p>
          </p:txBody>
        </p:sp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2EC9A83F-0606-4F06-A9BE-F7B5B9AA02F9}"/>
                </a:ext>
              </a:extLst>
            </p:cNvPr>
            <p:cNvSpPr/>
            <p:nvPr/>
          </p:nvSpPr>
          <p:spPr>
            <a:xfrm>
              <a:off x="2803235" y="6003629"/>
              <a:ext cx="1939636" cy="139996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17E61AEB-683F-40C5-AA7D-09CA681F265F}"/>
              </a:ext>
            </a:extLst>
          </p:cNvPr>
          <p:cNvGrpSpPr/>
          <p:nvPr/>
        </p:nvGrpSpPr>
        <p:grpSpPr>
          <a:xfrm>
            <a:off x="4974746" y="2416183"/>
            <a:ext cx="1939639" cy="4074678"/>
            <a:chOff x="5126180" y="2068947"/>
            <a:chExt cx="1939639" cy="4074678"/>
          </a:xfrm>
        </p:grpSpPr>
        <p:grpSp>
          <p:nvGrpSpPr>
            <p:cNvPr id="80" name="Group 79">
              <a:extLst>
                <a:ext uri="{FF2B5EF4-FFF2-40B4-BE49-F238E27FC236}">
                  <a16:creationId xmlns:a16="http://schemas.microsoft.com/office/drawing/2014/main" id="{5CA16343-DB99-49B6-8134-376410060C76}"/>
                </a:ext>
              </a:extLst>
            </p:cNvPr>
            <p:cNvGrpSpPr/>
            <p:nvPr/>
          </p:nvGrpSpPr>
          <p:grpSpPr>
            <a:xfrm>
              <a:off x="5126183" y="2068947"/>
              <a:ext cx="1939636" cy="1293088"/>
              <a:chOff x="5126183" y="2068947"/>
              <a:chExt cx="1939636" cy="1293088"/>
            </a:xfrm>
            <a:solidFill>
              <a:schemeClr val="accent3"/>
            </a:solidFill>
          </p:grpSpPr>
          <p:sp>
            <p:nvSpPr>
              <p:cNvPr id="83" name="Rectangle 82">
                <a:extLst>
                  <a:ext uri="{FF2B5EF4-FFF2-40B4-BE49-F238E27FC236}">
                    <a16:creationId xmlns:a16="http://schemas.microsoft.com/office/drawing/2014/main" id="{21F117B5-6982-49C2-9960-36D9364089AA}"/>
                  </a:ext>
                </a:extLst>
              </p:cNvPr>
              <p:cNvSpPr/>
              <p:nvPr/>
            </p:nvSpPr>
            <p:spPr>
              <a:xfrm>
                <a:off x="5126183" y="2355273"/>
                <a:ext cx="1939636" cy="1006762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84" name="Isosceles Triangle 83">
                <a:extLst>
                  <a:ext uri="{FF2B5EF4-FFF2-40B4-BE49-F238E27FC236}">
                    <a16:creationId xmlns:a16="http://schemas.microsoft.com/office/drawing/2014/main" id="{85B6863F-0A26-4BF5-8102-3ABBD975FF62}"/>
                  </a:ext>
                </a:extLst>
              </p:cNvPr>
              <p:cNvSpPr/>
              <p:nvPr/>
            </p:nvSpPr>
            <p:spPr>
              <a:xfrm>
                <a:off x="5828146" y="2068947"/>
                <a:ext cx="535709" cy="286326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</p:grpSp>
        <p:sp>
          <p:nvSpPr>
            <p:cNvPr id="81" name="Rectangle 80">
              <a:extLst>
                <a:ext uri="{FF2B5EF4-FFF2-40B4-BE49-F238E27FC236}">
                  <a16:creationId xmlns:a16="http://schemas.microsoft.com/office/drawing/2014/main" id="{E22173C7-C324-45C3-8238-A6EBCBD8BEE2}"/>
                </a:ext>
              </a:extLst>
            </p:cNvPr>
            <p:cNvSpPr/>
            <p:nvPr/>
          </p:nvSpPr>
          <p:spPr>
            <a:xfrm>
              <a:off x="5126182" y="3362034"/>
              <a:ext cx="1939636" cy="264159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1200" cap="all" spc="0" normalizeH="0" baseline="0" noProof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rPr>
                <a:t>Lorem Ipsum</a:t>
              </a:r>
            </a:p>
            <a:p>
              <a:pPr marL="0" marR="0" lvl="0" indent="0" algn="ju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1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  <a:p>
              <a:pPr marL="0" marR="0" lvl="0" indent="0" algn="ju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1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rPr>
                <a:t>Lorem ipsum dolor sit amet, nibh est.</a:t>
              </a:r>
            </a:p>
          </p:txBody>
        </p:sp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2219176C-E7F0-4376-B617-0B84BD5342CE}"/>
                </a:ext>
              </a:extLst>
            </p:cNvPr>
            <p:cNvSpPr/>
            <p:nvPr/>
          </p:nvSpPr>
          <p:spPr>
            <a:xfrm>
              <a:off x="5126180" y="6003629"/>
              <a:ext cx="1939636" cy="139996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0E783F9E-5245-48F1-B32B-D93E8B706354}"/>
              </a:ext>
            </a:extLst>
          </p:cNvPr>
          <p:cNvGrpSpPr/>
          <p:nvPr/>
        </p:nvGrpSpPr>
        <p:grpSpPr>
          <a:xfrm>
            <a:off x="7297691" y="2416183"/>
            <a:ext cx="1939640" cy="4074678"/>
            <a:chOff x="7449125" y="2068947"/>
            <a:chExt cx="1939640" cy="4074678"/>
          </a:xfrm>
        </p:grpSpPr>
        <p:grpSp>
          <p:nvGrpSpPr>
            <p:cNvPr id="75" name="Group 74">
              <a:extLst>
                <a:ext uri="{FF2B5EF4-FFF2-40B4-BE49-F238E27FC236}">
                  <a16:creationId xmlns:a16="http://schemas.microsoft.com/office/drawing/2014/main" id="{36E90A1C-D037-46D5-8F0E-BE628AEFEE88}"/>
                </a:ext>
              </a:extLst>
            </p:cNvPr>
            <p:cNvGrpSpPr/>
            <p:nvPr/>
          </p:nvGrpSpPr>
          <p:grpSpPr>
            <a:xfrm>
              <a:off x="7449129" y="2068947"/>
              <a:ext cx="1939636" cy="1293088"/>
              <a:chOff x="7449129" y="2068947"/>
              <a:chExt cx="1939636" cy="1293088"/>
            </a:xfrm>
            <a:solidFill>
              <a:schemeClr val="accent5"/>
            </a:solidFill>
          </p:grpSpPr>
          <p:sp>
            <p:nvSpPr>
              <p:cNvPr id="78" name="Rectangle 77">
                <a:extLst>
                  <a:ext uri="{FF2B5EF4-FFF2-40B4-BE49-F238E27FC236}">
                    <a16:creationId xmlns:a16="http://schemas.microsoft.com/office/drawing/2014/main" id="{11F911B2-494E-46F2-8A19-D7ADA41ED42C}"/>
                  </a:ext>
                </a:extLst>
              </p:cNvPr>
              <p:cNvSpPr/>
              <p:nvPr/>
            </p:nvSpPr>
            <p:spPr>
              <a:xfrm>
                <a:off x="7449129" y="2355273"/>
                <a:ext cx="1939636" cy="1006762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79" name="Isosceles Triangle 78">
                <a:extLst>
                  <a:ext uri="{FF2B5EF4-FFF2-40B4-BE49-F238E27FC236}">
                    <a16:creationId xmlns:a16="http://schemas.microsoft.com/office/drawing/2014/main" id="{3917AC18-E973-4E1B-82B4-6072B050911F}"/>
                  </a:ext>
                </a:extLst>
              </p:cNvPr>
              <p:cNvSpPr/>
              <p:nvPr/>
            </p:nvSpPr>
            <p:spPr>
              <a:xfrm>
                <a:off x="8151092" y="2068947"/>
                <a:ext cx="535709" cy="286326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</p:grpSp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1C91649E-300D-4A0A-93DB-EAD304143D25}"/>
                </a:ext>
              </a:extLst>
            </p:cNvPr>
            <p:cNvSpPr/>
            <p:nvPr/>
          </p:nvSpPr>
          <p:spPr>
            <a:xfrm>
              <a:off x="7449128" y="3362034"/>
              <a:ext cx="1939636" cy="264159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1200" cap="all" spc="0" normalizeH="0" baseline="0" noProof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rPr>
                <a:t>Lorem Ipsum</a:t>
              </a:r>
            </a:p>
            <a:p>
              <a:pPr marL="0" marR="0" lvl="0" indent="0" algn="ju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1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  <a:p>
              <a:pPr marL="0" marR="0" lvl="0" indent="0" algn="ju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1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rPr>
                <a:t>Lorem ipsum dolor sit amet, nibh est.</a:t>
              </a:r>
            </a:p>
          </p:txBody>
        </p:sp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44CDADE6-0691-4FD3-99D7-55183D3D920B}"/>
                </a:ext>
              </a:extLst>
            </p:cNvPr>
            <p:cNvSpPr/>
            <p:nvPr/>
          </p:nvSpPr>
          <p:spPr>
            <a:xfrm>
              <a:off x="7449125" y="6003629"/>
              <a:ext cx="1939636" cy="139996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9F2F48F1-72A2-4D45-BBE3-348C47CD96FC}"/>
              </a:ext>
            </a:extLst>
          </p:cNvPr>
          <p:cNvGrpSpPr/>
          <p:nvPr/>
        </p:nvGrpSpPr>
        <p:grpSpPr>
          <a:xfrm>
            <a:off x="9618707" y="2416183"/>
            <a:ext cx="1939637" cy="4074678"/>
            <a:chOff x="9772072" y="2068947"/>
            <a:chExt cx="1939637" cy="4074678"/>
          </a:xfrm>
        </p:grpSpPr>
        <p:grpSp>
          <p:nvGrpSpPr>
            <p:cNvPr id="70" name="Group 69">
              <a:extLst>
                <a:ext uri="{FF2B5EF4-FFF2-40B4-BE49-F238E27FC236}">
                  <a16:creationId xmlns:a16="http://schemas.microsoft.com/office/drawing/2014/main" id="{B84F5D04-8E3D-4D83-A37F-5B97B3DC24B4}"/>
                </a:ext>
              </a:extLst>
            </p:cNvPr>
            <p:cNvGrpSpPr/>
            <p:nvPr/>
          </p:nvGrpSpPr>
          <p:grpSpPr>
            <a:xfrm>
              <a:off x="9772073" y="2068947"/>
              <a:ext cx="1939636" cy="1293088"/>
              <a:chOff x="9772073" y="2068947"/>
              <a:chExt cx="1939636" cy="1293088"/>
            </a:xfrm>
            <a:solidFill>
              <a:schemeClr val="accent6"/>
            </a:solidFill>
          </p:grpSpPr>
          <p:sp>
            <p:nvSpPr>
              <p:cNvPr id="73" name="Rectangle 72">
                <a:extLst>
                  <a:ext uri="{FF2B5EF4-FFF2-40B4-BE49-F238E27FC236}">
                    <a16:creationId xmlns:a16="http://schemas.microsoft.com/office/drawing/2014/main" id="{923CB9D4-C530-4EBF-A846-B7FFC7285E95}"/>
                  </a:ext>
                </a:extLst>
              </p:cNvPr>
              <p:cNvSpPr/>
              <p:nvPr/>
            </p:nvSpPr>
            <p:spPr>
              <a:xfrm>
                <a:off x="9772073" y="2355273"/>
                <a:ext cx="1939636" cy="1006762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74" name="Isosceles Triangle 73">
                <a:extLst>
                  <a:ext uri="{FF2B5EF4-FFF2-40B4-BE49-F238E27FC236}">
                    <a16:creationId xmlns:a16="http://schemas.microsoft.com/office/drawing/2014/main" id="{78371020-ECB8-413B-95DB-3A83E26F0B51}"/>
                  </a:ext>
                </a:extLst>
              </p:cNvPr>
              <p:cNvSpPr/>
              <p:nvPr/>
            </p:nvSpPr>
            <p:spPr>
              <a:xfrm>
                <a:off x="10474036" y="2068947"/>
                <a:ext cx="535709" cy="286326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</p:grpSp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5E872451-72C1-457E-930B-5C223115D216}"/>
                </a:ext>
              </a:extLst>
            </p:cNvPr>
            <p:cNvSpPr/>
            <p:nvPr/>
          </p:nvSpPr>
          <p:spPr>
            <a:xfrm>
              <a:off x="9772072" y="3362034"/>
              <a:ext cx="1939636" cy="264159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1200" cap="all" spc="0" normalizeH="0" baseline="0" noProof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rPr>
                <a:t>Lorem Ipsum</a:t>
              </a:r>
            </a:p>
            <a:p>
              <a:pPr marL="0" marR="0" lvl="0" indent="0" algn="ju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1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  <a:p>
              <a:pPr marL="0" marR="0" lvl="0" indent="0" algn="ju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1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rPr>
                <a:t>Lorem ipsum dolor sit amet, nibh est.</a:t>
              </a:r>
            </a:p>
          </p:txBody>
        </p:sp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6216F461-5F3C-4BD6-88EF-DB572014F042}"/>
                </a:ext>
              </a:extLst>
            </p:cNvPr>
            <p:cNvSpPr/>
            <p:nvPr/>
          </p:nvSpPr>
          <p:spPr>
            <a:xfrm>
              <a:off x="9772072" y="6003629"/>
              <a:ext cx="1939636" cy="13999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</p:grpSp>
      <p:sp>
        <p:nvSpPr>
          <p:cNvPr id="38" name="Oval 37">
            <a:extLst>
              <a:ext uri="{FF2B5EF4-FFF2-40B4-BE49-F238E27FC236}">
                <a16:creationId xmlns:a16="http://schemas.microsoft.com/office/drawing/2014/main" id="{AA9167C2-FEB5-4555-81C2-0D5D156510BF}"/>
              </a:ext>
            </a:extLst>
          </p:cNvPr>
          <p:cNvSpPr/>
          <p:nvPr/>
        </p:nvSpPr>
        <p:spPr>
          <a:xfrm>
            <a:off x="858793" y="1481576"/>
            <a:ext cx="879763" cy="879763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A113D375-E95A-4E0C-804E-5928F0A87793}"/>
              </a:ext>
            </a:extLst>
          </p:cNvPr>
          <p:cNvSpPr/>
          <p:nvPr/>
        </p:nvSpPr>
        <p:spPr>
          <a:xfrm>
            <a:off x="3181739" y="1481576"/>
            <a:ext cx="879763" cy="879763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6A4EA969-0F64-48A5-AE1B-8075F570D19C}"/>
              </a:ext>
            </a:extLst>
          </p:cNvPr>
          <p:cNvSpPr/>
          <p:nvPr/>
        </p:nvSpPr>
        <p:spPr>
          <a:xfrm>
            <a:off x="5504684" y="1481576"/>
            <a:ext cx="879763" cy="879763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1CFB43E4-7D2F-4123-A07F-6960E13729F3}"/>
              </a:ext>
            </a:extLst>
          </p:cNvPr>
          <p:cNvSpPr/>
          <p:nvPr/>
        </p:nvSpPr>
        <p:spPr>
          <a:xfrm>
            <a:off x="7827630" y="1481576"/>
            <a:ext cx="879763" cy="879763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33B13C7A-4DF4-4C47-866C-8424289D7F44}"/>
              </a:ext>
            </a:extLst>
          </p:cNvPr>
          <p:cNvSpPr/>
          <p:nvPr/>
        </p:nvSpPr>
        <p:spPr>
          <a:xfrm>
            <a:off x="10148644" y="1481576"/>
            <a:ext cx="879763" cy="879763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41EE5BE4-1913-4671-8E09-06E0951954D0}"/>
              </a:ext>
            </a:extLst>
          </p:cNvPr>
          <p:cNvSpPr/>
          <p:nvPr/>
        </p:nvSpPr>
        <p:spPr>
          <a:xfrm>
            <a:off x="895359" y="1690625"/>
            <a:ext cx="806631" cy="461665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2019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75F2E9E7-8742-4963-8EBF-D31DB827FBF8}"/>
              </a:ext>
            </a:extLst>
          </p:cNvPr>
          <p:cNvSpPr/>
          <p:nvPr/>
        </p:nvSpPr>
        <p:spPr>
          <a:xfrm>
            <a:off x="3176628" y="1690625"/>
            <a:ext cx="889987" cy="461665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2020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B24DAA64-BAA2-45A3-B414-4B3A95B78DF3}"/>
              </a:ext>
            </a:extLst>
          </p:cNvPr>
          <p:cNvSpPr/>
          <p:nvPr/>
        </p:nvSpPr>
        <p:spPr>
          <a:xfrm>
            <a:off x="5499573" y="1690625"/>
            <a:ext cx="889987" cy="461665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2021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05AA8CA2-5913-43D7-805E-FCE1347E8471}"/>
              </a:ext>
            </a:extLst>
          </p:cNvPr>
          <p:cNvSpPr/>
          <p:nvPr/>
        </p:nvSpPr>
        <p:spPr>
          <a:xfrm>
            <a:off x="7864196" y="1690625"/>
            <a:ext cx="806632" cy="461665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2022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51FC25E9-B686-461E-B9C2-7E4BFC96C143}"/>
              </a:ext>
            </a:extLst>
          </p:cNvPr>
          <p:cNvSpPr/>
          <p:nvPr/>
        </p:nvSpPr>
        <p:spPr>
          <a:xfrm>
            <a:off x="10143533" y="1690625"/>
            <a:ext cx="889987" cy="461665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2023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pic>
        <p:nvPicPr>
          <p:cNvPr id="65" name="Graphic 92" descr="Users">
            <a:extLst>
              <a:ext uri="{FF2B5EF4-FFF2-40B4-BE49-F238E27FC236}">
                <a16:creationId xmlns:a16="http://schemas.microsoft.com/office/drawing/2014/main" id="{C7C05D83-1CAE-4E46-AC21-6836082165C7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7810311" y="2748690"/>
            <a:ext cx="914400" cy="914400"/>
          </a:xfrm>
          <a:prstGeom prst="rect">
            <a:avLst/>
          </a:prstGeom>
        </p:spPr>
      </p:pic>
      <p:pic>
        <p:nvPicPr>
          <p:cNvPr id="66" name="Graphic 93" descr="Puzzle">
            <a:extLst>
              <a:ext uri="{FF2B5EF4-FFF2-40B4-BE49-F238E27FC236}">
                <a16:creationId xmlns:a16="http://schemas.microsoft.com/office/drawing/2014/main" id="{BBD6B3D1-4940-46A5-8F80-F53571458394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5487365" y="2748690"/>
            <a:ext cx="914400" cy="914400"/>
          </a:xfrm>
          <a:prstGeom prst="rect">
            <a:avLst/>
          </a:prstGeom>
        </p:spPr>
      </p:pic>
      <p:pic>
        <p:nvPicPr>
          <p:cNvPr id="67" name="Graphic 94" descr="Lightbulb">
            <a:extLst>
              <a:ext uri="{FF2B5EF4-FFF2-40B4-BE49-F238E27FC236}">
                <a16:creationId xmlns:a16="http://schemas.microsoft.com/office/drawing/2014/main" id="{D7591A1F-9617-4BD8-B0FE-92C68AB9492D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3164420" y="2748690"/>
            <a:ext cx="914400" cy="914400"/>
          </a:xfrm>
          <a:prstGeom prst="rect">
            <a:avLst/>
          </a:prstGeom>
        </p:spPr>
      </p:pic>
      <p:pic>
        <p:nvPicPr>
          <p:cNvPr id="68" name="Graphic 95" descr="Rocket">
            <a:extLst>
              <a:ext uri="{FF2B5EF4-FFF2-40B4-BE49-F238E27FC236}">
                <a16:creationId xmlns:a16="http://schemas.microsoft.com/office/drawing/2014/main" id="{B65749A7-6A89-4436-9654-1DC0C9EE6716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841474" y="2748690"/>
            <a:ext cx="914400" cy="914400"/>
          </a:xfrm>
          <a:prstGeom prst="rect">
            <a:avLst/>
          </a:prstGeom>
        </p:spPr>
      </p:pic>
      <p:pic>
        <p:nvPicPr>
          <p:cNvPr id="69" name="Graphic 23" descr="Cloud">
            <a:extLst>
              <a:ext uri="{FF2B5EF4-FFF2-40B4-BE49-F238E27FC236}">
                <a16:creationId xmlns:a16="http://schemas.microsoft.com/office/drawing/2014/main" id="{4062940B-D2E7-4018-8CA2-F38E11F11445}"/>
              </a:ext>
            </a:extLst>
          </p:cNvPr>
          <p:cNvPicPr>
            <a:picLocks noChangeAspect="1"/>
          </p:cNvPicPr>
          <p:nvPr/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1"/>
              </a:ext>
            </a:extLst>
          </a:blip>
          <a:stretch>
            <a:fillRect/>
          </a:stretch>
        </p:blipFill>
        <p:spPr>
          <a:xfrm>
            <a:off x="10131325" y="274869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0594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pan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A4451E6F-CD83-422C-B1F9-56C6CDCD8296}"/>
              </a:ext>
            </a:extLst>
          </p:cNvPr>
          <p:cNvSpPr/>
          <p:nvPr/>
        </p:nvSpPr>
        <p:spPr>
          <a:xfrm rot="16200000" flipV="1">
            <a:off x="7208617" y="5059667"/>
            <a:ext cx="1188005" cy="6788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DE5B213-BDCC-4E8D-B530-E330AFD32911}"/>
              </a:ext>
            </a:extLst>
          </p:cNvPr>
          <p:cNvSpPr/>
          <p:nvPr/>
        </p:nvSpPr>
        <p:spPr>
          <a:xfrm rot="16200000" flipV="1">
            <a:off x="4585970" y="2185175"/>
            <a:ext cx="785707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0F77409-E864-48C4-9E30-0058D84C3BB5}"/>
              </a:ext>
            </a:extLst>
          </p:cNvPr>
          <p:cNvSpPr/>
          <p:nvPr/>
        </p:nvSpPr>
        <p:spPr>
          <a:xfrm rot="16200000" flipV="1">
            <a:off x="4400203" y="4090490"/>
            <a:ext cx="1184178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1549966-C471-44BB-9C75-A6ED53872CB2}"/>
              </a:ext>
            </a:extLst>
          </p:cNvPr>
          <p:cNvSpPr/>
          <p:nvPr/>
        </p:nvSpPr>
        <p:spPr>
          <a:xfrm rot="16200000">
            <a:off x="7077781" y="2897494"/>
            <a:ext cx="1336082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3AADBC04-0F80-4AED-92AA-A9BC6D7300F2}"/>
              </a:ext>
            </a:extLst>
          </p:cNvPr>
          <p:cNvSpPr>
            <a:spLocks noChangeAspect="1"/>
          </p:cNvSpPr>
          <p:nvPr/>
        </p:nvSpPr>
        <p:spPr>
          <a:xfrm rot="16200000">
            <a:off x="7134410" y="5450435"/>
            <a:ext cx="1393476" cy="1393476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ED483B3B-4443-49FB-A840-4CC6A0F19523}"/>
              </a:ext>
            </a:extLst>
          </p:cNvPr>
          <p:cNvSpPr>
            <a:spLocks noChangeAspect="1"/>
          </p:cNvSpPr>
          <p:nvPr/>
        </p:nvSpPr>
        <p:spPr>
          <a:xfrm rot="16200000">
            <a:off x="4325208" y="2389010"/>
            <a:ext cx="1393476" cy="1393476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033113CC-1EA1-4EF3-B0BE-879D841D9F38}"/>
              </a:ext>
            </a:extLst>
          </p:cNvPr>
          <p:cNvSpPr>
            <a:spLocks noChangeAspect="1"/>
          </p:cNvSpPr>
          <p:nvPr/>
        </p:nvSpPr>
        <p:spPr>
          <a:xfrm rot="16200000">
            <a:off x="7069380" y="1407565"/>
            <a:ext cx="1393476" cy="1393476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7FB9CA6-6D74-4869-82AE-5C4BE25A57DD}"/>
              </a:ext>
            </a:extLst>
          </p:cNvPr>
          <p:cNvSpPr/>
          <p:nvPr/>
        </p:nvSpPr>
        <p:spPr>
          <a:xfrm rot="16200000">
            <a:off x="6590686" y="1687441"/>
            <a:ext cx="434347" cy="827513"/>
          </a:xfrm>
          <a:prstGeom prst="rect">
            <a:avLst/>
          </a:pr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94037B6-F7DC-4895-B113-E5383656811B}"/>
              </a:ext>
            </a:extLst>
          </p:cNvPr>
          <p:cNvSpPr/>
          <p:nvPr/>
        </p:nvSpPr>
        <p:spPr>
          <a:xfrm rot="16200000">
            <a:off x="5733176" y="2605324"/>
            <a:ext cx="440230" cy="881625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E81000C-369E-4D82-BEEB-2DE59AC67028}"/>
              </a:ext>
            </a:extLst>
          </p:cNvPr>
          <p:cNvSpPr/>
          <p:nvPr/>
        </p:nvSpPr>
        <p:spPr>
          <a:xfrm rot="16200000">
            <a:off x="5673028" y="4514560"/>
            <a:ext cx="434345" cy="1007806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3DA5A40-E37F-4F58-9657-8E68A7B0F020}"/>
              </a:ext>
            </a:extLst>
          </p:cNvPr>
          <p:cNvSpPr/>
          <p:nvPr/>
        </p:nvSpPr>
        <p:spPr>
          <a:xfrm rot="16200000">
            <a:off x="6624157" y="3657591"/>
            <a:ext cx="434346" cy="894454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23DAB72-4FB1-41E6-BFCF-228FBED36584}"/>
              </a:ext>
            </a:extLst>
          </p:cNvPr>
          <p:cNvSpPr/>
          <p:nvPr/>
        </p:nvSpPr>
        <p:spPr>
          <a:xfrm rot="16200000">
            <a:off x="6624157" y="5682406"/>
            <a:ext cx="434347" cy="894453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87E869BC-7F37-458C-BC14-F043C93BEB83}"/>
              </a:ext>
            </a:extLst>
          </p:cNvPr>
          <p:cNvSpPr>
            <a:spLocks noChangeAspect="1"/>
          </p:cNvSpPr>
          <p:nvPr/>
        </p:nvSpPr>
        <p:spPr>
          <a:xfrm rot="16200000" flipV="1">
            <a:off x="4520742" y="6010466"/>
            <a:ext cx="106719" cy="106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440CE08B-9356-4EE3-8E06-25B88801C9B4}"/>
              </a:ext>
            </a:extLst>
          </p:cNvPr>
          <p:cNvSpPr>
            <a:spLocks noChangeAspect="1"/>
          </p:cNvSpPr>
          <p:nvPr/>
        </p:nvSpPr>
        <p:spPr>
          <a:xfrm rot="16200000" flipV="1">
            <a:off x="4587551" y="2084220"/>
            <a:ext cx="106719" cy="106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CD32DC0-5E78-4709-AC2C-E815DB0043F0}"/>
              </a:ext>
            </a:extLst>
          </p:cNvPr>
          <p:cNvSpPr/>
          <p:nvPr/>
        </p:nvSpPr>
        <p:spPr>
          <a:xfrm rot="16200000">
            <a:off x="4651307" y="5928717"/>
            <a:ext cx="590529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1D60FAFA-9DDA-4AE2-AF81-AE38258EC48F}"/>
              </a:ext>
            </a:extLst>
          </p:cNvPr>
          <p:cNvSpPr>
            <a:spLocks noChangeAspect="1"/>
          </p:cNvSpPr>
          <p:nvPr/>
        </p:nvSpPr>
        <p:spPr>
          <a:xfrm rot="16200000" flipV="1">
            <a:off x="8376995" y="3018433"/>
            <a:ext cx="106719" cy="106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EFCC49F5-942F-4941-9F68-F3BD56CEBAD0}"/>
              </a:ext>
            </a:extLst>
          </p:cNvPr>
          <p:cNvSpPr>
            <a:spLocks noChangeAspect="1"/>
          </p:cNvSpPr>
          <p:nvPr/>
        </p:nvSpPr>
        <p:spPr>
          <a:xfrm rot="16200000" flipV="1">
            <a:off x="8186231" y="5060593"/>
            <a:ext cx="106719" cy="106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371E2EA-669A-4E61-8FDD-8C3E705547D3}"/>
              </a:ext>
            </a:extLst>
          </p:cNvPr>
          <p:cNvSpPr txBox="1"/>
          <p:nvPr/>
        </p:nvSpPr>
        <p:spPr>
          <a:xfrm>
            <a:off x="2702773" y="3628837"/>
            <a:ext cx="18017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Your title</a:t>
            </a:r>
          </a:p>
          <a:p>
            <a:r>
              <a:rPr lang="en-US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Add your text here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04CF901-1FBC-4A60-A1F5-07DF3EA6BF06}"/>
              </a:ext>
            </a:extLst>
          </p:cNvPr>
          <p:cNvSpPr txBox="1"/>
          <p:nvPr/>
        </p:nvSpPr>
        <p:spPr>
          <a:xfrm>
            <a:off x="8779473" y="2584471"/>
            <a:ext cx="18017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Your title</a:t>
            </a:r>
          </a:p>
          <a:p>
            <a:r>
              <a:rPr lang="en-US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Add your text here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66FB477-FFF4-420D-B9EF-EC1FC3A6150C}"/>
              </a:ext>
            </a:extLst>
          </p:cNvPr>
          <p:cNvSpPr txBox="1"/>
          <p:nvPr/>
        </p:nvSpPr>
        <p:spPr>
          <a:xfrm>
            <a:off x="2715539" y="1704148"/>
            <a:ext cx="18017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Your title</a:t>
            </a:r>
          </a:p>
          <a:p>
            <a:r>
              <a:rPr lang="en-US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Add your text here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4976B65-AD59-4539-ADE5-A0C78BF92490}"/>
              </a:ext>
            </a:extLst>
          </p:cNvPr>
          <p:cNvSpPr txBox="1"/>
          <p:nvPr/>
        </p:nvSpPr>
        <p:spPr>
          <a:xfrm>
            <a:off x="8645652" y="4764284"/>
            <a:ext cx="18017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Your title</a:t>
            </a:r>
          </a:p>
          <a:p>
            <a:r>
              <a:rPr lang="en-US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Add your text here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812E54E-3333-4A2D-97DB-34A2D26B9AD4}"/>
              </a:ext>
            </a:extLst>
          </p:cNvPr>
          <p:cNvSpPr txBox="1"/>
          <p:nvPr/>
        </p:nvSpPr>
        <p:spPr>
          <a:xfrm>
            <a:off x="2666762" y="5621720"/>
            <a:ext cx="18017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Your title</a:t>
            </a:r>
          </a:p>
          <a:p>
            <a:r>
              <a:rPr lang="en-US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Add your text here</a:t>
            </a:r>
          </a:p>
        </p:txBody>
      </p:sp>
      <p:pic>
        <p:nvPicPr>
          <p:cNvPr id="26" name="Graphic 25" descr="Marker">
            <a:extLst>
              <a:ext uri="{FF2B5EF4-FFF2-40B4-BE49-F238E27FC236}">
                <a16:creationId xmlns:a16="http://schemas.microsoft.com/office/drawing/2014/main" id="{B91B8F07-3185-4A19-A311-74151E25DC38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354603" y="1687441"/>
            <a:ext cx="827514" cy="827514"/>
          </a:xfrm>
          <a:prstGeom prst="rect">
            <a:avLst/>
          </a:prstGeom>
        </p:spPr>
      </p:pic>
      <p:pic>
        <p:nvPicPr>
          <p:cNvPr id="27" name="Graphic 26" descr="Solar system">
            <a:extLst>
              <a:ext uri="{FF2B5EF4-FFF2-40B4-BE49-F238E27FC236}">
                <a16:creationId xmlns:a16="http://schemas.microsoft.com/office/drawing/2014/main" id="{BE8E6150-9114-4F64-8263-1D55CBEBE016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6200000">
            <a:off x="4567687" y="2627478"/>
            <a:ext cx="866462" cy="866462"/>
          </a:xfrm>
          <a:prstGeom prst="rect">
            <a:avLst/>
          </a:prstGeom>
        </p:spPr>
      </p:pic>
      <p:pic>
        <p:nvPicPr>
          <p:cNvPr id="28" name="Graphic 27" descr="Atom">
            <a:extLst>
              <a:ext uri="{FF2B5EF4-FFF2-40B4-BE49-F238E27FC236}">
                <a16:creationId xmlns:a16="http://schemas.microsoft.com/office/drawing/2014/main" id="{1C0A22C6-2101-44BE-9828-97FFF59B13A0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rot="16200000">
            <a:off x="7490153" y="5817168"/>
            <a:ext cx="624930" cy="624930"/>
          </a:xfrm>
          <a:prstGeom prst="rect">
            <a:avLst/>
          </a:prstGeom>
        </p:spPr>
      </p:pic>
      <p:sp>
        <p:nvSpPr>
          <p:cNvPr id="32" name="Oval 31">
            <a:extLst>
              <a:ext uri="{FF2B5EF4-FFF2-40B4-BE49-F238E27FC236}">
                <a16:creationId xmlns:a16="http://schemas.microsoft.com/office/drawing/2014/main" id="{D5AB8FBF-0BC1-4D03-B544-80DDBA696A9F}"/>
              </a:ext>
            </a:extLst>
          </p:cNvPr>
          <p:cNvSpPr>
            <a:spLocks noChangeAspect="1"/>
          </p:cNvSpPr>
          <p:nvPr/>
        </p:nvSpPr>
        <p:spPr>
          <a:xfrm rot="16200000">
            <a:off x="7083623" y="3435754"/>
            <a:ext cx="1393476" cy="1393476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667D27FE-FBEB-4D01-95F4-458554DA2177}"/>
              </a:ext>
            </a:extLst>
          </p:cNvPr>
          <p:cNvSpPr>
            <a:spLocks noChangeAspect="1"/>
          </p:cNvSpPr>
          <p:nvPr/>
        </p:nvSpPr>
        <p:spPr>
          <a:xfrm rot="16200000">
            <a:off x="4262817" y="4356316"/>
            <a:ext cx="1393476" cy="1393476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6" name="Graphic 35" descr="Wreath">
            <a:extLst>
              <a:ext uri="{FF2B5EF4-FFF2-40B4-BE49-F238E27FC236}">
                <a16:creationId xmlns:a16="http://schemas.microsoft.com/office/drawing/2014/main" id="{B8049728-B347-4FC0-A783-EE38C7A67CAD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7443699" y="3721804"/>
            <a:ext cx="717839" cy="717839"/>
          </a:xfrm>
          <a:prstGeom prst="rect">
            <a:avLst/>
          </a:prstGeom>
        </p:spPr>
      </p:pic>
      <p:pic>
        <p:nvPicPr>
          <p:cNvPr id="37" name="Graphic 36" descr="Mining tools">
            <a:extLst>
              <a:ext uri="{FF2B5EF4-FFF2-40B4-BE49-F238E27FC236}">
                <a16:creationId xmlns:a16="http://schemas.microsoft.com/office/drawing/2014/main" id="{50F3F7ED-FC45-4359-98FD-B03352D1D7E7}"/>
              </a:ext>
            </a:extLst>
          </p:cNvPr>
          <p:cNvPicPr>
            <a:picLocks noChangeAspect="1"/>
          </p:cNvPicPr>
          <p:nvPr/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4667026" y="4671449"/>
            <a:ext cx="590530" cy="590530"/>
          </a:xfrm>
          <a:prstGeom prst="rect">
            <a:avLst/>
          </a:prstGeom>
        </p:spPr>
      </p:pic>
      <p:sp>
        <p:nvSpPr>
          <p:cNvPr id="38" name="Rectangle 37">
            <a:extLst>
              <a:ext uri="{FF2B5EF4-FFF2-40B4-BE49-F238E27FC236}">
                <a16:creationId xmlns:a16="http://schemas.microsoft.com/office/drawing/2014/main" id="{F0160F19-A07D-46D5-926C-51F30902DD41}"/>
              </a:ext>
            </a:extLst>
          </p:cNvPr>
          <p:cNvSpPr/>
          <p:nvPr/>
        </p:nvSpPr>
        <p:spPr>
          <a:xfrm rot="16200000" flipV="1">
            <a:off x="4165214" y="4110843"/>
            <a:ext cx="4462782" cy="914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8E52DB4A-F4FA-4BD4-A582-C84F8841C52C}"/>
              </a:ext>
            </a:extLst>
          </p:cNvPr>
          <p:cNvSpPr>
            <a:spLocks noChangeAspect="1"/>
          </p:cNvSpPr>
          <p:nvPr/>
        </p:nvSpPr>
        <p:spPr>
          <a:xfrm rot="16200000" flipV="1">
            <a:off x="4836970" y="1639458"/>
            <a:ext cx="264921" cy="264921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0C7A6E9F-7A64-4778-94EC-4D2783D569B9}"/>
              </a:ext>
            </a:extLst>
          </p:cNvPr>
          <p:cNvSpPr>
            <a:spLocks noChangeAspect="1"/>
          </p:cNvSpPr>
          <p:nvPr/>
        </p:nvSpPr>
        <p:spPr>
          <a:xfrm rot="16200000" flipV="1">
            <a:off x="4823503" y="6177177"/>
            <a:ext cx="264921" cy="264921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E66431EA-46D7-444E-BDBF-C0210E3825FF}"/>
              </a:ext>
            </a:extLst>
          </p:cNvPr>
          <p:cNvSpPr>
            <a:spLocks noChangeAspect="1"/>
          </p:cNvSpPr>
          <p:nvPr/>
        </p:nvSpPr>
        <p:spPr>
          <a:xfrm rot="16200000" flipV="1">
            <a:off x="4547152" y="3989800"/>
            <a:ext cx="106719" cy="106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4596C3E6-6DF7-40FA-99C0-3A086045127F}"/>
              </a:ext>
            </a:extLst>
          </p:cNvPr>
          <p:cNvSpPr txBox="1"/>
          <p:nvPr/>
        </p:nvSpPr>
        <p:spPr>
          <a:xfrm>
            <a:off x="1298674" y="260053"/>
            <a:ext cx="96374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48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Project Timeline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Segoe UI Black" panose="020B0A02040204020203" pitchFamily="34" charset="0"/>
              <a:ea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5565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en-US" dirty="0" smtClean="0"/>
              <a:t>Text goes here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lang="en-US" dirty="0" smtClean="0"/>
              <a:t>Heading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r>
              <a:rPr lang="en-US" dirty="0" smtClean="0"/>
              <a:t>Text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en-US" dirty="0" smtClean="0"/>
              <a:t>Text goes here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lang="en-US" dirty="0" smtClean="0"/>
              <a:t>Heading 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en-US" dirty="0" smtClean="0"/>
              <a:t>Text 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lang="en-US" dirty="0" smtClean="0"/>
              <a:t>Text goes here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r>
              <a:rPr lang="en-US" dirty="0" smtClean="0"/>
              <a:t>Heading 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r>
              <a:rPr lang="en-US" dirty="0" smtClean="0"/>
              <a:t>Text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r>
              <a:rPr lang="en-US" dirty="0" smtClean="0"/>
              <a:t>Text goes here 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r>
              <a:rPr lang="en-US" dirty="0" smtClean="0"/>
              <a:t>Heading 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r>
              <a:rPr lang="en-US" dirty="0" smtClean="0"/>
              <a:t>Text goes here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r>
              <a:rPr lang="en-US" dirty="0" smtClean="0"/>
              <a:t>Heading 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r>
              <a:rPr lang="en-US" dirty="0" smtClean="0"/>
              <a:t>Text goes here </a:t>
            </a:r>
            <a:endParaRPr lang="en-US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r>
              <a:rPr lang="en-US" dirty="0" smtClean="0"/>
              <a:t>Heading 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r>
              <a:rPr lang="en-US" dirty="0" smtClean="0"/>
              <a:t>Text</a:t>
            </a:r>
            <a:endParaRPr lang="en-US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r>
              <a:rPr lang="en-US" dirty="0" smtClean="0"/>
              <a:t>Text</a:t>
            </a:r>
            <a:endParaRPr lang="en-US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596C3E6-6DF7-40FA-99C0-3A086045127F}"/>
              </a:ext>
            </a:extLst>
          </p:cNvPr>
          <p:cNvSpPr txBox="1"/>
          <p:nvPr/>
        </p:nvSpPr>
        <p:spPr>
          <a:xfrm>
            <a:off x="1298674" y="260053"/>
            <a:ext cx="96374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48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Project Timeline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Segoe UI Black" panose="020B0A02040204020203" pitchFamily="34" charset="0"/>
              <a:ea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1687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17937"/>
    </mc:Choice>
    <mc:Fallback xmlns="">
      <p:transition advTm="1793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" name="Group 47">
            <a:extLst>
              <a:ext uri="{FF2B5EF4-FFF2-40B4-BE49-F238E27FC236}">
                <a16:creationId xmlns:a16="http://schemas.microsoft.com/office/drawing/2014/main" id="{8D60C4B4-B0F9-4DAB-9AD6-287796B86C19}"/>
              </a:ext>
            </a:extLst>
          </p:cNvPr>
          <p:cNvGrpSpPr/>
          <p:nvPr/>
        </p:nvGrpSpPr>
        <p:grpSpPr>
          <a:xfrm>
            <a:off x="0" y="1476367"/>
            <a:ext cx="12192000" cy="4871920"/>
            <a:chOff x="0" y="1438267"/>
            <a:chExt cx="12192000" cy="4871920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BFEF7F2A-4D1B-4177-934C-9B7A7F2BE671}"/>
                </a:ext>
              </a:extLst>
            </p:cNvPr>
            <p:cNvSpPr/>
            <p:nvPr/>
          </p:nvSpPr>
          <p:spPr>
            <a:xfrm>
              <a:off x="5198554" y="5519097"/>
              <a:ext cx="1844392" cy="357662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ctr" eaLnBrk="1" fontAlgn="auto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dirty="0">
                  <a:solidFill>
                    <a:srgbClr val="5C7098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Your Title Here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0CCACBA7-D5ED-4854-A429-CB666FFF74B3}"/>
                </a:ext>
              </a:extLst>
            </p:cNvPr>
            <p:cNvSpPr/>
            <p:nvPr/>
          </p:nvSpPr>
          <p:spPr>
            <a:xfrm>
              <a:off x="5078523" y="5797290"/>
              <a:ext cx="2046354" cy="5128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eaLnBrk="1" fontAlgn="auto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id-ID" sz="1200" dirty="0">
                  <a:solidFill>
                    <a:schemeClr val="bg1">
                      <a:lumMod val="65000"/>
                    </a:schemeClr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Vivamus quam dolor, tempor ac gravida sit amet</a:t>
              </a:r>
              <a:r>
                <a:rPr lang="en-US" sz="1200" dirty="0">
                  <a:solidFill>
                    <a:schemeClr val="bg1">
                      <a:lumMod val="65000"/>
                    </a:schemeClr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.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2BDD2F66-6B2B-4EF7-A952-6BAD88D9BA7E}"/>
                </a:ext>
              </a:extLst>
            </p:cNvPr>
            <p:cNvSpPr/>
            <p:nvPr/>
          </p:nvSpPr>
          <p:spPr>
            <a:xfrm>
              <a:off x="3052208" y="4349892"/>
              <a:ext cx="1844392" cy="357662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ctr" eaLnBrk="1" fontAlgn="auto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dirty="0">
                  <a:solidFill>
                    <a:srgbClr val="3E66A8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Your Title Here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DA85ED14-53A1-49C8-8705-1054C4553BF4}"/>
                </a:ext>
              </a:extLst>
            </p:cNvPr>
            <p:cNvSpPr/>
            <p:nvPr/>
          </p:nvSpPr>
          <p:spPr>
            <a:xfrm>
              <a:off x="3052208" y="4628085"/>
              <a:ext cx="1844392" cy="734496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ctr" eaLnBrk="1" fontAlgn="auto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id-ID" sz="1200" dirty="0">
                  <a:solidFill>
                    <a:schemeClr val="bg1">
                      <a:lumMod val="65000"/>
                    </a:schemeClr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Vivamus quam dolor, tempor ac gravida sit amet</a:t>
              </a:r>
              <a:r>
                <a:rPr lang="en-US" sz="1200" dirty="0">
                  <a:solidFill>
                    <a:schemeClr val="bg1">
                      <a:lumMod val="65000"/>
                    </a:schemeClr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.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5F07E996-33F2-456B-A353-CABE9C755479}"/>
                </a:ext>
              </a:extLst>
            </p:cNvPr>
            <p:cNvSpPr/>
            <p:nvPr/>
          </p:nvSpPr>
          <p:spPr>
            <a:xfrm>
              <a:off x="7342920" y="4341972"/>
              <a:ext cx="1844392" cy="357662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ctr" eaLnBrk="1" fontAlgn="auto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dirty="0">
                  <a:solidFill>
                    <a:srgbClr val="6997AE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Your Title Here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DC115CF1-7855-4900-8DF8-28B95E7EE547}"/>
                </a:ext>
              </a:extLst>
            </p:cNvPr>
            <p:cNvSpPr/>
            <p:nvPr/>
          </p:nvSpPr>
          <p:spPr>
            <a:xfrm>
              <a:off x="7342920" y="4620166"/>
              <a:ext cx="1844392" cy="734496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ctr" eaLnBrk="1" fontAlgn="auto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id-ID" sz="1200" dirty="0">
                  <a:solidFill>
                    <a:schemeClr val="bg1">
                      <a:lumMod val="65000"/>
                    </a:schemeClr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Vivamus quam dolor, tempor ac gravida sit amet</a:t>
              </a:r>
              <a:r>
                <a:rPr lang="en-US" sz="1200" dirty="0">
                  <a:solidFill>
                    <a:schemeClr val="bg1">
                      <a:lumMod val="65000"/>
                    </a:schemeClr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.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4A123F4C-26EA-4FA5-8016-2B475E3DB180}"/>
                </a:ext>
              </a:extLst>
            </p:cNvPr>
            <p:cNvSpPr/>
            <p:nvPr/>
          </p:nvSpPr>
          <p:spPr>
            <a:xfrm>
              <a:off x="9488276" y="3175738"/>
              <a:ext cx="1844393" cy="357662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ctr" eaLnBrk="1" fontAlgn="auto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dirty="0">
                  <a:solidFill>
                    <a:srgbClr val="85ACB7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Your Title Here</a:t>
              </a: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414B8458-E41C-4C72-BD84-C6392D37A186}"/>
                </a:ext>
              </a:extLst>
            </p:cNvPr>
            <p:cNvSpPr/>
            <p:nvPr/>
          </p:nvSpPr>
          <p:spPr>
            <a:xfrm>
              <a:off x="9488276" y="3453931"/>
              <a:ext cx="1844393" cy="734496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ctr" eaLnBrk="1" fontAlgn="auto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id-ID" sz="1200" dirty="0">
                  <a:solidFill>
                    <a:schemeClr val="bg1">
                      <a:lumMod val="65000"/>
                    </a:schemeClr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Vivamus quam dolor, tempor ac gravida sit amet</a:t>
              </a:r>
              <a:r>
                <a:rPr lang="en-US" sz="1200" dirty="0">
                  <a:solidFill>
                    <a:schemeClr val="bg1">
                      <a:lumMod val="65000"/>
                    </a:schemeClr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.</a:t>
              </a: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FBBFBB36-E763-4BB8-B3BA-8A4905BCA3EC}"/>
                </a:ext>
              </a:extLst>
            </p:cNvPr>
            <p:cNvSpPr/>
            <p:nvPr/>
          </p:nvSpPr>
          <p:spPr>
            <a:xfrm>
              <a:off x="907841" y="3175738"/>
              <a:ext cx="1844392" cy="357662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ctr" eaLnBrk="1" fontAlgn="auto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dirty="0">
                  <a:solidFill>
                    <a:srgbClr val="264B8B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Your Title Here</a:t>
              </a: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AA6BA5F2-7958-4D65-B457-082FB7ED3243}"/>
                </a:ext>
              </a:extLst>
            </p:cNvPr>
            <p:cNvSpPr/>
            <p:nvPr/>
          </p:nvSpPr>
          <p:spPr>
            <a:xfrm>
              <a:off x="907841" y="3453931"/>
              <a:ext cx="1844392" cy="734496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ctr" eaLnBrk="1" fontAlgn="auto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id-ID" sz="1200" dirty="0">
                  <a:solidFill>
                    <a:schemeClr val="bg1">
                      <a:lumMod val="65000"/>
                    </a:schemeClr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Vivamus quam dolor, tempor ac gravida sit amet</a:t>
              </a:r>
              <a:r>
                <a:rPr lang="en-US" sz="1200" dirty="0">
                  <a:solidFill>
                    <a:schemeClr val="bg1">
                      <a:lumMod val="65000"/>
                    </a:schemeClr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.</a:t>
              </a:r>
            </a:p>
          </p:txBody>
        </p:sp>
        <p:sp>
          <p:nvSpPr>
            <p:cNvPr id="19" name="Freeform 93">
              <a:extLst>
                <a:ext uri="{FF2B5EF4-FFF2-40B4-BE49-F238E27FC236}">
                  <a16:creationId xmlns:a16="http://schemas.microsoft.com/office/drawing/2014/main" id="{B381E879-D41A-4A8A-B541-74ABAA40ACA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38267"/>
              <a:ext cx="12192000" cy="3525433"/>
            </a:xfrm>
            <a:custGeom>
              <a:avLst/>
              <a:gdLst>
                <a:gd name="T0" fmla="*/ 6336 w 6336"/>
                <a:gd name="T1" fmla="*/ 0 h 1832"/>
                <a:gd name="T2" fmla="*/ 3168 w 6336"/>
                <a:gd name="T3" fmla="*/ 1761 h 1832"/>
                <a:gd name="T4" fmla="*/ 0 w 6336"/>
                <a:gd name="T5" fmla="*/ 0 h 1832"/>
                <a:gd name="T6" fmla="*/ 0 w 6336"/>
                <a:gd name="T7" fmla="*/ 70 h 1832"/>
                <a:gd name="T8" fmla="*/ 3168 w 6336"/>
                <a:gd name="T9" fmla="*/ 1832 h 1832"/>
                <a:gd name="T10" fmla="*/ 6336 w 6336"/>
                <a:gd name="T11" fmla="*/ 70 h 1832"/>
                <a:gd name="T12" fmla="*/ 6336 w 6336"/>
                <a:gd name="T13" fmla="*/ 0 h 18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36" h="1832">
                  <a:moveTo>
                    <a:pt x="6336" y="0"/>
                  </a:moveTo>
                  <a:lnTo>
                    <a:pt x="3168" y="1761"/>
                  </a:lnTo>
                  <a:lnTo>
                    <a:pt x="0" y="0"/>
                  </a:lnTo>
                  <a:lnTo>
                    <a:pt x="0" y="70"/>
                  </a:lnTo>
                  <a:lnTo>
                    <a:pt x="3168" y="1832"/>
                  </a:lnTo>
                  <a:lnTo>
                    <a:pt x="6336" y="70"/>
                  </a:lnTo>
                  <a:lnTo>
                    <a:pt x="6336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endParaRPr>
            </a:p>
          </p:txBody>
        </p:sp>
        <p:sp>
          <p:nvSpPr>
            <p:cNvPr id="38" name="Freeform 95">
              <a:extLst>
                <a:ext uri="{FF2B5EF4-FFF2-40B4-BE49-F238E27FC236}">
                  <a16:creationId xmlns:a16="http://schemas.microsoft.com/office/drawing/2014/main" id="{34F95D68-4CEB-4816-B47D-D32BC0A1ADD6}"/>
                </a:ext>
              </a:extLst>
            </p:cNvPr>
            <p:cNvSpPr>
              <a:spLocks/>
            </p:cNvSpPr>
            <p:nvPr/>
          </p:nvSpPr>
          <p:spPr bwMode="auto">
            <a:xfrm>
              <a:off x="804003" y="1790416"/>
              <a:ext cx="2053167" cy="1141115"/>
            </a:xfrm>
            <a:custGeom>
              <a:avLst/>
              <a:gdLst>
                <a:gd name="T0" fmla="*/ 2017635 w 485"/>
                <a:gd name="T1" fmla="*/ 509751 h 269"/>
                <a:gd name="T2" fmla="*/ 2017635 w 485"/>
                <a:gd name="T3" fmla="*/ 652309 h 269"/>
                <a:gd name="T4" fmla="*/ 1172642 w 485"/>
                <a:gd name="T5" fmla="*/ 1123181 h 269"/>
                <a:gd name="T6" fmla="*/ 918283 w 485"/>
                <a:gd name="T7" fmla="*/ 1123181 h 269"/>
                <a:gd name="T8" fmla="*/ 73290 w 485"/>
                <a:gd name="T9" fmla="*/ 652309 h 269"/>
                <a:gd name="T10" fmla="*/ 73290 w 485"/>
                <a:gd name="T11" fmla="*/ 509751 h 269"/>
                <a:gd name="T12" fmla="*/ 918283 w 485"/>
                <a:gd name="T13" fmla="*/ 38879 h 269"/>
                <a:gd name="T14" fmla="*/ 1172642 w 485"/>
                <a:gd name="T15" fmla="*/ 38879 h 269"/>
                <a:gd name="T16" fmla="*/ 2017635 w 485"/>
                <a:gd name="T17" fmla="*/ 509751 h 26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85" h="269">
                  <a:moveTo>
                    <a:pt x="468" y="118"/>
                  </a:moveTo>
                  <a:cubicBezTo>
                    <a:pt x="485" y="127"/>
                    <a:pt x="485" y="142"/>
                    <a:pt x="468" y="151"/>
                  </a:cubicBezTo>
                  <a:cubicBezTo>
                    <a:pt x="272" y="260"/>
                    <a:pt x="272" y="260"/>
                    <a:pt x="272" y="260"/>
                  </a:cubicBezTo>
                  <a:cubicBezTo>
                    <a:pt x="256" y="269"/>
                    <a:pt x="229" y="269"/>
                    <a:pt x="213" y="260"/>
                  </a:cubicBezTo>
                  <a:cubicBezTo>
                    <a:pt x="17" y="151"/>
                    <a:pt x="17" y="151"/>
                    <a:pt x="17" y="151"/>
                  </a:cubicBezTo>
                  <a:cubicBezTo>
                    <a:pt x="0" y="142"/>
                    <a:pt x="0" y="127"/>
                    <a:pt x="17" y="118"/>
                  </a:cubicBezTo>
                  <a:cubicBezTo>
                    <a:pt x="213" y="9"/>
                    <a:pt x="213" y="9"/>
                    <a:pt x="213" y="9"/>
                  </a:cubicBezTo>
                  <a:cubicBezTo>
                    <a:pt x="229" y="0"/>
                    <a:pt x="256" y="0"/>
                    <a:pt x="272" y="9"/>
                  </a:cubicBezTo>
                  <a:lnTo>
                    <a:pt x="468" y="118"/>
                  </a:lnTo>
                  <a:close/>
                </a:path>
              </a:pathLst>
            </a:custGeom>
            <a:solidFill>
              <a:srgbClr val="264B8B"/>
            </a:solidFill>
            <a:ln>
              <a:noFill/>
            </a:ln>
          </p:spPr>
          <p:txBody>
            <a:bodyPr/>
            <a:lstStyle/>
            <a:p>
              <a:endParaRPr lang="en-PK" sz="140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endParaRPr>
            </a:p>
          </p:txBody>
        </p:sp>
        <p:sp>
          <p:nvSpPr>
            <p:cNvPr id="39" name="Freeform 96">
              <a:extLst>
                <a:ext uri="{FF2B5EF4-FFF2-40B4-BE49-F238E27FC236}">
                  <a16:creationId xmlns:a16="http://schemas.microsoft.com/office/drawing/2014/main" id="{BBD5B274-6195-4BA9-B83A-93F2FB81CD69}"/>
                </a:ext>
              </a:extLst>
            </p:cNvPr>
            <p:cNvSpPr>
              <a:spLocks/>
            </p:cNvSpPr>
            <p:nvPr/>
          </p:nvSpPr>
          <p:spPr bwMode="auto">
            <a:xfrm>
              <a:off x="820720" y="2361948"/>
              <a:ext cx="2019625" cy="713798"/>
            </a:xfrm>
            <a:custGeom>
              <a:avLst/>
              <a:gdLst>
                <a:gd name="T0" fmla="*/ 477 w 477"/>
                <a:gd name="T1" fmla="*/ 0 h 168"/>
                <a:gd name="T2" fmla="*/ 464 w 477"/>
                <a:gd name="T3" fmla="*/ 16 h 168"/>
                <a:gd name="T4" fmla="*/ 268 w 477"/>
                <a:gd name="T5" fmla="*/ 125 h 168"/>
                <a:gd name="T6" fmla="*/ 209 w 477"/>
                <a:gd name="T7" fmla="*/ 125 h 168"/>
                <a:gd name="T8" fmla="*/ 13 w 477"/>
                <a:gd name="T9" fmla="*/ 16 h 168"/>
                <a:gd name="T10" fmla="*/ 0 w 477"/>
                <a:gd name="T11" fmla="*/ 0 h 168"/>
                <a:gd name="T12" fmla="*/ 0 w 477"/>
                <a:gd name="T13" fmla="*/ 34 h 168"/>
                <a:gd name="T14" fmla="*/ 13 w 477"/>
                <a:gd name="T15" fmla="*/ 50 h 168"/>
                <a:gd name="T16" fmla="*/ 209 w 477"/>
                <a:gd name="T17" fmla="*/ 159 h 168"/>
                <a:gd name="T18" fmla="*/ 268 w 477"/>
                <a:gd name="T19" fmla="*/ 159 h 168"/>
                <a:gd name="T20" fmla="*/ 464 w 477"/>
                <a:gd name="T21" fmla="*/ 50 h 168"/>
                <a:gd name="T22" fmla="*/ 477 w 477"/>
                <a:gd name="T23" fmla="*/ 34 h 168"/>
                <a:gd name="T24" fmla="*/ 477 w 477"/>
                <a:gd name="T25" fmla="*/ 0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77" h="168">
                  <a:moveTo>
                    <a:pt x="477" y="0"/>
                  </a:moveTo>
                  <a:cubicBezTo>
                    <a:pt x="477" y="6"/>
                    <a:pt x="473" y="12"/>
                    <a:pt x="464" y="16"/>
                  </a:cubicBezTo>
                  <a:cubicBezTo>
                    <a:pt x="268" y="125"/>
                    <a:pt x="268" y="125"/>
                    <a:pt x="268" y="125"/>
                  </a:cubicBezTo>
                  <a:cubicBezTo>
                    <a:pt x="252" y="134"/>
                    <a:pt x="225" y="134"/>
                    <a:pt x="209" y="125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5" y="12"/>
                    <a:pt x="0" y="6"/>
                    <a:pt x="0" y="0"/>
                  </a:cubicBezTo>
                  <a:cubicBezTo>
                    <a:pt x="0" y="34"/>
                    <a:pt x="0" y="34"/>
                    <a:pt x="0" y="34"/>
                  </a:cubicBezTo>
                  <a:cubicBezTo>
                    <a:pt x="0" y="40"/>
                    <a:pt x="5" y="46"/>
                    <a:pt x="13" y="50"/>
                  </a:cubicBezTo>
                  <a:cubicBezTo>
                    <a:pt x="209" y="159"/>
                    <a:pt x="209" y="159"/>
                    <a:pt x="209" y="159"/>
                  </a:cubicBezTo>
                  <a:cubicBezTo>
                    <a:pt x="225" y="168"/>
                    <a:pt x="252" y="168"/>
                    <a:pt x="268" y="159"/>
                  </a:cubicBezTo>
                  <a:cubicBezTo>
                    <a:pt x="464" y="50"/>
                    <a:pt x="464" y="50"/>
                    <a:pt x="464" y="50"/>
                  </a:cubicBezTo>
                  <a:cubicBezTo>
                    <a:pt x="473" y="46"/>
                    <a:pt x="477" y="40"/>
                    <a:pt x="477" y="34"/>
                  </a:cubicBezTo>
                  <a:lnTo>
                    <a:pt x="477" y="0"/>
                  </a:lnTo>
                  <a:close/>
                </a:path>
              </a:pathLst>
            </a:custGeom>
            <a:solidFill>
              <a:srgbClr val="234581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endParaRPr>
            </a:p>
          </p:txBody>
        </p:sp>
        <p:sp>
          <p:nvSpPr>
            <p:cNvPr id="36" name="Freeform 99">
              <a:extLst>
                <a:ext uri="{FF2B5EF4-FFF2-40B4-BE49-F238E27FC236}">
                  <a16:creationId xmlns:a16="http://schemas.microsoft.com/office/drawing/2014/main" id="{B6AD3406-D5B4-4103-9A4A-9736852F7A01}"/>
                </a:ext>
              </a:extLst>
            </p:cNvPr>
            <p:cNvSpPr>
              <a:spLocks/>
            </p:cNvSpPr>
            <p:nvPr/>
          </p:nvSpPr>
          <p:spPr bwMode="auto">
            <a:xfrm>
              <a:off x="2949534" y="2973866"/>
              <a:ext cx="2049318" cy="1141115"/>
            </a:xfrm>
            <a:custGeom>
              <a:avLst/>
              <a:gdLst>
                <a:gd name="T0" fmla="*/ 2018013 w 484"/>
                <a:gd name="T1" fmla="*/ 509751 h 269"/>
                <a:gd name="T2" fmla="*/ 2018013 w 484"/>
                <a:gd name="T3" fmla="*/ 652309 h 269"/>
                <a:gd name="T4" fmla="*/ 1172862 w 484"/>
                <a:gd name="T5" fmla="*/ 1123181 h 269"/>
                <a:gd name="T6" fmla="*/ 914143 w 484"/>
                <a:gd name="T7" fmla="*/ 1123181 h 269"/>
                <a:gd name="T8" fmla="*/ 68992 w 484"/>
                <a:gd name="T9" fmla="*/ 652309 h 269"/>
                <a:gd name="T10" fmla="*/ 68992 w 484"/>
                <a:gd name="T11" fmla="*/ 509751 h 269"/>
                <a:gd name="T12" fmla="*/ 914143 w 484"/>
                <a:gd name="T13" fmla="*/ 38879 h 269"/>
                <a:gd name="T14" fmla="*/ 1172862 w 484"/>
                <a:gd name="T15" fmla="*/ 38879 h 269"/>
                <a:gd name="T16" fmla="*/ 2018013 w 484"/>
                <a:gd name="T17" fmla="*/ 509751 h 26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84" h="269">
                  <a:moveTo>
                    <a:pt x="468" y="118"/>
                  </a:moveTo>
                  <a:cubicBezTo>
                    <a:pt x="484" y="127"/>
                    <a:pt x="484" y="142"/>
                    <a:pt x="468" y="151"/>
                  </a:cubicBezTo>
                  <a:cubicBezTo>
                    <a:pt x="272" y="260"/>
                    <a:pt x="272" y="260"/>
                    <a:pt x="272" y="260"/>
                  </a:cubicBezTo>
                  <a:cubicBezTo>
                    <a:pt x="256" y="269"/>
                    <a:pt x="229" y="269"/>
                    <a:pt x="212" y="260"/>
                  </a:cubicBezTo>
                  <a:cubicBezTo>
                    <a:pt x="16" y="151"/>
                    <a:pt x="16" y="151"/>
                    <a:pt x="16" y="151"/>
                  </a:cubicBezTo>
                  <a:cubicBezTo>
                    <a:pt x="0" y="142"/>
                    <a:pt x="0" y="127"/>
                    <a:pt x="16" y="118"/>
                  </a:cubicBezTo>
                  <a:cubicBezTo>
                    <a:pt x="212" y="9"/>
                    <a:pt x="212" y="9"/>
                    <a:pt x="212" y="9"/>
                  </a:cubicBezTo>
                  <a:cubicBezTo>
                    <a:pt x="229" y="0"/>
                    <a:pt x="256" y="0"/>
                    <a:pt x="272" y="9"/>
                  </a:cubicBezTo>
                  <a:lnTo>
                    <a:pt x="468" y="118"/>
                  </a:lnTo>
                  <a:close/>
                </a:path>
              </a:pathLst>
            </a:custGeom>
            <a:solidFill>
              <a:srgbClr val="3E66A8"/>
            </a:solidFill>
            <a:ln>
              <a:noFill/>
            </a:ln>
          </p:spPr>
          <p:txBody>
            <a:bodyPr/>
            <a:lstStyle/>
            <a:p>
              <a:endParaRPr lang="en-PK" sz="140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endParaRPr>
            </a:p>
          </p:txBody>
        </p:sp>
        <p:sp>
          <p:nvSpPr>
            <p:cNvPr id="37" name="Freeform 100">
              <a:extLst>
                <a:ext uri="{FF2B5EF4-FFF2-40B4-BE49-F238E27FC236}">
                  <a16:creationId xmlns:a16="http://schemas.microsoft.com/office/drawing/2014/main" id="{00770A02-0302-4612-9ED6-3495101C2C44}"/>
                </a:ext>
              </a:extLst>
            </p:cNvPr>
            <p:cNvSpPr>
              <a:spLocks/>
            </p:cNvSpPr>
            <p:nvPr/>
          </p:nvSpPr>
          <p:spPr bwMode="auto">
            <a:xfrm>
              <a:off x="2966077" y="3541052"/>
              <a:ext cx="2015665" cy="717759"/>
            </a:xfrm>
            <a:custGeom>
              <a:avLst/>
              <a:gdLst>
                <a:gd name="T0" fmla="*/ 476 w 476"/>
                <a:gd name="T1" fmla="*/ 0 h 169"/>
                <a:gd name="T2" fmla="*/ 464 w 476"/>
                <a:gd name="T3" fmla="*/ 17 h 169"/>
                <a:gd name="T4" fmla="*/ 268 w 476"/>
                <a:gd name="T5" fmla="*/ 126 h 169"/>
                <a:gd name="T6" fmla="*/ 208 w 476"/>
                <a:gd name="T7" fmla="*/ 126 h 169"/>
                <a:gd name="T8" fmla="*/ 12 w 476"/>
                <a:gd name="T9" fmla="*/ 17 h 169"/>
                <a:gd name="T10" fmla="*/ 0 w 476"/>
                <a:gd name="T11" fmla="*/ 0 h 169"/>
                <a:gd name="T12" fmla="*/ 0 w 476"/>
                <a:gd name="T13" fmla="*/ 34 h 169"/>
                <a:gd name="T14" fmla="*/ 12 w 476"/>
                <a:gd name="T15" fmla="*/ 51 h 169"/>
                <a:gd name="T16" fmla="*/ 208 w 476"/>
                <a:gd name="T17" fmla="*/ 160 h 169"/>
                <a:gd name="T18" fmla="*/ 268 w 476"/>
                <a:gd name="T19" fmla="*/ 160 h 169"/>
                <a:gd name="T20" fmla="*/ 464 w 476"/>
                <a:gd name="T21" fmla="*/ 51 h 169"/>
                <a:gd name="T22" fmla="*/ 476 w 476"/>
                <a:gd name="T23" fmla="*/ 34 h 169"/>
                <a:gd name="T24" fmla="*/ 476 w 476"/>
                <a:gd name="T25" fmla="*/ 0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76" h="169">
                  <a:moveTo>
                    <a:pt x="476" y="0"/>
                  </a:moveTo>
                  <a:cubicBezTo>
                    <a:pt x="476" y="6"/>
                    <a:pt x="472" y="12"/>
                    <a:pt x="464" y="17"/>
                  </a:cubicBezTo>
                  <a:cubicBezTo>
                    <a:pt x="268" y="126"/>
                    <a:pt x="268" y="126"/>
                    <a:pt x="268" y="126"/>
                  </a:cubicBezTo>
                  <a:cubicBezTo>
                    <a:pt x="252" y="135"/>
                    <a:pt x="225" y="135"/>
                    <a:pt x="208" y="126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4" y="12"/>
                    <a:pt x="0" y="6"/>
                    <a:pt x="0" y="0"/>
                  </a:cubicBezTo>
                  <a:cubicBezTo>
                    <a:pt x="0" y="34"/>
                    <a:pt x="0" y="34"/>
                    <a:pt x="0" y="34"/>
                  </a:cubicBezTo>
                  <a:cubicBezTo>
                    <a:pt x="0" y="40"/>
                    <a:pt x="4" y="46"/>
                    <a:pt x="12" y="51"/>
                  </a:cubicBezTo>
                  <a:cubicBezTo>
                    <a:pt x="208" y="160"/>
                    <a:pt x="208" y="160"/>
                    <a:pt x="208" y="160"/>
                  </a:cubicBezTo>
                  <a:cubicBezTo>
                    <a:pt x="225" y="169"/>
                    <a:pt x="252" y="169"/>
                    <a:pt x="268" y="160"/>
                  </a:cubicBezTo>
                  <a:cubicBezTo>
                    <a:pt x="464" y="51"/>
                    <a:pt x="464" y="51"/>
                    <a:pt x="464" y="51"/>
                  </a:cubicBezTo>
                  <a:cubicBezTo>
                    <a:pt x="472" y="46"/>
                    <a:pt x="476" y="40"/>
                    <a:pt x="476" y="34"/>
                  </a:cubicBezTo>
                  <a:lnTo>
                    <a:pt x="476" y="0"/>
                  </a:lnTo>
                  <a:close/>
                </a:path>
              </a:pathLst>
            </a:custGeom>
            <a:solidFill>
              <a:srgbClr val="315287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endParaRPr>
            </a:p>
          </p:txBody>
        </p:sp>
        <p:sp>
          <p:nvSpPr>
            <p:cNvPr id="34" name="Freeform 103">
              <a:extLst>
                <a:ext uri="{FF2B5EF4-FFF2-40B4-BE49-F238E27FC236}">
                  <a16:creationId xmlns:a16="http://schemas.microsoft.com/office/drawing/2014/main" id="{4EA3340E-1F0C-4AE6-9615-60404F0ECE1B}"/>
                </a:ext>
              </a:extLst>
            </p:cNvPr>
            <p:cNvSpPr>
              <a:spLocks/>
            </p:cNvSpPr>
            <p:nvPr/>
          </p:nvSpPr>
          <p:spPr bwMode="auto">
            <a:xfrm>
              <a:off x="5096582" y="4153870"/>
              <a:ext cx="2047345" cy="1140493"/>
            </a:xfrm>
            <a:custGeom>
              <a:avLst/>
              <a:gdLst>
                <a:gd name="T0" fmla="*/ 468 w 484"/>
                <a:gd name="T1" fmla="*/ 118 h 269"/>
                <a:gd name="T2" fmla="*/ 468 w 484"/>
                <a:gd name="T3" fmla="*/ 151 h 269"/>
                <a:gd name="T4" fmla="*/ 272 w 484"/>
                <a:gd name="T5" fmla="*/ 260 h 269"/>
                <a:gd name="T6" fmla="*/ 212 w 484"/>
                <a:gd name="T7" fmla="*/ 260 h 269"/>
                <a:gd name="T8" fmla="*/ 16 w 484"/>
                <a:gd name="T9" fmla="*/ 151 h 269"/>
                <a:gd name="T10" fmla="*/ 16 w 484"/>
                <a:gd name="T11" fmla="*/ 118 h 269"/>
                <a:gd name="T12" fmla="*/ 212 w 484"/>
                <a:gd name="T13" fmla="*/ 9 h 269"/>
                <a:gd name="T14" fmla="*/ 272 w 484"/>
                <a:gd name="T15" fmla="*/ 9 h 269"/>
                <a:gd name="T16" fmla="*/ 468 w 484"/>
                <a:gd name="T17" fmla="*/ 118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84" h="269">
                  <a:moveTo>
                    <a:pt x="468" y="118"/>
                  </a:moveTo>
                  <a:cubicBezTo>
                    <a:pt x="484" y="127"/>
                    <a:pt x="484" y="142"/>
                    <a:pt x="468" y="151"/>
                  </a:cubicBezTo>
                  <a:cubicBezTo>
                    <a:pt x="272" y="260"/>
                    <a:pt x="272" y="260"/>
                    <a:pt x="272" y="260"/>
                  </a:cubicBezTo>
                  <a:cubicBezTo>
                    <a:pt x="255" y="269"/>
                    <a:pt x="229" y="269"/>
                    <a:pt x="212" y="260"/>
                  </a:cubicBezTo>
                  <a:cubicBezTo>
                    <a:pt x="16" y="151"/>
                    <a:pt x="16" y="151"/>
                    <a:pt x="16" y="151"/>
                  </a:cubicBezTo>
                  <a:cubicBezTo>
                    <a:pt x="0" y="142"/>
                    <a:pt x="0" y="127"/>
                    <a:pt x="16" y="118"/>
                  </a:cubicBezTo>
                  <a:cubicBezTo>
                    <a:pt x="212" y="9"/>
                    <a:pt x="212" y="9"/>
                    <a:pt x="212" y="9"/>
                  </a:cubicBezTo>
                  <a:cubicBezTo>
                    <a:pt x="229" y="0"/>
                    <a:pt x="255" y="0"/>
                    <a:pt x="272" y="9"/>
                  </a:cubicBezTo>
                  <a:lnTo>
                    <a:pt x="468" y="118"/>
                  </a:lnTo>
                  <a:close/>
                </a:path>
              </a:pathLst>
            </a:custGeom>
            <a:solidFill>
              <a:srgbClr val="5C7098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endParaRPr>
            </a:p>
          </p:txBody>
        </p:sp>
        <p:sp>
          <p:nvSpPr>
            <p:cNvPr id="35" name="Freeform 104">
              <a:extLst>
                <a:ext uri="{FF2B5EF4-FFF2-40B4-BE49-F238E27FC236}">
                  <a16:creationId xmlns:a16="http://schemas.microsoft.com/office/drawing/2014/main" id="{55762807-1134-47F4-AFD4-2B375DF0CD68}"/>
                </a:ext>
              </a:extLst>
            </p:cNvPr>
            <p:cNvSpPr>
              <a:spLocks/>
            </p:cNvSpPr>
            <p:nvPr/>
          </p:nvSpPr>
          <p:spPr bwMode="auto">
            <a:xfrm>
              <a:off x="5112422" y="4725107"/>
              <a:ext cx="2015665" cy="713798"/>
            </a:xfrm>
            <a:custGeom>
              <a:avLst/>
              <a:gdLst>
                <a:gd name="T0" fmla="*/ 476 w 476"/>
                <a:gd name="T1" fmla="*/ 0 h 168"/>
                <a:gd name="T2" fmla="*/ 464 w 476"/>
                <a:gd name="T3" fmla="*/ 16 h 168"/>
                <a:gd name="T4" fmla="*/ 268 w 476"/>
                <a:gd name="T5" fmla="*/ 125 h 168"/>
                <a:gd name="T6" fmla="*/ 208 w 476"/>
                <a:gd name="T7" fmla="*/ 125 h 168"/>
                <a:gd name="T8" fmla="*/ 12 w 476"/>
                <a:gd name="T9" fmla="*/ 16 h 168"/>
                <a:gd name="T10" fmla="*/ 0 w 476"/>
                <a:gd name="T11" fmla="*/ 0 h 168"/>
                <a:gd name="T12" fmla="*/ 0 w 476"/>
                <a:gd name="T13" fmla="*/ 34 h 168"/>
                <a:gd name="T14" fmla="*/ 12 w 476"/>
                <a:gd name="T15" fmla="*/ 50 h 168"/>
                <a:gd name="T16" fmla="*/ 208 w 476"/>
                <a:gd name="T17" fmla="*/ 159 h 168"/>
                <a:gd name="T18" fmla="*/ 268 w 476"/>
                <a:gd name="T19" fmla="*/ 159 h 168"/>
                <a:gd name="T20" fmla="*/ 464 w 476"/>
                <a:gd name="T21" fmla="*/ 50 h 168"/>
                <a:gd name="T22" fmla="*/ 476 w 476"/>
                <a:gd name="T23" fmla="*/ 34 h 168"/>
                <a:gd name="T24" fmla="*/ 476 w 476"/>
                <a:gd name="T25" fmla="*/ 0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76" h="168">
                  <a:moveTo>
                    <a:pt x="476" y="0"/>
                  </a:moveTo>
                  <a:cubicBezTo>
                    <a:pt x="476" y="6"/>
                    <a:pt x="472" y="12"/>
                    <a:pt x="464" y="16"/>
                  </a:cubicBezTo>
                  <a:cubicBezTo>
                    <a:pt x="268" y="125"/>
                    <a:pt x="268" y="125"/>
                    <a:pt x="268" y="125"/>
                  </a:cubicBezTo>
                  <a:cubicBezTo>
                    <a:pt x="251" y="134"/>
                    <a:pt x="225" y="134"/>
                    <a:pt x="208" y="125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4" y="12"/>
                    <a:pt x="0" y="6"/>
                    <a:pt x="0" y="0"/>
                  </a:cubicBezTo>
                  <a:cubicBezTo>
                    <a:pt x="0" y="34"/>
                    <a:pt x="0" y="34"/>
                    <a:pt x="0" y="34"/>
                  </a:cubicBezTo>
                  <a:cubicBezTo>
                    <a:pt x="0" y="40"/>
                    <a:pt x="4" y="46"/>
                    <a:pt x="12" y="50"/>
                  </a:cubicBezTo>
                  <a:cubicBezTo>
                    <a:pt x="208" y="159"/>
                    <a:pt x="208" y="159"/>
                    <a:pt x="208" y="159"/>
                  </a:cubicBezTo>
                  <a:cubicBezTo>
                    <a:pt x="225" y="168"/>
                    <a:pt x="251" y="168"/>
                    <a:pt x="268" y="159"/>
                  </a:cubicBezTo>
                  <a:cubicBezTo>
                    <a:pt x="464" y="50"/>
                    <a:pt x="464" y="50"/>
                    <a:pt x="464" y="50"/>
                  </a:cubicBezTo>
                  <a:cubicBezTo>
                    <a:pt x="472" y="46"/>
                    <a:pt x="476" y="40"/>
                    <a:pt x="476" y="34"/>
                  </a:cubicBezTo>
                  <a:lnTo>
                    <a:pt x="476" y="0"/>
                  </a:lnTo>
                  <a:close/>
                </a:path>
              </a:pathLst>
            </a:custGeom>
            <a:solidFill>
              <a:srgbClr val="4A5A7A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endParaRPr>
            </a:p>
          </p:txBody>
        </p:sp>
        <p:sp>
          <p:nvSpPr>
            <p:cNvPr id="32" name="Freeform 107">
              <a:extLst>
                <a:ext uri="{FF2B5EF4-FFF2-40B4-BE49-F238E27FC236}">
                  <a16:creationId xmlns:a16="http://schemas.microsoft.com/office/drawing/2014/main" id="{39BF4D42-F78A-4DB4-A9C6-92A86545F3AA}"/>
                </a:ext>
              </a:extLst>
            </p:cNvPr>
            <p:cNvSpPr>
              <a:spLocks/>
            </p:cNvSpPr>
            <p:nvPr/>
          </p:nvSpPr>
          <p:spPr bwMode="auto">
            <a:xfrm>
              <a:off x="7238969" y="2973776"/>
              <a:ext cx="2053285" cy="1140493"/>
            </a:xfrm>
            <a:custGeom>
              <a:avLst/>
              <a:gdLst>
                <a:gd name="T0" fmla="*/ 469 w 485"/>
                <a:gd name="T1" fmla="*/ 118 h 269"/>
                <a:gd name="T2" fmla="*/ 469 w 485"/>
                <a:gd name="T3" fmla="*/ 151 h 269"/>
                <a:gd name="T4" fmla="*/ 272 w 485"/>
                <a:gd name="T5" fmla="*/ 260 h 269"/>
                <a:gd name="T6" fmla="*/ 213 w 485"/>
                <a:gd name="T7" fmla="*/ 260 h 269"/>
                <a:gd name="T8" fmla="*/ 17 w 485"/>
                <a:gd name="T9" fmla="*/ 151 h 269"/>
                <a:gd name="T10" fmla="*/ 17 w 485"/>
                <a:gd name="T11" fmla="*/ 118 h 269"/>
                <a:gd name="T12" fmla="*/ 213 w 485"/>
                <a:gd name="T13" fmla="*/ 9 h 269"/>
                <a:gd name="T14" fmla="*/ 272 w 485"/>
                <a:gd name="T15" fmla="*/ 9 h 269"/>
                <a:gd name="T16" fmla="*/ 469 w 485"/>
                <a:gd name="T17" fmla="*/ 118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85" h="269">
                  <a:moveTo>
                    <a:pt x="469" y="118"/>
                  </a:moveTo>
                  <a:cubicBezTo>
                    <a:pt x="485" y="127"/>
                    <a:pt x="485" y="142"/>
                    <a:pt x="469" y="151"/>
                  </a:cubicBezTo>
                  <a:cubicBezTo>
                    <a:pt x="272" y="260"/>
                    <a:pt x="272" y="260"/>
                    <a:pt x="272" y="260"/>
                  </a:cubicBezTo>
                  <a:cubicBezTo>
                    <a:pt x="256" y="269"/>
                    <a:pt x="229" y="269"/>
                    <a:pt x="213" y="260"/>
                  </a:cubicBezTo>
                  <a:cubicBezTo>
                    <a:pt x="17" y="151"/>
                    <a:pt x="17" y="151"/>
                    <a:pt x="17" y="151"/>
                  </a:cubicBezTo>
                  <a:cubicBezTo>
                    <a:pt x="1" y="142"/>
                    <a:pt x="0" y="127"/>
                    <a:pt x="17" y="118"/>
                  </a:cubicBezTo>
                  <a:cubicBezTo>
                    <a:pt x="213" y="9"/>
                    <a:pt x="213" y="9"/>
                    <a:pt x="213" y="9"/>
                  </a:cubicBezTo>
                  <a:cubicBezTo>
                    <a:pt x="229" y="0"/>
                    <a:pt x="256" y="0"/>
                    <a:pt x="272" y="9"/>
                  </a:cubicBezTo>
                  <a:lnTo>
                    <a:pt x="469" y="118"/>
                  </a:lnTo>
                  <a:close/>
                </a:path>
              </a:pathLst>
            </a:custGeom>
            <a:solidFill>
              <a:srgbClr val="6997AE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endParaRPr>
            </a:p>
          </p:txBody>
        </p:sp>
        <p:sp>
          <p:nvSpPr>
            <p:cNvPr id="33" name="Freeform 108">
              <a:extLst>
                <a:ext uri="{FF2B5EF4-FFF2-40B4-BE49-F238E27FC236}">
                  <a16:creationId xmlns:a16="http://schemas.microsoft.com/office/drawing/2014/main" id="{EF8C775B-6EC8-46F6-BFE9-A4793684EB2F}"/>
                </a:ext>
              </a:extLst>
            </p:cNvPr>
            <p:cNvSpPr>
              <a:spLocks/>
            </p:cNvSpPr>
            <p:nvPr/>
          </p:nvSpPr>
          <p:spPr bwMode="auto">
            <a:xfrm>
              <a:off x="7259759" y="3541052"/>
              <a:ext cx="2015665" cy="717759"/>
            </a:xfrm>
            <a:custGeom>
              <a:avLst/>
              <a:gdLst>
                <a:gd name="T0" fmla="*/ 476 w 476"/>
                <a:gd name="T1" fmla="*/ 0 h 169"/>
                <a:gd name="T2" fmla="*/ 464 w 476"/>
                <a:gd name="T3" fmla="*/ 17 h 169"/>
                <a:gd name="T4" fmla="*/ 267 w 476"/>
                <a:gd name="T5" fmla="*/ 126 h 169"/>
                <a:gd name="T6" fmla="*/ 208 w 476"/>
                <a:gd name="T7" fmla="*/ 126 h 169"/>
                <a:gd name="T8" fmla="*/ 12 w 476"/>
                <a:gd name="T9" fmla="*/ 17 h 169"/>
                <a:gd name="T10" fmla="*/ 0 w 476"/>
                <a:gd name="T11" fmla="*/ 0 h 169"/>
                <a:gd name="T12" fmla="*/ 0 w 476"/>
                <a:gd name="T13" fmla="*/ 34 h 169"/>
                <a:gd name="T14" fmla="*/ 12 w 476"/>
                <a:gd name="T15" fmla="*/ 51 h 169"/>
                <a:gd name="T16" fmla="*/ 208 w 476"/>
                <a:gd name="T17" fmla="*/ 160 h 169"/>
                <a:gd name="T18" fmla="*/ 267 w 476"/>
                <a:gd name="T19" fmla="*/ 160 h 169"/>
                <a:gd name="T20" fmla="*/ 464 w 476"/>
                <a:gd name="T21" fmla="*/ 51 h 169"/>
                <a:gd name="T22" fmla="*/ 476 w 476"/>
                <a:gd name="T23" fmla="*/ 34 h 169"/>
                <a:gd name="T24" fmla="*/ 476 w 476"/>
                <a:gd name="T25" fmla="*/ 0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76" h="169">
                  <a:moveTo>
                    <a:pt x="476" y="0"/>
                  </a:moveTo>
                  <a:cubicBezTo>
                    <a:pt x="476" y="6"/>
                    <a:pt x="472" y="12"/>
                    <a:pt x="464" y="17"/>
                  </a:cubicBezTo>
                  <a:cubicBezTo>
                    <a:pt x="267" y="126"/>
                    <a:pt x="267" y="126"/>
                    <a:pt x="267" y="126"/>
                  </a:cubicBezTo>
                  <a:cubicBezTo>
                    <a:pt x="251" y="135"/>
                    <a:pt x="224" y="135"/>
                    <a:pt x="208" y="126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4" y="12"/>
                    <a:pt x="0" y="6"/>
                    <a:pt x="0" y="0"/>
                  </a:cubicBezTo>
                  <a:cubicBezTo>
                    <a:pt x="0" y="34"/>
                    <a:pt x="0" y="34"/>
                    <a:pt x="0" y="34"/>
                  </a:cubicBezTo>
                  <a:cubicBezTo>
                    <a:pt x="0" y="40"/>
                    <a:pt x="4" y="46"/>
                    <a:pt x="12" y="51"/>
                  </a:cubicBezTo>
                  <a:cubicBezTo>
                    <a:pt x="208" y="160"/>
                    <a:pt x="208" y="160"/>
                    <a:pt x="208" y="160"/>
                  </a:cubicBezTo>
                  <a:cubicBezTo>
                    <a:pt x="224" y="169"/>
                    <a:pt x="251" y="169"/>
                    <a:pt x="267" y="160"/>
                  </a:cubicBezTo>
                  <a:cubicBezTo>
                    <a:pt x="464" y="51"/>
                    <a:pt x="464" y="51"/>
                    <a:pt x="464" y="51"/>
                  </a:cubicBezTo>
                  <a:cubicBezTo>
                    <a:pt x="472" y="46"/>
                    <a:pt x="476" y="40"/>
                    <a:pt x="476" y="34"/>
                  </a:cubicBezTo>
                  <a:lnTo>
                    <a:pt x="476" y="0"/>
                  </a:lnTo>
                  <a:close/>
                </a:path>
              </a:pathLst>
            </a:custGeom>
            <a:solidFill>
              <a:srgbClr val="54839A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endParaRPr>
            </a:p>
          </p:txBody>
        </p:sp>
        <p:sp>
          <p:nvSpPr>
            <p:cNvPr id="30" name="Freeform 111">
              <a:extLst>
                <a:ext uri="{FF2B5EF4-FFF2-40B4-BE49-F238E27FC236}">
                  <a16:creationId xmlns:a16="http://schemas.microsoft.com/office/drawing/2014/main" id="{660984F7-EB07-4006-B9EC-4951C5EFDD0D}"/>
                </a:ext>
              </a:extLst>
            </p:cNvPr>
            <p:cNvSpPr>
              <a:spLocks/>
            </p:cNvSpPr>
            <p:nvPr/>
          </p:nvSpPr>
          <p:spPr bwMode="auto">
            <a:xfrm>
              <a:off x="9384326" y="1790712"/>
              <a:ext cx="2053285" cy="1140493"/>
            </a:xfrm>
            <a:custGeom>
              <a:avLst/>
              <a:gdLst>
                <a:gd name="T0" fmla="*/ 468 w 485"/>
                <a:gd name="T1" fmla="*/ 118 h 269"/>
                <a:gd name="T2" fmla="*/ 468 w 485"/>
                <a:gd name="T3" fmla="*/ 151 h 269"/>
                <a:gd name="T4" fmla="*/ 272 w 485"/>
                <a:gd name="T5" fmla="*/ 260 h 269"/>
                <a:gd name="T6" fmla="*/ 213 w 485"/>
                <a:gd name="T7" fmla="*/ 260 h 269"/>
                <a:gd name="T8" fmla="*/ 17 w 485"/>
                <a:gd name="T9" fmla="*/ 151 h 269"/>
                <a:gd name="T10" fmla="*/ 17 w 485"/>
                <a:gd name="T11" fmla="*/ 118 h 269"/>
                <a:gd name="T12" fmla="*/ 213 w 485"/>
                <a:gd name="T13" fmla="*/ 9 h 269"/>
                <a:gd name="T14" fmla="*/ 272 w 485"/>
                <a:gd name="T15" fmla="*/ 9 h 269"/>
                <a:gd name="T16" fmla="*/ 468 w 485"/>
                <a:gd name="T17" fmla="*/ 118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85" h="269">
                  <a:moveTo>
                    <a:pt x="468" y="118"/>
                  </a:moveTo>
                  <a:cubicBezTo>
                    <a:pt x="485" y="127"/>
                    <a:pt x="485" y="142"/>
                    <a:pt x="468" y="151"/>
                  </a:cubicBezTo>
                  <a:cubicBezTo>
                    <a:pt x="272" y="260"/>
                    <a:pt x="272" y="260"/>
                    <a:pt x="272" y="260"/>
                  </a:cubicBezTo>
                  <a:cubicBezTo>
                    <a:pt x="256" y="269"/>
                    <a:pt x="229" y="269"/>
                    <a:pt x="213" y="260"/>
                  </a:cubicBezTo>
                  <a:cubicBezTo>
                    <a:pt x="17" y="151"/>
                    <a:pt x="17" y="151"/>
                    <a:pt x="17" y="151"/>
                  </a:cubicBezTo>
                  <a:cubicBezTo>
                    <a:pt x="0" y="142"/>
                    <a:pt x="0" y="127"/>
                    <a:pt x="17" y="118"/>
                  </a:cubicBezTo>
                  <a:cubicBezTo>
                    <a:pt x="213" y="9"/>
                    <a:pt x="213" y="9"/>
                    <a:pt x="213" y="9"/>
                  </a:cubicBezTo>
                  <a:cubicBezTo>
                    <a:pt x="229" y="0"/>
                    <a:pt x="256" y="0"/>
                    <a:pt x="272" y="9"/>
                  </a:cubicBezTo>
                  <a:lnTo>
                    <a:pt x="468" y="118"/>
                  </a:lnTo>
                  <a:close/>
                </a:path>
              </a:pathLst>
            </a:custGeom>
            <a:solidFill>
              <a:srgbClr val="85ACB7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endParaRPr>
            </a:p>
          </p:txBody>
        </p:sp>
        <p:sp>
          <p:nvSpPr>
            <p:cNvPr id="31" name="Freeform 112">
              <a:extLst>
                <a:ext uri="{FF2B5EF4-FFF2-40B4-BE49-F238E27FC236}">
                  <a16:creationId xmlns:a16="http://schemas.microsoft.com/office/drawing/2014/main" id="{85C8F97B-9262-4349-AA11-3E8CF381E4CD}"/>
                </a:ext>
              </a:extLst>
            </p:cNvPr>
            <p:cNvSpPr>
              <a:spLocks/>
            </p:cNvSpPr>
            <p:nvPr/>
          </p:nvSpPr>
          <p:spPr bwMode="auto">
            <a:xfrm>
              <a:off x="9401155" y="2361948"/>
              <a:ext cx="2019625" cy="713798"/>
            </a:xfrm>
            <a:custGeom>
              <a:avLst/>
              <a:gdLst>
                <a:gd name="T0" fmla="*/ 477 w 477"/>
                <a:gd name="T1" fmla="*/ 0 h 168"/>
                <a:gd name="T2" fmla="*/ 464 w 477"/>
                <a:gd name="T3" fmla="*/ 16 h 168"/>
                <a:gd name="T4" fmla="*/ 268 w 477"/>
                <a:gd name="T5" fmla="*/ 125 h 168"/>
                <a:gd name="T6" fmla="*/ 209 w 477"/>
                <a:gd name="T7" fmla="*/ 125 h 168"/>
                <a:gd name="T8" fmla="*/ 13 w 477"/>
                <a:gd name="T9" fmla="*/ 16 h 168"/>
                <a:gd name="T10" fmla="*/ 0 w 477"/>
                <a:gd name="T11" fmla="*/ 0 h 168"/>
                <a:gd name="T12" fmla="*/ 0 w 477"/>
                <a:gd name="T13" fmla="*/ 34 h 168"/>
                <a:gd name="T14" fmla="*/ 13 w 477"/>
                <a:gd name="T15" fmla="*/ 50 h 168"/>
                <a:gd name="T16" fmla="*/ 209 w 477"/>
                <a:gd name="T17" fmla="*/ 159 h 168"/>
                <a:gd name="T18" fmla="*/ 268 w 477"/>
                <a:gd name="T19" fmla="*/ 159 h 168"/>
                <a:gd name="T20" fmla="*/ 464 w 477"/>
                <a:gd name="T21" fmla="*/ 50 h 168"/>
                <a:gd name="T22" fmla="*/ 477 w 477"/>
                <a:gd name="T23" fmla="*/ 34 h 168"/>
                <a:gd name="T24" fmla="*/ 477 w 477"/>
                <a:gd name="T25" fmla="*/ 0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77" h="168">
                  <a:moveTo>
                    <a:pt x="477" y="0"/>
                  </a:moveTo>
                  <a:cubicBezTo>
                    <a:pt x="477" y="6"/>
                    <a:pt x="472" y="12"/>
                    <a:pt x="464" y="16"/>
                  </a:cubicBezTo>
                  <a:cubicBezTo>
                    <a:pt x="268" y="125"/>
                    <a:pt x="268" y="125"/>
                    <a:pt x="268" y="125"/>
                  </a:cubicBezTo>
                  <a:cubicBezTo>
                    <a:pt x="252" y="134"/>
                    <a:pt x="225" y="134"/>
                    <a:pt x="209" y="125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4" y="12"/>
                    <a:pt x="0" y="6"/>
                    <a:pt x="0" y="0"/>
                  </a:cubicBezTo>
                  <a:cubicBezTo>
                    <a:pt x="0" y="34"/>
                    <a:pt x="0" y="34"/>
                    <a:pt x="0" y="34"/>
                  </a:cubicBezTo>
                  <a:cubicBezTo>
                    <a:pt x="0" y="40"/>
                    <a:pt x="4" y="46"/>
                    <a:pt x="13" y="50"/>
                  </a:cubicBezTo>
                  <a:cubicBezTo>
                    <a:pt x="209" y="159"/>
                    <a:pt x="209" y="159"/>
                    <a:pt x="209" y="159"/>
                  </a:cubicBezTo>
                  <a:cubicBezTo>
                    <a:pt x="225" y="168"/>
                    <a:pt x="252" y="168"/>
                    <a:pt x="268" y="159"/>
                  </a:cubicBezTo>
                  <a:cubicBezTo>
                    <a:pt x="464" y="50"/>
                    <a:pt x="464" y="50"/>
                    <a:pt x="464" y="50"/>
                  </a:cubicBezTo>
                  <a:cubicBezTo>
                    <a:pt x="472" y="46"/>
                    <a:pt x="477" y="40"/>
                    <a:pt x="477" y="34"/>
                  </a:cubicBezTo>
                  <a:lnTo>
                    <a:pt x="477" y="0"/>
                  </a:lnTo>
                  <a:close/>
                </a:path>
              </a:pathLst>
            </a:custGeom>
            <a:solidFill>
              <a:srgbClr val="4F7B87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endParaRPr>
            </a:p>
          </p:txBody>
        </p:sp>
        <p:sp>
          <p:nvSpPr>
            <p:cNvPr id="25" name="Freeform 39">
              <a:extLst>
                <a:ext uri="{FF2B5EF4-FFF2-40B4-BE49-F238E27FC236}">
                  <a16:creationId xmlns:a16="http://schemas.microsoft.com/office/drawing/2014/main" id="{9332CD7B-DE94-461E-ACC9-45EE21BF33A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968784" y="4625115"/>
              <a:ext cx="303933" cy="231663"/>
            </a:xfrm>
            <a:custGeom>
              <a:avLst/>
              <a:gdLst>
                <a:gd name="T0" fmla="*/ 62 w 733"/>
                <a:gd name="T1" fmla="*/ 518 h 551"/>
                <a:gd name="T2" fmla="*/ 33 w 733"/>
                <a:gd name="T3" fmla="*/ 410 h 551"/>
                <a:gd name="T4" fmla="*/ 366 w 733"/>
                <a:gd name="T5" fmla="*/ 475 h 551"/>
                <a:gd name="T6" fmla="*/ 700 w 733"/>
                <a:gd name="T7" fmla="*/ 410 h 551"/>
                <a:gd name="T8" fmla="*/ 671 w 733"/>
                <a:gd name="T9" fmla="*/ 518 h 551"/>
                <a:gd name="T10" fmla="*/ 264 w 733"/>
                <a:gd name="T11" fmla="*/ 306 h 551"/>
                <a:gd name="T12" fmla="*/ 469 w 733"/>
                <a:gd name="T13" fmla="*/ 306 h 551"/>
                <a:gd name="T14" fmla="*/ 366 w 733"/>
                <a:gd name="T15" fmla="*/ 190 h 551"/>
                <a:gd name="T16" fmla="*/ 366 w 733"/>
                <a:gd name="T17" fmla="*/ 421 h 551"/>
                <a:gd name="T18" fmla="*/ 366 w 733"/>
                <a:gd name="T19" fmla="*/ 190 h 551"/>
                <a:gd name="T20" fmla="*/ 675 w 733"/>
                <a:gd name="T21" fmla="*/ 137 h 551"/>
                <a:gd name="T22" fmla="*/ 626 w 733"/>
                <a:gd name="T23" fmla="*/ 137 h 551"/>
                <a:gd name="T24" fmla="*/ 650 w 733"/>
                <a:gd name="T25" fmla="*/ 445 h 551"/>
                <a:gd name="T26" fmla="*/ 650 w 733"/>
                <a:gd name="T27" fmla="*/ 494 h 551"/>
                <a:gd name="T28" fmla="*/ 650 w 733"/>
                <a:gd name="T29" fmla="*/ 445 h 551"/>
                <a:gd name="T30" fmla="*/ 59 w 733"/>
                <a:gd name="T31" fmla="*/ 469 h 551"/>
                <a:gd name="T32" fmla="*/ 108 w 733"/>
                <a:gd name="T33" fmla="*/ 469 h 551"/>
                <a:gd name="T34" fmla="*/ 83 w 733"/>
                <a:gd name="T35" fmla="*/ 161 h 551"/>
                <a:gd name="T36" fmla="*/ 83 w 733"/>
                <a:gd name="T37" fmla="*/ 112 h 551"/>
                <a:gd name="T38" fmla="*/ 83 w 733"/>
                <a:gd name="T39" fmla="*/ 161 h 551"/>
                <a:gd name="T40" fmla="*/ 366 w 733"/>
                <a:gd name="T41" fmla="*/ 442 h 551"/>
                <a:gd name="T42" fmla="*/ 366 w 733"/>
                <a:gd name="T43" fmla="*/ 170 h 551"/>
                <a:gd name="T44" fmla="*/ 62 w 733"/>
                <a:gd name="T45" fmla="*/ 93 h 551"/>
                <a:gd name="T46" fmla="*/ 700 w 733"/>
                <a:gd name="T47" fmla="*/ 122 h 551"/>
                <a:gd name="T48" fmla="*/ 500 w 733"/>
                <a:gd name="T49" fmla="*/ 202 h 551"/>
                <a:gd name="T50" fmla="*/ 233 w 733"/>
                <a:gd name="T51" fmla="*/ 202 h 551"/>
                <a:gd name="T52" fmla="*/ 33 w 733"/>
                <a:gd name="T53" fmla="*/ 122 h 551"/>
                <a:gd name="T54" fmla="*/ 671 w 733"/>
                <a:gd name="T55" fmla="*/ 60 h 551"/>
                <a:gd name="T56" fmla="*/ 215 w 733"/>
                <a:gd name="T57" fmla="*/ 45 h 551"/>
                <a:gd name="T58" fmla="*/ 110 w 733"/>
                <a:gd name="T59" fmla="*/ 0 h 551"/>
                <a:gd name="T60" fmla="*/ 64 w 733"/>
                <a:gd name="T61" fmla="*/ 60 h 551"/>
                <a:gd name="T62" fmla="*/ 0 w 733"/>
                <a:gd name="T63" fmla="*/ 122 h 551"/>
                <a:gd name="T64" fmla="*/ 62 w 733"/>
                <a:gd name="T65" fmla="*/ 551 h 551"/>
                <a:gd name="T66" fmla="*/ 733 w 733"/>
                <a:gd name="T67" fmla="*/ 489 h 551"/>
                <a:gd name="T68" fmla="*/ 671 w 733"/>
                <a:gd name="T69" fmla="*/ 60 h 5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733" h="551">
                  <a:moveTo>
                    <a:pt x="671" y="518"/>
                  </a:moveTo>
                  <a:lnTo>
                    <a:pt x="62" y="518"/>
                  </a:lnTo>
                  <a:cubicBezTo>
                    <a:pt x="46" y="518"/>
                    <a:pt x="33" y="505"/>
                    <a:pt x="33" y="489"/>
                  </a:cubicBezTo>
                  <a:lnTo>
                    <a:pt x="33" y="410"/>
                  </a:lnTo>
                  <a:lnTo>
                    <a:pt x="233" y="410"/>
                  </a:lnTo>
                  <a:cubicBezTo>
                    <a:pt x="264" y="449"/>
                    <a:pt x="312" y="475"/>
                    <a:pt x="366" y="475"/>
                  </a:cubicBezTo>
                  <a:cubicBezTo>
                    <a:pt x="421" y="475"/>
                    <a:pt x="469" y="449"/>
                    <a:pt x="500" y="410"/>
                  </a:cubicBezTo>
                  <a:lnTo>
                    <a:pt x="700" y="410"/>
                  </a:lnTo>
                  <a:lnTo>
                    <a:pt x="700" y="489"/>
                  </a:lnTo>
                  <a:cubicBezTo>
                    <a:pt x="700" y="505"/>
                    <a:pt x="687" y="518"/>
                    <a:pt x="671" y="518"/>
                  </a:cubicBezTo>
                  <a:close/>
                  <a:moveTo>
                    <a:pt x="366" y="409"/>
                  </a:moveTo>
                  <a:cubicBezTo>
                    <a:pt x="310" y="409"/>
                    <a:pt x="264" y="362"/>
                    <a:pt x="264" y="306"/>
                  </a:cubicBezTo>
                  <a:cubicBezTo>
                    <a:pt x="264" y="249"/>
                    <a:pt x="310" y="203"/>
                    <a:pt x="366" y="203"/>
                  </a:cubicBezTo>
                  <a:cubicBezTo>
                    <a:pt x="423" y="203"/>
                    <a:pt x="469" y="249"/>
                    <a:pt x="469" y="306"/>
                  </a:cubicBezTo>
                  <a:cubicBezTo>
                    <a:pt x="469" y="362"/>
                    <a:pt x="423" y="409"/>
                    <a:pt x="366" y="409"/>
                  </a:cubicBezTo>
                  <a:close/>
                  <a:moveTo>
                    <a:pt x="366" y="190"/>
                  </a:moveTo>
                  <a:cubicBezTo>
                    <a:pt x="303" y="190"/>
                    <a:pt x="251" y="242"/>
                    <a:pt x="251" y="306"/>
                  </a:cubicBezTo>
                  <a:cubicBezTo>
                    <a:pt x="251" y="369"/>
                    <a:pt x="303" y="421"/>
                    <a:pt x="366" y="421"/>
                  </a:cubicBezTo>
                  <a:cubicBezTo>
                    <a:pt x="430" y="421"/>
                    <a:pt x="482" y="369"/>
                    <a:pt x="482" y="306"/>
                  </a:cubicBezTo>
                  <a:cubicBezTo>
                    <a:pt x="482" y="242"/>
                    <a:pt x="430" y="190"/>
                    <a:pt x="366" y="190"/>
                  </a:cubicBezTo>
                  <a:close/>
                  <a:moveTo>
                    <a:pt x="650" y="161"/>
                  </a:moveTo>
                  <a:cubicBezTo>
                    <a:pt x="664" y="161"/>
                    <a:pt x="675" y="150"/>
                    <a:pt x="675" y="137"/>
                  </a:cubicBezTo>
                  <a:cubicBezTo>
                    <a:pt x="675" y="123"/>
                    <a:pt x="664" y="112"/>
                    <a:pt x="650" y="112"/>
                  </a:cubicBezTo>
                  <a:cubicBezTo>
                    <a:pt x="637" y="112"/>
                    <a:pt x="626" y="123"/>
                    <a:pt x="626" y="137"/>
                  </a:cubicBezTo>
                  <a:cubicBezTo>
                    <a:pt x="626" y="150"/>
                    <a:pt x="637" y="161"/>
                    <a:pt x="650" y="161"/>
                  </a:cubicBezTo>
                  <a:close/>
                  <a:moveTo>
                    <a:pt x="650" y="445"/>
                  </a:moveTo>
                  <a:cubicBezTo>
                    <a:pt x="637" y="445"/>
                    <a:pt x="626" y="456"/>
                    <a:pt x="626" y="469"/>
                  </a:cubicBezTo>
                  <a:cubicBezTo>
                    <a:pt x="626" y="483"/>
                    <a:pt x="637" y="494"/>
                    <a:pt x="650" y="494"/>
                  </a:cubicBezTo>
                  <a:cubicBezTo>
                    <a:pt x="664" y="494"/>
                    <a:pt x="675" y="483"/>
                    <a:pt x="675" y="469"/>
                  </a:cubicBezTo>
                  <a:cubicBezTo>
                    <a:pt x="675" y="456"/>
                    <a:pt x="664" y="445"/>
                    <a:pt x="650" y="445"/>
                  </a:cubicBezTo>
                  <a:close/>
                  <a:moveTo>
                    <a:pt x="83" y="445"/>
                  </a:moveTo>
                  <a:cubicBezTo>
                    <a:pt x="70" y="445"/>
                    <a:pt x="59" y="456"/>
                    <a:pt x="59" y="469"/>
                  </a:cubicBezTo>
                  <a:cubicBezTo>
                    <a:pt x="59" y="483"/>
                    <a:pt x="70" y="494"/>
                    <a:pt x="83" y="494"/>
                  </a:cubicBezTo>
                  <a:cubicBezTo>
                    <a:pt x="97" y="494"/>
                    <a:pt x="108" y="483"/>
                    <a:pt x="108" y="469"/>
                  </a:cubicBezTo>
                  <a:cubicBezTo>
                    <a:pt x="108" y="456"/>
                    <a:pt x="97" y="445"/>
                    <a:pt x="83" y="445"/>
                  </a:cubicBezTo>
                  <a:close/>
                  <a:moveTo>
                    <a:pt x="83" y="161"/>
                  </a:moveTo>
                  <a:cubicBezTo>
                    <a:pt x="97" y="161"/>
                    <a:pt x="108" y="150"/>
                    <a:pt x="108" y="137"/>
                  </a:cubicBezTo>
                  <a:cubicBezTo>
                    <a:pt x="108" y="123"/>
                    <a:pt x="97" y="112"/>
                    <a:pt x="83" y="112"/>
                  </a:cubicBezTo>
                  <a:cubicBezTo>
                    <a:pt x="70" y="112"/>
                    <a:pt x="59" y="123"/>
                    <a:pt x="59" y="137"/>
                  </a:cubicBezTo>
                  <a:cubicBezTo>
                    <a:pt x="59" y="150"/>
                    <a:pt x="70" y="161"/>
                    <a:pt x="83" y="161"/>
                  </a:cubicBezTo>
                  <a:close/>
                  <a:moveTo>
                    <a:pt x="503" y="306"/>
                  </a:moveTo>
                  <a:cubicBezTo>
                    <a:pt x="503" y="381"/>
                    <a:pt x="442" y="442"/>
                    <a:pt x="366" y="442"/>
                  </a:cubicBezTo>
                  <a:cubicBezTo>
                    <a:pt x="291" y="442"/>
                    <a:pt x="230" y="381"/>
                    <a:pt x="230" y="306"/>
                  </a:cubicBezTo>
                  <a:cubicBezTo>
                    <a:pt x="230" y="231"/>
                    <a:pt x="291" y="170"/>
                    <a:pt x="366" y="170"/>
                  </a:cubicBezTo>
                  <a:cubicBezTo>
                    <a:pt x="442" y="170"/>
                    <a:pt x="503" y="231"/>
                    <a:pt x="503" y="306"/>
                  </a:cubicBezTo>
                  <a:close/>
                  <a:moveTo>
                    <a:pt x="62" y="93"/>
                  </a:moveTo>
                  <a:lnTo>
                    <a:pt x="671" y="93"/>
                  </a:lnTo>
                  <a:cubicBezTo>
                    <a:pt x="687" y="93"/>
                    <a:pt x="700" y="106"/>
                    <a:pt x="700" y="122"/>
                  </a:cubicBezTo>
                  <a:lnTo>
                    <a:pt x="700" y="202"/>
                  </a:lnTo>
                  <a:lnTo>
                    <a:pt x="500" y="202"/>
                  </a:lnTo>
                  <a:cubicBezTo>
                    <a:pt x="469" y="162"/>
                    <a:pt x="421" y="137"/>
                    <a:pt x="366" y="137"/>
                  </a:cubicBezTo>
                  <a:cubicBezTo>
                    <a:pt x="312" y="137"/>
                    <a:pt x="264" y="162"/>
                    <a:pt x="233" y="202"/>
                  </a:cubicBezTo>
                  <a:lnTo>
                    <a:pt x="33" y="202"/>
                  </a:lnTo>
                  <a:lnTo>
                    <a:pt x="33" y="122"/>
                  </a:lnTo>
                  <a:cubicBezTo>
                    <a:pt x="33" y="106"/>
                    <a:pt x="46" y="93"/>
                    <a:pt x="62" y="93"/>
                  </a:cubicBezTo>
                  <a:close/>
                  <a:moveTo>
                    <a:pt x="671" y="60"/>
                  </a:moveTo>
                  <a:lnTo>
                    <a:pt x="215" y="60"/>
                  </a:lnTo>
                  <a:lnTo>
                    <a:pt x="215" y="45"/>
                  </a:lnTo>
                  <a:cubicBezTo>
                    <a:pt x="215" y="20"/>
                    <a:pt x="195" y="0"/>
                    <a:pt x="170" y="0"/>
                  </a:cubicBezTo>
                  <a:lnTo>
                    <a:pt x="110" y="0"/>
                  </a:lnTo>
                  <a:cubicBezTo>
                    <a:pt x="85" y="0"/>
                    <a:pt x="64" y="20"/>
                    <a:pt x="64" y="45"/>
                  </a:cubicBezTo>
                  <a:lnTo>
                    <a:pt x="64" y="60"/>
                  </a:lnTo>
                  <a:lnTo>
                    <a:pt x="62" y="60"/>
                  </a:lnTo>
                  <a:cubicBezTo>
                    <a:pt x="28" y="60"/>
                    <a:pt x="0" y="88"/>
                    <a:pt x="0" y="122"/>
                  </a:cubicBezTo>
                  <a:lnTo>
                    <a:pt x="0" y="489"/>
                  </a:lnTo>
                  <a:cubicBezTo>
                    <a:pt x="0" y="523"/>
                    <a:pt x="28" y="551"/>
                    <a:pt x="62" y="551"/>
                  </a:cubicBezTo>
                  <a:lnTo>
                    <a:pt x="671" y="551"/>
                  </a:lnTo>
                  <a:cubicBezTo>
                    <a:pt x="705" y="551"/>
                    <a:pt x="733" y="523"/>
                    <a:pt x="733" y="489"/>
                  </a:cubicBezTo>
                  <a:lnTo>
                    <a:pt x="733" y="122"/>
                  </a:lnTo>
                  <a:cubicBezTo>
                    <a:pt x="733" y="88"/>
                    <a:pt x="705" y="60"/>
                    <a:pt x="671" y="6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146078" tIns="73039" rIns="146078" bIns="73039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40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endParaRPr>
            </a:p>
          </p:txBody>
        </p:sp>
        <p:sp>
          <p:nvSpPr>
            <p:cNvPr id="26" name="Freeform 40">
              <a:extLst>
                <a:ext uri="{FF2B5EF4-FFF2-40B4-BE49-F238E27FC236}">
                  <a16:creationId xmlns:a16="http://schemas.microsoft.com/office/drawing/2014/main" id="{43E79BA0-C31B-4873-A330-4FD227BD8B7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291177" y="2225326"/>
              <a:ext cx="238593" cy="323734"/>
            </a:xfrm>
            <a:custGeom>
              <a:avLst/>
              <a:gdLst>
                <a:gd name="T0" fmla="*/ 465 w 573"/>
                <a:gd name="T1" fmla="*/ 525 h 777"/>
                <a:gd name="T2" fmla="*/ 450 w 573"/>
                <a:gd name="T3" fmla="*/ 540 h 777"/>
                <a:gd name="T4" fmla="*/ 110 w 573"/>
                <a:gd name="T5" fmla="*/ 540 h 777"/>
                <a:gd name="T6" fmla="*/ 95 w 573"/>
                <a:gd name="T7" fmla="*/ 525 h 777"/>
                <a:gd name="T8" fmla="*/ 110 w 573"/>
                <a:gd name="T9" fmla="*/ 510 h 777"/>
                <a:gd name="T10" fmla="*/ 450 w 573"/>
                <a:gd name="T11" fmla="*/ 510 h 777"/>
                <a:gd name="T12" fmla="*/ 465 w 573"/>
                <a:gd name="T13" fmla="*/ 525 h 777"/>
                <a:gd name="T14" fmla="*/ 465 w 573"/>
                <a:gd name="T15" fmla="*/ 426 h 777"/>
                <a:gd name="T16" fmla="*/ 450 w 573"/>
                <a:gd name="T17" fmla="*/ 441 h 777"/>
                <a:gd name="T18" fmla="*/ 110 w 573"/>
                <a:gd name="T19" fmla="*/ 441 h 777"/>
                <a:gd name="T20" fmla="*/ 95 w 573"/>
                <a:gd name="T21" fmla="*/ 426 h 777"/>
                <a:gd name="T22" fmla="*/ 110 w 573"/>
                <a:gd name="T23" fmla="*/ 411 h 777"/>
                <a:gd name="T24" fmla="*/ 450 w 573"/>
                <a:gd name="T25" fmla="*/ 411 h 777"/>
                <a:gd name="T26" fmla="*/ 465 w 573"/>
                <a:gd name="T27" fmla="*/ 426 h 777"/>
                <a:gd name="T28" fmla="*/ 465 w 573"/>
                <a:gd name="T29" fmla="*/ 329 h 777"/>
                <a:gd name="T30" fmla="*/ 450 w 573"/>
                <a:gd name="T31" fmla="*/ 344 h 777"/>
                <a:gd name="T32" fmla="*/ 110 w 573"/>
                <a:gd name="T33" fmla="*/ 344 h 777"/>
                <a:gd name="T34" fmla="*/ 95 w 573"/>
                <a:gd name="T35" fmla="*/ 329 h 777"/>
                <a:gd name="T36" fmla="*/ 110 w 573"/>
                <a:gd name="T37" fmla="*/ 314 h 777"/>
                <a:gd name="T38" fmla="*/ 450 w 573"/>
                <a:gd name="T39" fmla="*/ 314 h 777"/>
                <a:gd name="T40" fmla="*/ 465 w 573"/>
                <a:gd name="T41" fmla="*/ 329 h 777"/>
                <a:gd name="T42" fmla="*/ 110 w 573"/>
                <a:gd name="T43" fmla="*/ 213 h 777"/>
                <a:gd name="T44" fmla="*/ 450 w 573"/>
                <a:gd name="T45" fmla="*/ 213 h 777"/>
                <a:gd name="T46" fmla="*/ 465 w 573"/>
                <a:gd name="T47" fmla="*/ 228 h 777"/>
                <a:gd name="T48" fmla="*/ 450 w 573"/>
                <a:gd name="T49" fmla="*/ 243 h 777"/>
                <a:gd name="T50" fmla="*/ 110 w 573"/>
                <a:gd name="T51" fmla="*/ 243 h 777"/>
                <a:gd name="T52" fmla="*/ 95 w 573"/>
                <a:gd name="T53" fmla="*/ 228 h 777"/>
                <a:gd name="T54" fmla="*/ 110 w 573"/>
                <a:gd name="T55" fmla="*/ 213 h 777"/>
                <a:gd name="T56" fmla="*/ 533 w 573"/>
                <a:gd name="T57" fmla="*/ 729 h 777"/>
                <a:gd name="T58" fmla="*/ 526 w 573"/>
                <a:gd name="T59" fmla="*/ 737 h 777"/>
                <a:gd name="T60" fmla="*/ 47 w 573"/>
                <a:gd name="T61" fmla="*/ 737 h 777"/>
                <a:gd name="T62" fmla="*/ 40 w 573"/>
                <a:gd name="T63" fmla="*/ 729 h 777"/>
                <a:gd name="T64" fmla="*/ 40 w 573"/>
                <a:gd name="T65" fmla="*/ 48 h 777"/>
                <a:gd name="T66" fmla="*/ 47 w 573"/>
                <a:gd name="T67" fmla="*/ 40 h 777"/>
                <a:gd name="T68" fmla="*/ 409 w 573"/>
                <a:gd name="T69" fmla="*/ 40 h 777"/>
                <a:gd name="T70" fmla="*/ 409 w 573"/>
                <a:gd name="T71" fmla="*/ 156 h 777"/>
                <a:gd name="T72" fmla="*/ 429 w 573"/>
                <a:gd name="T73" fmla="*/ 176 h 777"/>
                <a:gd name="T74" fmla="*/ 533 w 573"/>
                <a:gd name="T75" fmla="*/ 176 h 777"/>
                <a:gd name="T76" fmla="*/ 533 w 573"/>
                <a:gd name="T77" fmla="*/ 729 h 777"/>
                <a:gd name="T78" fmla="*/ 449 w 573"/>
                <a:gd name="T79" fmla="*/ 72 h 777"/>
                <a:gd name="T80" fmla="*/ 508 w 573"/>
                <a:gd name="T81" fmla="*/ 136 h 777"/>
                <a:gd name="T82" fmla="*/ 449 w 573"/>
                <a:gd name="T83" fmla="*/ 136 h 777"/>
                <a:gd name="T84" fmla="*/ 449 w 573"/>
                <a:gd name="T85" fmla="*/ 72 h 777"/>
                <a:gd name="T86" fmla="*/ 438 w 573"/>
                <a:gd name="T87" fmla="*/ 0 h 777"/>
                <a:gd name="T88" fmla="*/ 47 w 573"/>
                <a:gd name="T89" fmla="*/ 0 h 777"/>
                <a:gd name="T90" fmla="*/ 0 w 573"/>
                <a:gd name="T91" fmla="*/ 48 h 777"/>
                <a:gd name="T92" fmla="*/ 0 w 573"/>
                <a:gd name="T93" fmla="*/ 729 h 777"/>
                <a:gd name="T94" fmla="*/ 47 w 573"/>
                <a:gd name="T95" fmla="*/ 777 h 777"/>
                <a:gd name="T96" fmla="*/ 526 w 573"/>
                <a:gd name="T97" fmla="*/ 777 h 777"/>
                <a:gd name="T98" fmla="*/ 573 w 573"/>
                <a:gd name="T99" fmla="*/ 729 h 777"/>
                <a:gd name="T100" fmla="*/ 573 w 573"/>
                <a:gd name="T101" fmla="*/ 148 h 777"/>
                <a:gd name="T102" fmla="*/ 438 w 573"/>
                <a:gd name="T103" fmla="*/ 0 h 7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573" h="777">
                  <a:moveTo>
                    <a:pt x="465" y="525"/>
                  </a:moveTo>
                  <a:cubicBezTo>
                    <a:pt x="465" y="533"/>
                    <a:pt x="458" y="540"/>
                    <a:pt x="450" y="540"/>
                  </a:cubicBezTo>
                  <a:lnTo>
                    <a:pt x="110" y="540"/>
                  </a:lnTo>
                  <a:cubicBezTo>
                    <a:pt x="102" y="540"/>
                    <a:pt x="95" y="533"/>
                    <a:pt x="95" y="525"/>
                  </a:cubicBezTo>
                  <a:cubicBezTo>
                    <a:pt x="95" y="517"/>
                    <a:pt x="102" y="510"/>
                    <a:pt x="110" y="510"/>
                  </a:cubicBezTo>
                  <a:lnTo>
                    <a:pt x="450" y="510"/>
                  </a:lnTo>
                  <a:cubicBezTo>
                    <a:pt x="458" y="510"/>
                    <a:pt x="465" y="517"/>
                    <a:pt x="465" y="525"/>
                  </a:cubicBezTo>
                  <a:close/>
                  <a:moveTo>
                    <a:pt x="465" y="426"/>
                  </a:moveTo>
                  <a:cubicBezTo>
                    <a:pt x="465" y="434"/>
                    <a:pt x="458" y="441"/>
                    <a:pt x="450" y="441"/>
                  </a:cubicBezTo>
                  <a:lnTo>
                    <a:pt x="110" y="441"/>
                  </a:lnTo>
                  <a:cubicBezTo>
                    <a:pt x="102" y="441"/>
                    <a:pt x="95" y="434"/>
                    <a:pt x="95" y="426"/>
                  </a:cubicBezTo>
                  <a:cubicBezTo>
                    <a:pt x="95" y="418"/>
                    <a:pt x="102" y="411"/>
                    <a:pt x="110" y="411"/>
                  </a:cubicBezTo>
                  <a:lnTo>
                    <a:pt x="450" y="411"/>
                  </a:lnTo>
                  <a:cubicBezTo>
                    <a:pt x="458" y="411"/>
                    <a:pt x="465" y="418"/>
                    <a:pt x="465" y="426"/>
                  </a:cubicBezTo>
                  <a:close/>
                  <a:moveTo>
                    <a:pt x="465" y="329"/>
                  </a:moveTo>
                  <a:cubicBezTo>
                    <a:pt x="465" y="337"/>
                    <a:pt x="458" y="344"/>
                    <a:pt x="450" y="344"/>
                  </a:cubicBezTo>
                  <a:lnTo>
                    <a:pt x="110" y="344"/>
                  </a:lnTo>
                  <a:cubicBezTo>
                    <a:pt x="102" y="344"/>
                    <a:pt x="95" y="337"/>
                    <a:pt x="95" y="329"/>
                  </a:cubicBezTo>
                  <a:cubicBezTo>
                    <a:pt x="95" y="320"/>
                    <a:pt x="102" y="314"/>
                    <a:pt x="110" y="314"/>
                  </a:cubicBezTo>
                  <a:lnTo>
                    <a:pt x="450" y="314"/>
                  </a:lnTo>
                  <a:cubicBezTo>
                    <a:pt x="458" y="314"/>
                    <a:pt x="465" y="320"/>
                    <a:pt x="465" y="329"/>
                  </a:cubicBezTo>
                  <a:close/>
                  <a:moveTo>
                    <a:pt x="110" y="213"/>
                  </a:moveTo>
                  <a:lnTo>
                    <a:pt x="450" y="213"/>
                  </a:lnTo>
                  <a:cubicBezTo>
                    <a:pt x="458" y="213"/>
                    <a:pt x="465" y="220"/>
                    <a:pt x="465" y="228"/>
                  </a:cubicBezTo>
                  <a:cubicBezTo>
                    <a:pt x="465" y="236"/>
                    <a:pt x="458" y="243"/>
                    <a:pt x="450" y="243"/>
                  </a:cubicBezTo>
                  <a:lnTo>
                    <a:pt x="110" y="243"/>
                  </a:lnTo>
                  <a:cubicBezTo>
                    <a:pt x="102" y="243"/>
                    <a:pt x="95" y="236"/>
                    <a:pt x="95" y="228"/>
                  </a:cubicBezTo>
                  <a:cubicBezTo>
                    <a:pt x="95" y="220"/>
                    <a:pt x="102" y="213"/>
                    <a:pt x="110" y="213"/>
                  </a:cubicBezTo>
                  <a:close/>
                  <a:moveTo>
                    <a:pt x="533" y="729"/>
                  </a:moveTo>
                  <a:cubicBezTo>
                    <a:pt x="533" y="733"/>
                    <a:pt x="530" y="737"/>
                    <a:pt x="526" y="737"/>
                  </a:cubicBezTo>
                  <a:lnTo>
                    <a:pt x="47" y="737"/>
                  </a:lnTo>
                  <a:cubicBezTo>
                    <a:pt x="43" y="737"/>
                    <a:pt x="40" y="733"/>
                    <a:pt x="40" y="729"/>
                  </a:cubicBezTo>
                  <a:lnTo>
                    <a:pt x="40" y="48"/>
                  </a:lnTo>
                  <a:cubicBezTo>
                    <a:pt x="40" y="44"/>
                    <a:pt x="43" y="40"/>
                    <a:pt x="47" y="40"/>
                  </a:cubicBezTo>
                  <a:lnTo>
                    <a:pt x="409" y="40"/>
                  </a:lnTo>
                  <a:lnTo>
                    <a:pt x="409" y="156"/>
                  </a:lnTo>
                  <a:cubicBezTo>
                    <a:pt x="409" y="167"/>
                    <a:pt x="418" y="176"/>
                    <a:pt x="429" y="176"/>
                  </a:cubicBezTo>
                  <a:lnTo>
                    <a:pt x="533" y="176"/>
                  </a:lnTo>
                  <a:lnTo>
                    <a:pt x="533" y="729"/>
                  </a:lnTo>
                  <a:close/>
                  <a:moveTo>
                    <a:pt x="449" y="72"/>
                  </a:moveTo>
                  <a:lnTo>
                    <a:pt x="508" y="136"/>
                  </a:lnTo>
                  <a:lnTo>
                    <a:pt x="449" y="136"/>
                  </a:lnTo>
                  <a:lnTo>
                    <a:pt x="449" y="72"/>
                  </a:lnTo>
                  <a:close/>
                  <a:moveTo>
                    <a:pt x="438" y="0"/>
                  </a:moveTo>
                  <a:lnTo>
                    <a:pt x="47" y="0"/>
                  </a:lnTo>
                  <a:cubicBezTo>
                    <a:pt x="21" y="0"/>
                    <a:pt x="0" y="22"/>
                    <a:pt x="0" y="48"/>
                  </a:cubicBezTo>
                  <a:lnTo>
                    <a:pt x="0" y="729"/>
                  </a:lnTo>
                  <a:cubicBezTo>
                    <a:pt x="0" y="755"/>
                    <a:pt x="21" y="777"/>
                    <a:pt x="47" y="777"/>
                  </a:cubicBezTo>
                  <a:lnTo>
                    <a:pt x="526" y="777"/>
                  </a:lnTo>
                  <a:cubicBezTo>
                    <a:pt x="552" y="777"/>
                    <a:pt x="573" y="755"/>
                    <a:pt x="573" y="729"/>
                  </a:cubicBezTo>
                  <a:lnTo>
                    <a:pt x="573" y="148"/>
                  </a:lnTo>
                  <a:lnTo>
                    <a:pt x="438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146078" tIns="73039" rIns="146078" bIns="73039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40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endParaRPr>
            </a:p>
          </p:txBody>
        </p:sp>
        <p:sp>
          <p:nvSpPr>
            <p:cNvPr id="27" name="Freeform 234">
              <a:extLst>
                <a:ext uri="{FF2B5EF4-FFF2-40B4-BE49-F238E27FC236}">
                  <a16:creationId xmlns:a16="http://schemas.microsoft.com/office/drawing/2014/main" id="{B7AF2061-8B1A-46D7-A4E6-D7A34988FEC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106219" y="3426211"/>
              <a:ext cx="317794" cy="251463"/>
            </a:xfrm>
            <a:custGeom>
              <a:avLst/>
              <a:gdLst>
                <a:gd name="T0" fmla="*/ 178 w 765"/>
                <a:gd name="T1" fmla="*/ 338 h 599"/>
                <a:gd name="T2" fmla="*/ 72 w 765"/>
                <a:gd name="T3" fmla="*/ 338 h 599"/>
                <a:gd name="T4" fmla="*/ 209 w 765"/>
                <a:gd name="T5" fmla="*/ 452 h 599"/>
                <a:gd name="T6" fmla="*/ 595 w 765"/>
                <a:gd name="T7" fmla="*/ 465 h 599"/>
                <a:gd name="T8" fmla="*/ 209 w 765"/>
                <a:gd name="T9" fmla="*/ 452 h 599"/>
                <a:gd name="T10" fmla="*/ 595 w 765"/>
                <a:gd name="T11" fmla="*/ 473 h 599"/>
                <a:gd name="T12" fmla="*/ 209 w 765"/>
                <a:gd name="T13" fmla="*/ 486 h 599"/>
                <a:gd name="T14" fmla="*/ 15 w 765"/>
                <a:gd name="T15" fmla="*/ 272 h 599"/>
                <a:gd name="T16" fmla="*/ 97 w 765"/>
                <a:gd name="T17" fmla="*/ 190 h 599"/>
                <a:gd name="T18" fmla="*/ 182 w 765"/>
                <a:gd name="T19" fmla="*/ 26 h 599"/>
                <a:gd name="T20" fmla="*/ 602 w 765"/>
                <a:gd name="T21" fmla="*/ 59 h 599"/>
                <a:gd name="T22" fmla="*/ 763 w 765"/>
                <a:gd name="T23" fmla="*/ 262 h 599"/>
                <a:gd name="T24" fmla="*/ 713 w 765"/>
                <a:gd name="T25" fmla="*/ 489 h 599"/>
                <a:gd name="T26" fmla="*/ 691 w 765"/>
                <a:gd name="T27" fmla="*/ 599 h 599"/>
                <a:gd name="T28" fmla="*/ 627 w 765"/>
                <a:gd name="T29" fmla="*/ 578 h 599"/>
                <a:gd name="T30" fmla="*/ 606 w 765"/>
                <a:gd name="T31" fmla="*/ 514 h 599"/>
                <a:gd name="T32" fmla="*/ 147 w 765"/>
                <a:gd name="T33" fmla="*/ 512 h 599"/>
                <a:gd name="T34" fmla="*/ 125 w 765"/>
                <a:gd name="T35" fmla="*/ 599 h 599"/>
                <a:gd name="T36" fmla="*/ 62 w 765"/>
                <a:gd name="T37" fmla="*/ 578 h 599"/>
                <a:gd name="T38" fmla="*/ 62 w 765"/>
                <a:gd name="T39" fmla="*/ 487 h 599"/>
                <a:gd name="T40" fmla="*/ 92 w 765"/>
                <a:gd name="T41" fmla="*/ 157 h 599"/>
                <a:gd name="T42" fmla="*/ 19 w 765"/>
                <a:gd name="T43" fmla="*/ 157 h 599"/>
                <a:gd name="T44" fmla="*/ 92 w 765"/>
                <a:gd name="T45" fmla="*/ 157 h 599"/>
                <a:gd name="T46" fmla="*/ 696 w 765"/>
                <a:gd name="T47" fmla="*/ 194 h 599"/>
                <a:gd name="T48" fmla="*/ 696 w 765"/>
                <a:gd name="T49" fmla="*/ 120 h 599"/>
                <a:gd name="T50" fmla="*/ 131 w 765"/>
                <a:gd name="T51" fmla="*/ 177 h 599"/>
                <a:gd name="T52" fmla="*/ 196 w 765"/>
                <a:gd name="T53" fmla="*/ 52 h 599"/>
                <a:gd name="T54" fmla="*/ 575 w 765"/>
                <a:gd name="T55" fmla="*/ 65 h 599"/>
                <a:gd name="T56" fmla="*/ 608 w 765"/>
                <a:gd name="T57" fmla="*/ 188 h 599"/>
                <a:gd name="T58" fmla="*/ 131 w 765"/>
                <a:gd name="T59" fmla="*/ 177 h 599"/>
                <a:gd name="T60" fmla="*/ 714 w 765"/>
                <a:gd name="T61" fmla="*/ 338 h 599"/>
                <a:gd name="T62" fmla="*/ 609 w 765"/>
                <a:gd name="T63" fmla="*/ 338 h 599"/>
                <a:gd name="T64" fmla="*/ 565 w 765"/>
                <a:gd name="T65" fmla="*/ 360 h 599"/>
                <a:gd name="T66" fmla="*/ 249 w 765"/>
                <a:gd name="T67" fmla="*/ 381 h 599"/>
                <a:gd name="T68" fmla="*/ 228 w 765"/>
                <a:gd name="T69" fmla="*/ 308 h 599"/>
                <a:gd name="T70" fmla="*/ 543 w 765"/>
                <a:gd name="T71" fmla="*/ 287 h 599"/>
                <a:gd name="T72" fmla="*/ 565 w 765"/>
                <a:gd name="T73" fmla="*/ 360 h 5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765" h="599">
                  <a:moveTo>
                    <a:pt x="125" y="285"/>
                  </a:moveTo>
                  <a:cubicBezTo>
                    <a:pt x="154" y="285"/>
                    <a:pt x="178" y="309"/>
                    <a:pt x="178" y="338"/>
                  </a:cubicBezTo>
                  <a:cubicBezTo>
                    <a:pt x="178" y="367"/>
                    <a:pt x="154" y="390"/>
                    <a:pt x="125" y="390"/>
                  </a:cubicBezTo>
                  <a:cubicBezTo>
                    <a:pt x="96" y="390"/>
                    <a:pt x="72" y="367"/>
                    <a:pt x="72" y="338"/>
                  </a:cubicBezTo>
                  <a:cubicBezTo>
                    <a:pt x="72" y="309"/>
                    <a:pt x="96" y="285"/>
                    <a:pt x="125" y="285"/>
                  </a:cubicBezTo>
                  <a:close/>
                  <a:moveTo>
                    <a:pt x="209" y="452"/>
                  </a:moveTo>
                  <a:lnTo>
                    <a:pt x="595" y="452"/>
                  </a:lnTo>
                  <a:lnTo>
                    <a:pt x="595" y="465"/>
                  </a:lnTo>
                  <a:lnTo>
                    <a:pt x="209" y="465"/>
                  </a:lnTo>
                  <a:lnTo>
                    <a:pt x="209" y="452"/>
                  </a:lnTo>
                  <a:close/>
                  <a:moveTo>
                    <a:pt x="209" y="473"/>
                  </a:moveTo>
                  <a:lnTo>
                    <a:pt x="595" y="473"/>
                  </a:lnTo>
                  <a:lnTo>
                    <a:pt x="595" y="486"/>
                  </a:lnTo>
                  <a:lnTo>
                    <a:pt x="209" y="486"/>
                  </a:lnTo>
                  <a:lnTo>
                    <a:pt x="209" y="473"/>
                  </a:lnTo>
                  <a:close/>
                  <a:moveTo>
                    <a:pt x="15" y="272"/>
                  </a:moveTo>
                  <a:cubicBezTo>
                    <a:pt x="16" y="266"/>
                    <a:pt x="18" y="258"/>
                    <a:pt x="20" y="254"/>
                  </a:cubicBezTo>
                  <a:cubicBezTo>
                    <a:pt x="25" y="244"/>
                    <a:pt x="35" y="219"/>
                    <a:pt x="97" y="190"/>
                  </a:cubicBezTo>
                  <a:lnTo>
                    <a:pt x="151" y="47"/>
                  </a:lnTo>
                  <a:cubicBezTo>
                    <a:pt x="151" y="47"/>
                    <a:pt x="155" y="30"/>
                    <a:pt x="182" y="26"/>
                  </a:cubicBezTo>
                  <a:cubicBezTo>
                    <a:pt x="182" y="26"/>
                    <a:pt x="412" y="0"/>
                    <a:pt x="572" y="32"/>
                  </a:cubicBezTo>
                  <a:cubicBezTo>
                    <a:pt x="572" y="32"/>
                    <a:pt x="591" y="35"/>
                    <a:pt x="602" y="59"/>
                  </a:cubicBezTo>
                  <a:lnTo>
                    <a:pt x="654" y="192"/>
                  </a:lnTo>
                  <a:cubicBezTo>
                    <a:pt x="654" y="192"/>
                    <a:pt x="743" y="210"/>
                    <a:pt x="763" y="262"/>
                  </a:cubicBezTo>
                  <a:cubicBezTo>
                    <a:pt x="764" y="265"/>
                    <a:pt x="765" y="280"/>
                    <a:pt x="765" y="280"/>
                  </a:cubicBezTo>
                  <a:cubicBezTo>
                    <a:pt x="760" y="324"/>
                    <a:pt x="756" y="450"/>
                    <a:pt x="713" y="489"/>
                  </a:cubicBezTo>
                  <a:lnTo>
                    <a:pt x="713" y="578"/>
                  </a:lnTo>
                  <a:cubicBezTo>
                    <a:pt x="713" y="590"/>
                    <a:pt x="703" y="599"/>
                    <a:pt x="691" y="599"/>
                  </a:cubicBezTo>
                  <a:lnTo>
                    <a:pt x="649" y="599"/>
                  </a:lnTo>
                  <a:cubicBezTo>
                    <a:pt x="637" y="599"/>
                    <a:pt x="627" y="590"/>
                    <a:pt x="627" y="578"/>
                  </a:cubicBezTo>
                  <a:lnTo>
                    <a:pt x="627" y="515"/>
                  </a:lnTo>
                  <a:cubicBezTo>
                    <a:pt x="621" y="515"/>
                    <a:pt x="614" y="515"/>
                    <a:pt x="606" y="514"/>
                  </a:cubicBezTo>
                  <a:lnTo>
                    <a:pt x="178" y="514"/>
                  </a:lnTo>
                  <a:cubicBezTo>
                    <a:pt x="178" y="514"/>
                    <a:pt x="164" y="514"/>
                    <a:pt x="147" y="512"/>
                  </a:cubicBezTo>
                  <a:lnTo>
                    <a:pt x="147" y="578"/>
                  </a:lnTo>
                  <a:cubicBezTo>
                    <a:pt x="147" y="590"/>
                    <a:pt x="137" y="599"/>
                    <a:pt x="125" y="599"/>
                  </a:cubicBezTo>
                  <a:lnTo>
                    <a:pt x="83" y="599"/>
                  </a:lnTo>
                  <a:cubicBezTo>
                    <a:pt x="71" y="599"/>
                    <a:pt x="62" y="590"/>
                    <a:pt x="62" y="578"/>
                  </a:cubicBezTo>
                  <a:lnTo>
                    <a:pt x="62" y="488"/>
                  </a:lnTo>
                  <a:lnTo>
                    <a:pt x="62" y="487"/>
                  </a:lnTo>
                  <a:cubicBezTo>
                    <a:pt x="14" y="430"/>
                    <a:pt x="0" y="344"/>
                    <a:pt x="15" y="272"/>
                  </a:cubicBezTo>
                  <a:close/>
                  <a:moveTo>
                    <a:pt x="92" y="157"/>
                  </a:moveTo>
                  <a:cubicBezTo>
                    <a:pt x="92" y="177"/>
                    <a:pt x="76" y="194"/>
                    <a:pt x="55" y="194"/>
                  </a:cubicBezTo>
                  <a:cubicBezTo>
                    <a:pt x="35" y="194"/>
                    <a:pt x="19" y="177"/>
                    <a:pt x="19" y="157"/>
                  </a:cubicBezTo>
                  <a:cubicBezTo>
                    <a:pt x="19" y="137"/>
                    <a:pt x="35" y="120"/>
                    <a:pt x="55" y="120"/>
                  </a:cubicBezTo>
                  <a:cubicBezTo>
                    <a:pt x="76" y="120"/>
                    <a:pt x="92" y="137"/>
                    <a:pt x="92" y="157"/>
                  </a:cubicBezTo>
                  <a:close/>
                  <a:moveTo>
                    <a:pt x="733" y="157"/>
                  </a:moveTo>
                  <a:cubicBezTo>
                    <a:pt x="733" y="177"/>
                    <a:pt x="716" y="194"/>
                    <a:pt x="696" y="194"/>
                  </a:cubicBezTo>
                  <a:cubicBezTo>
                    <a:pt x="676" y="194"/>
                    <a:pt x="659" y="177"/>
                    <a:pt x="659" y="157"/>
                  </a:cubicBezTo>
                  <a:cubicBezTo>
                    <a:pt x="659" y="137"/>
                    <a:pt x="676" y="120"/>
                    <a:pt x="696" y="120"/>
                  </a:cubicBezTo>
                  <a:cubicBezTo>
                    <a:pt x="716" y="120"/>
                    <a:pt x="733" y="137"/>
                    <a:pt x="733" y="157"/>
                  </a:cubicBezTo>
                  <a:close/>
                  <a:moveTo>
                    <a:pt x="131" y="177"/>
                  </a:moveTo>
                  <a:lnTo>
                    <a:pt x="177" y="64"/>
                  </a:lnTo>
                  <a:cubicBezTo>
                    <a:pt x="179" y="55"/>
                    <a:pt x="196" y="52"/>
                    <a:pt x="196" y="52"/>
                  </a:cubicBezTo>
                  <a:cubicBezTo>
                    <a:pt x="346" y="28"/>
                    <a:pt x="545" y="51"/>
                    <a:pt x="545" y="51"/>
                  </a:cubicBezTo>
                  <a:cubicBezTo>
                    <a:pt x="569" y="52"/>
                    <a:pt x="575" y="65"/>
                    <a:pt x="575" y="65"/>
                  </a:cubicBezTo>
                  <a:lnTo>
                    <a:pt x="622" y="179"/>
                  </a:lnTo>
                  <a:cubicBezTo>
                    <a:pt x="629" y="193"/>
                    <a:pt x="608" y="188"/>
                    <a:pt x="608" y="188"/>
                  </a:cubicBezTo>
                  <a:cubicBezTo>
                    <a:pt x="462" y="171"/>
                    <a:pt x="138" y="184"/>
                    <a:pt x="138" y="184"/>
                  </a:cubicBezTo>
                  <a:cubicBezTo>
                    <a:pt x="126" y="185"/>
                    <a:pt x="131" y="177"/>
                    <a:pt x="131" y="177"/>
                  </a:cubicBezTo>
                  <a:close/>
                  <a:moveTo>
                    <a:pt x="662" y="285"/>
                  </a:moveTo>
                  <a:cubicBezTo>
                    <a:pt x="691" y="285"/>
                    <a:pt x="714" y="309"/>
                    <a:pt x="714" y="338"/>
                  </a:cubicBezTo>
                  <a:cubicBezTo>
                    <a:pt x="714" y="367"/>
                    <a:pt x="691" y="390"/>
                    <a:pt x="662" y="390"/>
                  </a:cubicBezTo>
                  <a:cubicBezTo>
                    <a:pt x="633" y="390"/>
                    <a:pt x="609" y="367"/>
                    <a:pt x="609" y="338"/>
                  </a:cubicBezTo>
                  <a:cubicBezTo>
                    <a:pt x="609" y="309"/>
                    <a:pt x="633" y="285"/>
                    <a:pt x="662" y="285"/>
                  </a:cubicBezTo>
                  <a:close/>
                  <a:moveTo>
                    <a:pt x="565" y="360"/>
                  </a:moveTo>
                  <a:cubicBezTo>
                    <a:pt x="565" y="371"/>
                    <a:pt x="555" y="381"/>
                    <a:pt x="543" y="381"/>
                  </a:cubicBezTo>
                  <a:lnTo>
                    <a:pt x="249" y="381"/>
                  </a:lnTo>
                  <a:cubicBezTo>
                    <a:pt x="238" y="381"/>
                    <a:pt x="228" y="371"/>
                    <a:pt x="228" y="360"/>
                  </a:cubicBezTo>
                  <a:lnTo>
                    <a:pt x="228" y="308"/>
                  </a:lnTo>
                  <a:cubicBezTo>
                    <a:pt x="228" y="296"/>
                    <a:pt x="238" y="287"/>
                    <a:pt x="249" y="287"/>
                  </a:cubicBezTo>
                  <a:lnTo>
                    <a:pt x="543" y="287"/>
                  </a:lnTo>
                  <a:cubicBezTo>
                    <a:pt x="555" y="287"/>
                    <a:pt x="565" y="296"/>
                    <a:pt x="565" y="308"/>
                  </a:cubicBezTo>
                  <a:lnTo>
                    <a:pt x="565" y="36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146078" tIns="73039" rIns="146078" bIns="73039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40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endParaRPr>
            </a:p>
          </p:txBody>
        </p:sp>
        <p:sp>
          <p:nvSpPr>
            <p:cNvPr id="28" name="Freeform 42">
              <a:extLst>
                <a:ext uri="{FF2B5EF4-FFF2-40B4-BE49-F238E27FC236}">
                  <a16:creationId xmlns:a16="http://schemas.microsoft.com/office/drawing/2014/main" id="{0DC5B878-54DD-44F6-A8F8-73B0C487BD6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687971" y="2267897"/>
              <a:ext cx="286113" cy="219783"/>
            </a:xfrm>
            <a:custGeom>
              <a:avLst/>
              <a:gdLst>
                <a:gd name="T0" fmla="*/ 395 w 658"/>
                <a:gd name="T1" fmla="*/ 349 h 499"/>
                <a:gd name="T2" fmla="*/ 263 w 658"/>
                <a:gd name="T3" fmla="*/ 349 h 499"/>
                <a:gd name="T4" fmla="*/ 263 w 658"/>
                <a:gd name="T5" fmla="*/ 288 h 499"/>
                <a:gd name="T6" fmla="*/ 0 w 658"/>
                <a:gd name="T7" fmla="*/ 288 h 499"/>
                <a:gd name="T8" fmla="*/ 0 w 658"/>
                <a:gd name="T9" fmla="*/ 469 h 499"/>
                <a:gd name="T10" fmla="*/ 31 w 658"/>
                <a:gd name="T11" fmla="*/ 499 h 499"/>
                <a:gd name="T12" fmla="*/ 628 w 658"/>
                <a:gd name="T13" fmla="*/ 499 h 499"/>
                <a:gd name="T14" fmla="*/ 658 w 658"/>
                <a:gd name="T15" fmla="*/ 469 h 499"/>
                <a:gd name="T16" fmla="*/ 658 w 658"/>
                <a:gd name="T17" fmla="*/ 288 h 499"/>
                <a:gd name="T18" fmla="*/ 395 w 658"/>
                <a:gd name="T19" fmla="*/ 288 h 499"/>
                <a:gd name="T20" fmla="*/ 395 w 658"/>
                <a:gd name="T21" fmla="*/ 349 h 499"/>
                <a:gd name="T22" fmla="*/ 285 w 658"/>
                <a:gd name="T23" fmla="*/ 288 h 499"/>
                <a:gd name="T24" fmla="*/ 373 w 658"/>
                <a:gd name="T25" fmla="*/ 288 h 499"/>
                <a:gd name="T26" fmla="*/ 373 w 658"/>
                <a:gd name="T27" fmla="*/ 328 h 499"/>
                <a:gd name="T28" fmla="*/ 285 w 658"/>
                <a:gd name="T29" fmla="*/ 328 h 499"/>
                <a:gd name="T30" fmla="*/ 285 w 658"/>
                <a:gd name="T31" fmla="*/ 288 h 499"/>
                <a:gd name="T32" fmla="*/ 248 w 658"/>
                <a:gd name="T33" fmla="*/ 77 h 499"/>
                <a:gd name="T34" fmla="*/ 248 w 658"/>
                <a:gd name="T35" fmla="*/ 24 h 499"/>
                <a:gd name="T36" fmla="*/ 392 w 658"/>
                <a:gd name="T37" fmla="*/ 24 h 499"/>
                <a:gd name="T38" fmla="*/ 392 w 658"/>
                <a:gd name="T39" fmla="*/ 77 h 499"/>
                <a:gd name="T40" fmla="*/ 248 w 658"/>
                <a:gd name="T41" fmla="*/ 77 h 499"/>
                <a:gd name="T42" fmla="*/ 628 w 658"/>
                <a:gd name="T43" fmla="*/ 77 h 499"/>
                <a:gd name="T44" fmla="*/ 423 w 658"/>
                <a:gd name="T45" fmla="*/ 77 h 499"/>
                <a:gd name="T46" fmla="*/ 423 w 658"/>
                <a:gd name="T47" fmla="*/ 11 h 499"/>
                <a:gd name="T48" fmla="*/ 415 w 658"/>
                <a:gd name="T49" fmla="*/ 1 h 499"/>
                <a:gd name="T50" fmla="*/ 225 w 658"/>
                <a:gd name="T51" fmla="*/ 1 h 499"/>
                <a:gd name="T52" fmla="*/ 217 w 658"/>
                <a:gd name="T53" fmla="*/ 11 h 499"/>
                <a:gd name="T54" fmla="*/ 217 w 658"/>
                <a:gd name="T55" fmla="*/ 77 h 499"/>
                <a:gd name="T56" fmla="*/ 31 w 658"/>
                <a:gd name="T57" fmla="*/ 77 h 499"/>
                <a:gd name="T58" fmla="*/ 0 w 658"/>
                <a:gd name="T59" fmla="*/ 108 h 499"/>
                <a:gd name="T60" fmla="*/ 0 w 658"/>
                <a:gd name="T61" fmla="*/ 244 h 499"/>
                <a:gd name="T62" fmla="*/ 658 w 658"/>
                <a:gd name="T63" fmla="*/ 244 h 499"/>
                <a:gd name="T64" fmla="*/ 658 w 658"/>
                <a:gd name="T65" fmla="*/ 108 h 499"/>
                <a:gd name="T66" fmla="*/ 628 w 658"/>
                <a:gd name="T67" fmla="*/ 77 h 4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658" h="499">
                  <a:moveTo>
                    <a:pt x="395" y="349"/>
                  </a:moveTo>
                  <a:lnTo>
                    <a:pt x="263" y="349"/>
                  </a:lnTo>
                  <a:lnTo>
                    <a:pt x="263" y="288"/>
                  </a:lnTo>
                  <a:lnTo>
                    <a:pt x="0" y="288"/>
                  </a:lnTo>
                  <a:lnTo>
                    <a:pt x="0" y="469"/>
                  </a:lnTo>
                  <a:cubicBezTo>
                    <a:pt x="0" y="486"/>
                    <a:pt x="14" y="499"/>
                    <a:pt x="31" y="499"/>
                  </a:cubicBezTo>
                  <a:lnTo>
                    <a:pt x="628" y="499"/>
                  </a:lnTo>
                  <a:cubicBezTo>
                    <a:pt x="644" y="499"/>
                    <a:pt x="658" y="486"/>
                    <a:pt x="658" y="469"/>
                  </a:cubicBezTo>
                  <a:lnTo>
                    <a:pt x="658" y="288"/>
                  </a:lnTo>
                  <a:lnTo>
                    <a:pt x="395" y="288"/>
                  </a:lnTo>
                  <a:lnTo>
                    <a:pt x="395" y="349"/>
                  </a:lnTo>
                  <a:close/>
                  <a:moveTo>
                    <a:pt x="285" y="288"/>
                  </a:moveTo>
                  <a:lnTo>
                    <a:pt x="373" y="288"/>
                  </a:lnTo>
                  <a:lnTo>
                    <a:pt x="373" y="328"/>
                  </a:lnTo>
                  <a:lnTo>
                    <a:pt x="285" y="328"/>
                  </a:lnTo>
                  <a:lnTo>
                    <a:pt x="285" y="288"/>
                  </a:lnTo>
                  <a:close/>
                  <a:moveTo>
                    <a:pt x="248" y="77"/>
                  </a:moveTo>
                  <a:lnTo>
                    <a:pt x="248" y="24"/>
                  </a:lnTo>
                  <a:lnTo>
                    <a:pt x="392" y="24"/>
                  </a:lnTo>
                  <a:lnTo>
                    <a:pt x="392" y="77"/>
                  </a:lnTo>
                  <a:lnTo>
                    <a:pt x="248" y="77"/>
                  </a:lnTo>
                  <a:close/>
                  <a:moveTo>
                    <a:pt x="628" y="77"/>
                  </a:moveTo>
                  <a:lnTo>
                    <a:pt x="423" y="77"/>
                  </a:lnTo>
                  <a:cubicBezTo>
                    <a:pt x="423" y="77"/>
                    <a:pt x="423" y="22"/>
                    <a:pt x="423" y="11"/>
                  </a:cubicBezTo>
                  <a:cubicBezTo>
                    <a:pt x="423" y="0"/>
                    <a:pt x="415" y="1"/>
                    <a:pt x="415" y="1"/>
                  </a:cubicBezTo>
                  <a:lnTo>
                    <a:pt x="225" y="1"/>
                  </a:lnTo>
                  <a:cubicBezTo>
                    <a:pt x="225" y="1"/>
                    <a:pt x="217" y="2"/>
                    <a:pt x="217" y="11"/>
                  </a:cubicBezTo>
                  <a:cubicBezTo>
                    <a:pt x="217" y="21"/>
                    <a:pt x="217" y="77"/>
                    <a:pt x="217" y="77"/>
                  </a:cubicBezTo>
                  <a:lnTo>
                    <a:pt x="31" y="77"/>
                  </a:lnTo>
                  <a:cubicBezTo>
                    <a:pt x="14" y="77"/>
                    <a:pt x="0" y="91"/>
                    <a:pt x="0" y="108"/>
                  </a:cubicBezTo>
                  <a:lnTo>
                    <a:pt x="0" y="244"/>
                  </a:lnTo>
                  <a:lnTo>
                    <a:pt x="658" y="244"/>
                  </a:lnTo>
                  <a:lnTo>
                    <a:pt x="658" y="108"/>
                  </a:lnTo>
                  <a:cubicBezTo>
                    <a:pt x="658" y="91"/>
                    <a:pt x="644" y="77"/>
                    <a:pt x="628" y="7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146078" tIns="73039" rIns="146078" bIns="73039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40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endParaRPr>
            </a:p>
          </p:txBody>
        </p:sp>
        <p:sp>
          <p:nvSpPr>
            <p:cNvPr id="29" name="Freeform 43">
              <a:extLst>
                <a:ext uri="{FF2B5EF4-FFF2-40B4-BE49-F238E27FC236}">
                  <a16:creationId xmlns:a16="http://schemas.microsoft.com/office/drawing/2014/main" id="{DB542F78-B6A2-4CE3-A0AA-ACB51904C6D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822437" y="3392550"/>
              <a:ext cx="303933" cy="318784"/>
            </a:xfrm>
            <a:custGeom>
              <a:avLst/>
              <a:gdLst>
                <a:gd name="T0" fmla="*/ 618 w 657"/>
                <a:gd name="T1" fmla="*/ 608 h 687"/>
                <a:gd name="T2" fmla="*/ 587 w 657"/>
                <a:gd name="T3" fmla="*/ 608 h 687"/>
                <a:gd name="T4" fmla="*/ 587 w 657"/>
                <a:gd name="T5" fmla="*/ 576 h 687"/>
                <a:gd name="T6" fmla="*/ 618 w 657"/>
                <a:gd name="T7" fmla="*/ 576 h 687"/>
                <a:gd name="T8" fmla="*/ 618 w 657"/>
                <a:gd name="T9" fmla="*/ 608 h 687"/>
                <a:gd name="T10" fmla="*/ 638 w 657"/>
                <a:gd name="T11" fmla="*/ 556 h 687"/>
                <a:gd name="T12" fmla="*/ 638 w 657"/>
                <a:gd name="T13" fmla="*/ 555 h 687"/>
                <a:gd name="T14" fmla="*/ 405 w 657"/>
                <a:gd name="T15" fmla="*/ 322 h 687"/>
                <a:gd name="T16" fmla="*/ 511 w 657"/>
                <a:gd name="T17" fmla="*/ 216 h 687"/>
                <a:gd name="T18" fmla="*/ 605 w 657"/>
                <a:gd name="T19" fmla="*/ 156 h 687"/>
                <a:gd name="T20" fmla="*/ 643 w 657"/>
                <a:gd name="T21" fmla="*/ 88 h 687"/>
                <a:gd name="T22" fmla="*/ 599 w 657"/>
                <a:gd name="T23" fmla="*/ 44 h 687"/>
                <a:gd name="T24" fmla="*/ 532 w 657"/>
                <a:gd name="T25" fmla="*/ 82 h 687"/>
                <a:gd name="T26" fmla="*/ 471 w 657"/>
                <a:gd name="T27" fmla="*/ 176 h 687"/>
                <a:gd name="T28" fmla="*/ 366 w 657"/>
                <a:gd name="T29" fmla="*/ 282 h 687"/>
                <a:gd name="T30" fmla="*/ 261 w 657"/>
                <a:gd name="T31" fmla="*/ 177 h 687"/>
                <a:gd name="T32" fmla="*/ 261 w 657"/>
                <a:gd name="T33" fmla="*/ 38 h 687"/>
                <a:gd name="T34" fmla="*/ 119 w 657"/>
                <a:gd name="T35" fmla="*/ 0 h 687"/>
                <a:gd name="T36" fmla="*/ 104 w 657"/>
                <a:gd name="T37" fmla="*/ 15 h 687"/>
                <a:gd name="T38" fmla="*/ 179 w 657"/>
                <a:gd name="T39" fmla="*/ 90 h 687"/>
                <a:gd name="T40" fmla="*/ 105 w 657"/>
                <a:gd name="T41" fmla="*/ 164 h 687"/>
                <a:gd name="T42" fmla="*/ 30 w 657"/>
                <a:gd name="T43" fmla="*/ 89 h 687"/>
                <a:gd name="T44" fmla="*/ 15 w 657"/>
                <a:gd name="T45" fmla="*/ 104 h 687"/>
                <a:gd name="T46" fmla="*/ 53 w 657"/>
                <a:gd name="T47" fmla="*/ 246 h 687"/>
                <a:gd name="T48" fmla="*/ 188 w 657"/>
                <a:gd name="T49" fmla="*/ 246 h 687"/>
                <a:gd name="T50" fmla="*/ 187 w 657"/>
                <a:gd name="T51" fmla="*/ 247 h 687"/>
                <a:gd name="T52" fmla="*/ 294 w 657"/>
                <a:gd name="T53" fmla="*/ 354 h 687"/>
                <a:gd name="T54" fmla="*/ 254 w 657"/>
                <a:gd name="T55" fmla="*/ 393 h 687"/>
                <a:gd name="T56" fmla="*/ 228 w 657"/>
                <a:gd name="T57" fmla="*/ 367 h 687"/>
                <a:gd name="T58" fmla="*/ 188 w 657"/>
                <a:gd name="T59" fmla="*/ 407 h 687"/>
                <a:gd name="T60" fmla="*/ 201 w 657"/>
                <a:gd name="T61" fmla="*/ 420 h 687"/>
                <a:gd name="T62" fmla="*/ 52 w 657"/>
                <a:gd name="T63" fmla="*/ 568 h 687"/>
                <a:gd name="T64" fmla="*/ 40 w 657"/>
                <a:gd name="T65" fmla="*/ 556 h 687"/>
                <a:gd name="T66" fmla="*/ 0 w 657"/>
                <a:gd name="T67" fmla="*/ 596 h 687"/>
                <a:gd name="T68" fmla="*/ 92 w 657"/>
                <a:gd name="T69" fmla="*/ 687 h 687"/>
                <a:gd name="T70" fmla="*/ 132 w 657"/>
                <a:gd name="T71" fmla="*/ 647 h 687"/>
                <a:gd name="T72" fmla="*/ 119 w 657"/>
                <a:gd name="T73" fmla="*/ 635 h 687"/>
                <a:gd name="T74" fmla="*/ 268 w 657"/>
                <a:gd name="T75" fmla="*/ 487 h 687"/>
                <a:gd name="T76" fmla="*/ 280 w 657"/>
                <a:gd name="T77" fmla="*/ 499 h 687"/>
                <a:gd name="T78" fmla="*/ 320 w 657"/>
                <a:gd name="T79" fmla="*/ 459 h 687"/>
                <a:gd name="T80" fmla="*/ 294 w 657"/>
                <a:gd name="T81" fmla="*/ 433 h 687"/>
                <a:gd name="T82" fmla="*/ 333 w 657"/>
                <a:gd name="T83" fmla="*/ 394 h 687"/>
                <a:gd name="T84" fmla="*/ 566 w 657"/>
                <a:gd name="T85" fmla="*/ 627 h 687"/>
                <a:gd name="T86" fmla="*/ 566 w 657"/>
                <a:gd name="T87" fmla="*/ 627 h 687"/>
                <a:gd name="T88" fmla="*/ 637 w 657"/>
                <a:gd name="T89" fmla="*/ 626 h 687"/>
                <a:gd name="T90" fmla="*/ 638 w 657"/>
                <a:gd name="T91" fmla="*/ 556 h 6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657" h="687">
                  <a:moveTo>
                    <a:pt x="618" y="608"/>
                  </a:moveTo>
                  <a:cubicBezTo>
                    <a:pt x="610" y="616"/>
                    <a:pt x="596" y="617"/>
                    <a:pt x="587" y="608"/>
                  </a:cubicBezTo>
                  <a:cubicBezTo>
                    <a:pt x="578" y="599"/>
                    <a:pt x="578" y="585"/>
                    <a:pt x="587" y="576"/>
                  </a:cubicBezTo>
                  <a:cubicBezTo>
                    <a:pt x="596" y="567"/>
                    <a:pt x="610" y="567"/>
                    <a:pt x="618" y="576"/>
                  </a:cubicBezTo>
                  <a:cubicBezTo>
                    <a:pt x="627" y="585"/>
                    <a:pt x="627" y="599"/>
                    <a:pt x="618" y="608"/>
                  </a:cubicBezTo>
                  <a:close/>
                  <a:moveTo>
                    <a:pt x="638" y="556"/>
                  </a:moveTo>
                  <a:lnTo>
                    <a:pt x="638" y="555"/>
                  </a:lnTo>
                  <a:lnTo>
                    <a:pt x="405" y="322"/>
                  </a:lnTo>
                  <a:lnTo>
                    <a:pt x="511" y="216"/>
                  </a:lnTo>
                  <a:lnTo>
                    <a:pt x="605" y="156"/>
                  </a:lnTo>
                  <a:lnTo>
                    <a:pt x="643" y="88"/>
                  </a:lnTo>
                  <a:lnTo>
                    <a:pt x="599" y="44"/>
                  </a:lnTo>
                  <a:lnTo>
                    <a:pt x="532" y="82"/>
                  </a:lnTo>
                  <a:lnTo>
                    <a:pt x="471" y="176"/>
                  </a:lnTo>
                  <a:lnTo>
                    <a:pt x="366" y="282"/>
                  </a:lnTo>
                  <a:lnTo>
                    <a:pt x="261" y="177"/>
                  </a:lnTo>
                  <a:lnTo>
                    <a:pt x="261" y="38"/>
                  </a:lnTo>
                  <a:lnTo>
                    <a:pt x="119" y="0"/>
                  </a:lnTo>
                  <a:lnTo>
                    <a:pt x="104" y="15"/>
                  </a:lnTo>
                  <a:lnTo>
                    <a:pt x="179" y="90"/>
                  </a:lnTo>
                  <a:lnTo>
                    <a:pt x="105" y="164"/>
                  </a:lnTo>
                  <a:lnTo>
                    <a:pt x="30" y="89"/>
                  </a:lnTo>
                  <a:lnTo>
                    <a:pt x="15" y="104"/>
                  </a:lnTo>
                  <a:lnTo>
                    <a:pt x="53" y="246"/>
                  </a:lnTo>
                  <a:lnTo>
                    <a:pt x="188" y="246"/>
                  </a:lnTo>
                  <a:lnTo>
                    <a:pt x="187" y="247"/>
                  </a:lnTo>
                  <a:lnTo>
                    <a:pt x="294" y="354"/>
                  </a:lnTo>
                  <a:lnTo>
                    <a:pt x="254" y="393"/>
                  </a:lnTo>
                  <a:lnTo>
                    <a:pt x="228" y="367"/>
                  </a:lnTo>
                  <a:lnTo>
                    <a:pt x="188" y="407"/>
                  </a:lnTo>
                  <a:lnTo>
                    <a:pt x="201" y="420"/>
                  </a:lnTo>
                  <a:cubicBezTo>
                    <a:pt x="165" y="433"/>
                    <a:pt x="66" y="532"/>
                    <a:pt x="52" y="568"/>
                  </a:cubicBezTo>
                  <a:lnTo>
                    <a:pt x="40" y="556"/>
                  </a:lnTo>
                  <a:lnTo>
                    <a:pt x="0" y="596"/>
                  </a:lnTo>
                  <a:lnTo>
                    <a:pt x="92" y="687"/>
                  </a:lnTo>
                  <a:lnTo>
                    <a:pt x="132" y="647"/>
                  </a:lnTo>
                  <a:lnTo>
                    <a:pt x="119" y="635"/>
                  </a:lnTo>
                  <a:cubicBezTo>
                    <a:pt x="155" y="621"/>
                    <a:pt x="254" y="522"/>
                    <a:pt x="268" y="487"/>
                  </a:cubicBezTo>
                  <a:lnTo>
                    <a:pt x="280" y="499"/>
                  </a:lnTo>
                  <a:lnTo>
                    <a:pt x="320" y="459"/>
                  </a:lnTo>
                  <a:lnTo>
                    <a:pt x="294" y="433"/>
                  </a:lnTo>
                  <a:lnTo>
                    <a:pt x="333" y="394"/>
                  </a:lnTo>
                  <a:lnTo>
                    <a:pt x="566" y="627"/>
                  </a:lnTo>
                  <a:lnTo>
                    <a:pt x="566" y="627"/>
                  </a:lnTo>
                  <a:cubicBezTo>
                    <a:pt x="586" y="646"/>
                    <a:pt x="618" y="646"/>
                    <a:pt x="637" y="626"/>
                  </a:cubicBezTo>
                  <a:cubicBezTo>
                    <a:pt x="657" y="607"/>
                    <a:pt x="657" y="575"/>
                    <a:pt x="638" y="55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146078" tIns="73039" rIns="146078" bIns="73039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40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endParaRPr>
            </a:p>
          </p:txBody>
        </p:sp>
      </p:grpSp>
      <p:sp>
        <p:nvSpPr>
          <p:cNvPr id="41" name="TextBox 40">
            <a:extLst>
              <a:ext uri="{FF2B5EF4-FFF2-40B4-BE49-F238E27FC236}">
                <a16:creationId xmlns:a16="http://schemas.microsoft.com/office/drawing/2014/main" id="{4596C3E6-6DF7-40FA-99C0-3A086045127F}"/>
              </a:ext>
            </a:extLst>
          </p:cNvPr>
          <p:cNvSpPr txBox="1"/>
          <p:nvPr/>
        </p:nvSpPr>
        <p:spPr>
          <a:xfrm>
            <a:off x="1298674" y="260053"/>
            <a:ext cx="96374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48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Project Timeline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Segoe UI Black" panose="020B0A02040204020203" pitchFamily="34" charset="0"/>
              <a:ea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1735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Rectangle 76" descr="Calculator">
            <a:extLst>
              <a:ext uri="{FF2B5EF4-FFF2-40B4-BE49-F238E27FC236}">
                <a16:creationId xmlns:a16="http://schemas.microsoft.com/office/drawing/2014/main" id="{A4E99069-09F3-4FE5-9B0C-60998845D9FD}"/>
              </a:ext>
            </a:extLst>
          </p:cNvPr>
          <p:cNvSpPr/>
          <p:nvPr/>
        </p:nvSpPr>
        <p:spPr>
          <a:xfrm>
            <a:off x="3655440" y="1996062"/>
            <a:ext cx="576000" cy="576000"/>
          </a:xfrm>
          <a:prstGeom prst="rect">
            <a:avLst/>
          </a:prstGeom>
          <a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a:blip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E291E0C6-C181-4CAC-B65E-2BC8216BC163}"/>
              </a:ext>
            </a:extLst>
          </p:cNvPr>
          <p:cNvSpPr txBox="1"/>
          <p:nvPr/>
        </p:nvSpPr>
        <p:spPr>
          <a:xfrm>
            <a:off x="7505451" y="2004616"/>
            <a:ext cx="2675362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7B8CAB"/>
                </a:solidFill>
                <a:latin typeface="Poppins Light" panose="00000400000000000000" pitchFamily="50" charset="0"/>
                <a:cs typeface="Poppins Light" panose="00000400000000000000" pitchFamily="50" charset="0"/>
              </a:rPr>
              <a:t>Your Title</a:t>
            </a:r>
          </a:p>
          <a:p>
            <a:pPr algn="just"/>
            <a:r>
              <a:rPr lang="en-US" sz="1200" dirty="0">
                <a:latin typeface="Poppins ExtraLight" panose="00000300000000000000" pitchFamily="50" charset="0"/>
                <a:cs typeface="Poppins ExtraLight" panose="00000300000000000000" pitchFamily="50" charset="0"/>
              </a:rPr>
              <a:t>Lorem ipsum dolor sit </a:t>
            </a:r>
            <a:r>
              <a:rPr lang="en-US" sz="1200" dirty="0" err="1">
                <a:latin typeface="Poppins ExtraLight" panose="00000300000000000000" pitchFamily="50" charset="0"/>
                <a:cs typeface="Poppins ExtraLight" panose="00000300000000000000" pitchFamily="50" charset="0"/>
              </a:rPr>
              <a:t>amet</a:t>
            </a:r>
            <a:r>
              <a:rPr lang="en-US" sz="1200" dirty="0">
                <a:latin typeface="Poppins ExtraLight" panose="00000300000000000000" pitchFamily="50" charset="0"/>
                <a:cs typeface="Poppins ExtraLight" panose="00000300000000000000" pitchFamily="50" charset="0"/>
              </a:rPr>
              <a:t>, </a:t>
            </a:r>
            <a:r>
              <a:rPr lang="en-US" sz="1200" dirty="0" err="1">
                <a:latin typeface="Poppins ExtraLight" panose="00000300000000000000" pitchFamily="50" charset="0"/>
                <a:cs typeface="Poppins ExtraLight" panose="00000300000000000000" pitchFamily="50" charset="0"/>
              </a:rPr>
              <a:t>consectetur</a:t>
            </a:r>
            <a:r>
              <a:rPr lang="en-US" sz="1200" dirty="0">
                <a:latin typeface="Poppins ExtraLight" panose="00000300000000000000" pitchFamily="50" charset="0"/>
                <a:cs typeface="Poppins ExtraLight" panose="00000300000000000000" pitchFamily="50" charset="0"/>
              </a:rPr>
              <a:t> </a:t>
            </a:r>
            <a:r>
              <a:rPr lang="en-US" sz="1200" dirty="0" err="1">
                <a:latin typeface="Poppins ExtraLight" panose="00000300000000000000" pitchFamily="50" charset="0"/>
                <a:cs typeface="Poppins ExtraLight" panose="00000300000000000000" pitchFamily="50" charset="0"/>
              </a:rPr>
              <a:t>adipiscing</a:t>
            </a:r>
            <a:r>
              <a:rPr lang="en-US" sz="1200" dirty="0">
                <a:latin typeface="Poppins ExtraLight" panose="00000300000000000000" pitchFamily="50" charset="0"/>
                <a:cs typeface="Poppins ExtraLight" panose="00000300000000000000" pitchFamily="50" charset="0"/>
              </a:rPr>
              <a:t> </a:t>
            </a:r>
            <a:r>
              <a:rPr lang="en-US" sz="1200" dirty="0" err="1">
                <a:latin typeface="Poppins ExtraLight" panose="00000300000000000000" pitchFamily="50" charset="0"/>
                <a:cs typeface="Poppins ExtraLight" panose="00000300000000000000" pitchFamily="50" charset="0"/>
              </a:rPr>
              <a:t>elit</a:t>
            </a:r>
            <a:r>
              <a:rPr lang="en-US" sz="1200" dirty="0">
                <a:latin typeface="Poppins ExtraLight" panose="00000300000000000000" pitchFamily="50" charset="0"/>
                <a:cs typeface="Poppins ExtraLight" panose="00000300000000000000" pitchFamily="50" charset="0"/>
              </a:rPr>
              <a:t>, sed do </a:t>
            </a:r>
            <a:r>
              <a:rPr lang="en-US" sz="1200" dirty="0" err="1">
                <a:latin typeface="Poppins ExtraLight" panose="00000300000000000000" pitchFamily="50" charset="0"/>
                <a:cs typeface="Poppins ExtraLight" panose="00000300000000000000" pitchFamily="50" charset="0"/>
              </a:rPr>
              <a:t>eiusmod</a:t>
            </a:r>
            <a:r>
              <a:rPr lang="en-US" sz="1200" dirty="0">
                <a:latin typeface="Poppins ExtraLight" panose="00000300000000000000" pitchFamily="50" charset="0"/>
                <a:cs typeface="Poppins ExtraLight" panose="00000300000000000000" pitchFamily="50" charset="0"/>
              </a:rPr>
              <a:t> </a:t>
            </a:r>
            <a:r>
              <a:rPr lang="en-US" sz="1200" dirty="0" err="1">
                <a:latin typeface="Poppins ExtraLight" panose="00000300000000000000" pitchFamily="50" charset="0"/>
                <a:cs typeface="Poppins ExtraLight" panose="00000300000000000000" pitchFamily="50" charset="0"/>
              </a:rPr>
              <a:t>tempor</a:t>
            </a:r>
            <a:r>
              <a:rPr lang="en-US" sz="1200" dirty="0">
                <a:latin typeface="Poppins ExtraLight" panose="00000300000000000000" pitchFamily="50" charset="0"/>
                <a:cs typeface="Poppins ExtraLight" panose="00000300000000000000" pitchFamily="50" charset="0"/>
              </a:rPr>
              <a:t> </a:t>
            </a:r>
            <a:r>
              <a:rPr lang="en-US" sz="1200" dirty="0" err="1">
                <a:latin typeface="Poppins ExtraLight" panose="00000300000000000000" pitchFamily="50" charset="0"/>
                <a:cs typeface="Poppins ExtraLight" panose="00000300000000000000" pitchFamily="50" charset="0"/>
              </a:rPr>
              <a:t>incididunt</a:t>
            </a:r>
            <a:r>
              <a:rPr lang="en-US" sz="1200" dirty="0">
                <a:latin typeface="Poppins ExtraLight" panose="00000300000000000000" pitchFamily="50" charset="0"/>
                <a:cs typeface="Poppins ExtraLight" panose="00000300000000000000" pitchFamily="50" charset="0"/>
              </a:rPr>
              <a:t> </a:t>
            </a:r>
            <a:r>
              <a:rPr lang="en-US" sz="1200" dirty="0" err="1">
                <a:latin typeface="Poppins ExtraLight" panose="00000300000000000000" pitchFamily="50" charset="0"/>
                <a:cs typeface="Poppins ExtraLight" panose="00000300000000000000" pitchFamily="50" charset="0"/>
              </a:rPr>
              <a:t>ut</a:t>
            </a:r>
            <a:r>
              <a:rPr lang="en-US" sz="1200" dirty="0">
                <a:latin typeface="Poppins ExtraLight" panose="00000300000000000000" pitchFamily="50" charset="0"/>
                <a:cs typeface="Poppins ExtraLight" panose="00000300000000000000" pitchFamily="50" charset="0"/>
              </a:rPr>
              <a:t> </a:t>
            </a:r>
            <a:r>
              <a:rPr lang="en-US" sz="1200" dirty="0" err="1">
                <a:latin typeface="Poppins ExtraLight" panose="00000300000000000000" pitchFamily="50" charset="0"/>
                <a:cs typeface="Poppins ExtraLight" panose="00000300000000000000" pitchFamily="50" charset="0"/>
              </a:rPr>
              <a:t>labore</a:t>
            </a:r>
            <a:r>
              <a:rPr lang="en-US" sz="1200" dirty="0">
                <a:latin typeface="Poppins ExtraLight" panose="00000300000000000000" pitchFamily="50" charset="0"/>
                <a:cs typeface="Poppins ExtraLight" panose="00000300000000000000" pitchFamily="50" charset="0"/>
              </a:rPr>
              <a:t> et dolore magna </a:t>
            </a:r>
            <a:r>
              <a:rPr lang="en-US" sz="1200" dirty="0" err="1">
                <a:latin typeface="Poppins ExtraLight" panose="00000300000000000000" pitchFamily="50" charset="0"/>
                <a:cs typeface="Poppins ExtraLight" panose="00000300000000000000" pitchFamily="50" charset="0"/>
              </a:rPr>
              <a:t>aliqua</a:t>
            </a:r>
            <a:r>
              <a:rPr lang="en-US" sz="1200" dirty="0">
                <a:latin typeface="Poppins Light" panose="00000400000000000000" pitchFamily="50" charset="0"/>
                <a:cs typeface="Poppins Light" panose="00000400000000000000" pitchFamily="50" charset="0"/>
              </a:rPr>
              <a:t>.</a:t>
            </a:r>
          </a:p>
          <a:p>
            <a:r>
              <a:rPr lang="en-US" sz="1400" dirty="0">
                <a:latin typeface="Poppins Light" panose="00000400000000000000" pitchFamily="50" charset="0"/>
                <a:cs typeface="Poppins Light" panose="00000400000000000000" pitchFamily="50" charset="0"/>
              </a:rPr>
              <a:t> </a:t>
            </a:r>
            <a:endParaRPr lang="en-PK" sz="1400" dirty="0">
              <a:latin typeface="Poppins Light" panose="00000400000000000000" pitchFamily="50" charset="0"/>
              <a:cs typeface="Poppins Light" panose="00000400000000000000" pitchFamily="50" charset="0"/>
            </a:endParaRPr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1E03C578-FE62-4AFB-B69A-284F192E0298}"/>
              </a:ext>
            </a:extLst>
          </p:cNvPr>
          <p:cNvSpPr/>
          <p:nvPr/>
        </p:nvSpPr>
        <p:spPr>
          <a:xfrm rot="21111332">
            <a:off x="8642347" y="4141175"/>
            <a:ext cx="209550" cy="209550"/>
          </a:xfrm>
          <a:prstGeom prst="ellipse">
            <a:avLst/>
          </a:prstGeom>
          <a:noFill/>
          <a:ln w="38100">
            <a:solidFill>
              <a:srgbClr val="5074B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K"/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CBDFC5C2-322D-4F13-98FC-D97655E1B99F}"/>
              </a:ext>
            </a:extLst>
          </p:cNvPr>
          <p:cNvSpPr/>
          <p:nvPr/>
        </p:nvSpPr>
        <p:spPr>
          <a:xfrm rot="800465">
            <a:off x="1154128" y="4672962"/>
            <a:ext cx="209550" cy="209550"/>
          </a:xfrm>
          <a:prstGeom prst="ellipse">
            <a:avLst/>
          </a:prstGeom>
          <a:noFill/>
          <a:ln w="38100">
            <a:solidFill>
              <a:srgbClr val="93B2B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K"/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554A9BF0-8E8A-47F5-B5C5-78A1ADF76C5F}"/>
              </a:ext>
            </a:extLst>
          </p:cNvPr>
          <p:cNvSpPr/>
          <p:nvPr/>
        </p:nvSpPr>
        <p:spPr>
          <a:xfrm rot="20439758">
            <a:off x="4923681" y="4417314"/>
            <a:ext cx="209550" cy="209550"/>
          </a:xfrm>
          <a:prstGeom prst="ellipse">
            <a:avLst/>
          </a:prstGeom>
          <a:noFill/>
          <a:ln w="38100">
            <a:solidFill>
              <a:srgbClr val="79A0B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K"/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E3C79C8B-3978-4EDD-B9E3-6F8562E98FDB}"/>
              </a:ext>
            </a:extLst>
          </p:cNvPr>
          <p:cNvSpPr/>
          <p:nvPr/>
        </p:nvSpPr>
        <p:spPr>
          <a:xfrm>
            <a:off x="7052716" y="2925846"/>
            <a:ext cx="209550" cy="209550"/>
          </a:xfrm>
          <a:prstGeom prst="ellipse">
            <a:avLst/>
          </a:prstGeom>
          <a:noFill/>
          <a:ln w="38100">
            <a:solidFill>
              <a:srgbClr val="6C7FA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K"/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645F644E-8212-42B7-93EC-8A49FF28FABA}"/>
              </a:ext>
            </a:extLst>
          </p:cNvPr>
          <p:cNvSpPr/>
          <p:nvPr/>
        </p:nvSpPr>
        <p:spPr>
          <a:xfrm rot="739967">
            <a:off x="3839095" y="2789623"/>
            <a:ext cx="209550" cy="209550"/>
          </a:xfrm>
          <a:prstGeom prst="ellipse">
            <a:avLst/>
          </a:prstGeom>
          <a:noFill/>
          <a:ln w="38100">
            <a:solidFill>
              <a:srgbClr val="76A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K"/>
          </a:p>
        </p:txBody>
      </p: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9EF49D9E-21B9-4DC4-8D9A-9A976B69C8C6}"/>
              </a:ext>
            </a:extLst>
          </p:cNvPr>
          <p:cNvCxnSpPr>
            <a:cxnSpLocks/>
            <a:stCxn id="49" idx="7"/>
            <a:endCxn id="53" idx="3"/>
          </p:cNvCxnSpPr>
          <p:nvPr/>
        </p:nvCxnSpPr>
        <p:spPr>
          <a:xfrm flipV="1">
            <a:off x="1348086" y="2950951"/>
            <a:ext cx="2507582" cy="1771794"/>
          </a:xfrm>
          <a:prstGeom prst="line">
            <a:avLst/>
          </a:prstGeom>
          <a:noFill/>
          <a:ln w="38100">
            <a:solidFill>
              <a:srgbClr val="93B2B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8FF96444-2E0D-4EC9-AC71-E388A673F282}"/>
              </a:ext>
            </a:extLst>
          </p:cNvPr>
          <p:cNvCxnSpPr>
            <a:cxnSpLocks/>
            <a:stCxn id="50" idx="0"/>
            <a:endCxn id="53" idx="5"/>
          </p:cNvCxnSpPr>
          <p:nvPr/>
        </p:nvCxnSpPr>
        <p:spPr>
          <a:xfrm flipH="1" flipV="1">
            <a:off x="4000423" y="2982600"/>
            <a:ext cx="993339" cy="1440625"/>
          </a:xfrm>
          <a:prstGeom prst="line">
            <a:avLst/>
          </a:prstGeom>
          <a:noFill/>
          <a:ln w="38100">
            <a:solidFill>
              <a:srgbClr val="79A0B7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AA9D5130-195C-4754-94FC-1D9B5BFF8043}"/>
              </a:ext>
            </a:extLst>
          </p:cNvPr>
          <p:cNvCxnSpPr>
            <a:cxnSpLocks/>
            <a:stCxn id="50" idx="7"/>
            <a:endCxn id="51" idx="3"/>
          </p:cNvCxnSpPr>
          <p:nvPr/>
        </p:nvCxnSpPr>
        <p:spPr>
          <a:xfrm flipV="1">
            <a:off x="5073831" y="3104708"/>
            <a:ext cx="2009573" cy="1322941"/>
          </a:xfrm>
          <a:prstGeom prst="line">
            <a:avLst/>
          </a:prstGeom>
          <a:noFill/>
          <a:ln w="38100">
            <a:solidFill>
              <a:srgbClr val="6C7FA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0441D00A-17EB-42FB-93EF-7E9E8F1034BC}"/>
              </a:ext>
            </a:extLst>
          </p:cNvPr>
          <p:cNvCxnSpPr>
            <a:cxnSpLocks/>
            <a:stCxn id="51" idx="5"/>
            <a:endCxn id="48" idx="1"/>
          </p:cNvCxnSpPr>
          <p:nvPr/>
        </p:nvCxnSpPr>
        <p:spPr>
          <a:xfrm>
            <a:off x="7231578" y="3104708"/>
            <a:ext cx="1431708" cy="1078398"/>
          </a:xfrm>
          <a:prstGeom prst="line">
            <a:avLst/>
          </a:prstGeom>
          <a:noFill/>
          <a:ln w="38100">
            <a:solidFill>
              <a:srgbClr val="5074B5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74" name="Rectangle 73" descr="Warning">
            <a:extLst>
              <a:ext uri="{FF2B5EF4-FFF2-40B4-BE49-F238E27FC236}">
                <a16:creationId xmlns:a16="http://schemas.microsoft.com/office/drawing/2014/main" id="{E7263C2E-4B1D-49D9-831F-12AF7B53B57D}"/>
              </a:ext>
            </a:extLst>
          </p:cNvPr>
          <p:cNvSpPr/>
          <p:nvPr/>
        </p:nvSpPr>
        <p:spPr>
          <a:xfrm>
            <a:off x="8471842" y="4482655"/>
            <a:ext cx="576000" cy="576000"/>
          </a:xfrm>
          <a:prstGeom prst="rect">
            <a:avLst/>
          </a:prstGeom>
          <a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5"/>
                </a:ext>
              </a:extLst>
            </a:blip>
            <a:stretch>
              <a:fillRect/>
            </a:stretch>
          </a:blip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75" name="Rectangle 74" descr="Satellite">
            <a:extLst>
              <a:ext uri="{FF2B5EF4-FFF2-40B4-BE49-F238E27FC236}">
                <a16:creationId xmlns:a16="http://schemas.microsoft.com/office/drawing/2014/main" id="{92EC47CB-211F-4D10-BB91-D4F5B40A4E65}"/>
              </a:ext>
            </a:extLst>
          </p:cNvPr>
          <p:cNvSpPr/>
          <p:nvPr/>
        </p:nvSpPr>
        <p:spPr>
          <a:xfrm>
            <a:off x="6869491" y="2018127"/>
            <a:ext cx="576000" cy="576000"/>
          </a:xfrm>
          <a:prstGeom prst="rect">
            <a:avLst/>
          </a:prstGeom>
          <a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7"/>
                </a:ext>
              </a:extLst>
            </a:blip>
            <a:stretch>
              <a:fillRect/>
            </a:stretch>
          </a:blip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76" name="Rectangle 75" descr="Checklist">
            <a:extLst>
              <a:ext uri="{FF2B5EF4-FFF2-40B4-BE49-F238E27FC236}">
                <a16:creationId xmlns:a16="http://schemas.microsoft.com/office/drawing/2014/main" id="{10CE22D4-73D5-489E-80A3-560DB074B628}"/>
              </a:ext>
            </a:extLst>
          </p:cNvPr>
          <p:cNvSpPr/>
          <p:nvPr/>
        </p:nvSpPr>
        <p:spPr>
          <a:xfrm>
            <a:off x="4740456" y="4912895"/>
            <a:ext cx="576000" cy="576000"/>
          </a:xfrm>
          <a:prstGeom prst="rect">
            <a:avLst/>
          </a:prstGeom>
          <a:blipFill>
            <a:blip r:embed="rId8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9"/>
                </a:ext>
              </a:extLst>
            </a:blip>
            <a:stretch>
              <a:fillRect/>
            </a:stretch>
          </a:blip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78" name="Rectangle 77" descr="Checkmark">
            <a:extLst>
              <a:ext uri="{FF2B5EF4-FFF2-40B4-BE49-F238E27FC236}">
                <a16:creationId xmlns:a16="http://schemas.microsoft.com/office/drawing/2014/main" id="{E3F7E96C-D6E1-4BC5-9FC5-33EF6C679BBC}"/>
              </a:ext>
            </a:extLst>
          </p:cNvPr>
          <p:cNvSpPr/>
          <p:nvPr/>
        </p:nvSpPr>
        <p:spPr>
          <a:xfrm>
            <a:off x="970686" y="5027418"/>
            <a:ext cx="576000" cy="576000"/>
          </a:xfrm>
          <a:prstGeom prst="rect">
            <a:avLst/>
          </a:prstGeom>
          <a:blipFill>
            <a:blip r:embed="rId10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11"/>
                </a:ext>
              </a:extLst>
            </a:blip>
            <a:stretch>
              <a:fillRect/>
            </a:stretch>
          </a:blip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6F7BCA2D-9CFC-4606-9B94-3E7FE25B667E}"/>
              </a:ext>
            </a:extLst>
          </p:cNvPr>
          <p:cNvSpPr txBox="1"/>
          <p:nvPr/>
        </p:nvSpPr>
        <p:spPr>
          <a:xfrm>
            <a:off x="1585070" y="5028347"/>
            <a:ext cx="2675362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6997AE"/>
                </a:solidFill>
                <a:latin typeface="Poppins Light" panose="00000400000000000000" pitchFamily="50" charset="0"/>
                <a:cs typeface="Poppins Light" panose="00000400000000000000" pitchFamily="50" charset="0"/>
              </a:rPr>
              <a:t>Your Title</a:t>
            </a:r>
          </a:p>
          <a:p>
            <a:pPr algn="just"/>
            <a:r>
              <a:rPr lang="en-US" sz="1200" dirty="0">
                <a:latin typeface="Poppins ExtraLight" panose="00000300000000000000" pitchFamily="50" charset="0"/>
                <a:cs typeface="Poppins ExtraLight" panose="00000300000000000000" pitchFamily="50" charset="0"/>
              </a:rPr>
              <a:t>Lorem ipsum dolor sit </a:t>
            </a:r>
            <a:r>
              <a:rPr lang="en-US" sz="1200" dirty="0" err="1">
                <a:latin typeface="Poppins ExtraLight" panose="00000300000000000000" pitchFamily="50" charset="0"/>
                <a:cs typeface="Poppins ExtraLight" panose="00000300000000000000" pitchFamily="50" charset="0"/>
              </a:rPr>
              <a:t>amet</a:t>
            </a:r>
            <a:r>
              <a:rPr lang="en-US" sz="1200" dirty="0">
                <a:latin typeface="Poppins ExtraLight" panose="00000300000000000000" pitchFamily="50" charset="0"/>
                <a:cs typeface="Poppins ExtraLight" panose="00000300000000000000" pitchFamily="50" charset="0"/>
              </a:rPr>
              <a:t>, </a:t>
            </a:r>
            <a:r>
              <a:rPr lang="en-US" sz="1200" dirty="0" err="1">
                <a:latin typeface="Poppins ExtraLight" panose="00000300000000000000" pitchFamily="50" charset="0"/>
                <a:cs typeface="Poppins ExtraLight" panose="00000300000000000000" pitchFamily="50" charset="0"/>
              </a:rPr>
              <a:t>consectetur</a:t>
            </a:r>
            <a:r>
              <a:rPr lang="en-US" sz="1200" dirty="0">
                <a:latin typeface="Poppins ExtraLight" panose="00000300000000000000" pitchFamily="50" charset="0"/>
                <a:cs typeface="Poppins ExtraLight" panose="00000300000000000000" pitchFamily="50" charset="0"/>
              </a:rPr>
              <a:t> </a:t>
            </a:r>
            <a:r>
              <a:rPr lang="en-US" sz="1200" dirty="0" err="1">
                <a:latin typeface="Poppins ExtraLight" panose="00000300000000000000" pitchFamily="50" charset="0"/>
                <a:cs typeface="Poppins ExtraLight" panose="00000300000000000000" pitchFamily="50" charset="0"/>
              </a:rPr>
              <a:t>adipiscing</a:t>
            </a:r>
            <a:r>
              <a:rPr lang="en-US" sz="1200" dirty="0">
                <a:latin typeface="Poppins ExtraLight" panose="00000300000000000000" pitchFamily="50" charset="0"/>
                <a:cs typeface="Poppins ExtraLight" panose="00000300000000000000" pitchFamily="50" charset="0"/>
              </a:rPr>
              <a:t> </a:t>
            </a:r>
            <a:r>
              <a:rPr lang="en-US" sz="1200" dirty="0" err="1">
                <a:latin typeface="Poppins ExtraLight" panose="00000300000000000000" pitchFamily="50" charset="0"/>
                <a:cs typeface="Poppins ExtraLight" panose="00000300000000000000" pitchFamily="50" charset="0"/>
              </a:rPr>
              <a:t>elit</a:t>
            </a:r>
            <a:r>
              <a:rPr lang="en-US" sz="1200" dirty="0">
                <a:latin typeface="Poppins ExtraLight" panose="00000300000000000000" pitchFamily="50" charset="0"/>
                <a:cs typeface="Poppins ExtraLight" panose="00000300000000000000" pitchFamily="50" charset="0"/>
              </a:rPr>
              <a:t>, sed do </a:t>
            </a:r>
            <a:r>
              <a:rPr lang="en-US" sz="1200" dirty="0" err="1">
                <a:latin typeface="Poppins ExtraLight" panose="00000300000000000000" pitchFamily="50" charset="0"/>
                <a:cs typeface="Poppins ExtraLight" panose="00000300000000000000" pitchFamily="50" charset="0"/>
              </a:rPr>
              <a:t>eiusmod</a:t>
            </a:r>
            <a:r>
              <a:rPr lang="en-US" sz="1200" dirty="0">
                <a:latin typeface="Poppins ExtraLight" panose="00000300000000000000" pitchFamily="50" charset="0"/>
                <a:cs typeface="Poppins ExtraLight" panose="00000300000000000000" pitchFamily="50" charset="0"/>
              </a:rPr>
              <a:t> </a:t>
            </a:r>
            <a:r>
              <a:rPr lang="en-US" sz="1200" dirty="0" err="1">
                <a:latin typeface="Poppins ExtraLight" panose="00000300000000000000" pitchFamily="50" charset="0"/>
                <a:cs typeface="Poppins ExtraLight" panose="00000300000000000000" pitchFamily="50" charset="0"/>
              </a:rPr>
              <a:t>tempor</a:t>
            </a:r>
            <a:r>
              <a:rPr lang="en-US" sz="1200" dirty="0">
                <a:latin typeface="Poppins ExtraLight" panose="00000300000000000000" pitchFamily="50" charset="0"/>
                <a:cs typeface="Poppins ExtraLight" panose="00000300000000000000" pitchFamily="50" charset="0"/>
              </a:rPr>
              <a:t> </a:t>
            </a:r>
            <a:r>
              <a:rPr lang="en-US" sz="1200" dirty="0" err="1">
                <a:latin typeface="Poppins ExtraLight" panose="00000300000000000000" pitchFamily="50" charset="0"/>
                <a:cs typeface="Poppins ExtraLight" panose="00000300000000000000" pitchFamily="50" charset="0"/>
              </a:rPr>
              <a:t>incididunt</a:t>
            </a:r>
            <a:r>
              <a:rPr lang="en-US" sz="1200" dirty="0">
                <a:latin typeface="Poppins ExtraLight" panose="00000300000000000000" pitchFamily="50" charset="0"/>
                <a:cs typeface="Poppins ExtraLight" panose="00000300000000000000" pitchFamily="50" charset="0"/>
              </a:rPr>
              <a:t> </a:t>
            </a:r>
            <a:r>
              <a:rPr lang="en-US" sz="1200" dirty="0" err="1">
                <a:latin typeface="Poppins ExtraLight" panose="00000300000000000000" pitchFamily="50" charset="0"/>
                <a:cs typeface="Poppins ExtraLight" panose="00000300000000000000" pitchFamily="50" charset="0"/>
              </a:rPr>
              <a:t>ut</a:t>
            </a:r>
            <a:r>
              <a:rPr lang="en-US" sz="1200" dirty="0">
                <a:latin typeface="Poppins ExtraLight" panose="00000300000000000000" pitchFamily="50" charset="0"/>
                <a:cs typeface="Poppins ExtraLight" panose="00000300000000000000" pitchFamily="50" charset="0"/>
              </a:rPr>
              <a:t> </a:t>
            </a:r>
            <a:r>
              <a:rPr lang="en-US" sz="1200" dirty="0" err="1">
                <a:latin typeface="Poppins ExtraLight" panose="00000300000000000000" pitchFamily="50" charset="0"/>
                <a:cs typeface="Poppins ExtraLight" panose="00000300000000000000" pitchFamily="50" charset="0"/>
              </a:rPr>
              <a:t>labore</a:t>
            </a:r>
            <a:r>
              <a:rPr lang="en-US" sz="1200" dirty="0">
                <a:latin typeface="Poppins ExtraLight" panose="00000300000000000000" pitchFamily="50" charset="0"/>
                <a:cs typeface="Poppins ExtraLight" panose="00000300000000000000" pitchFamily="50" charset="0"/>
              </a:rPr>
              <a:t> et dolore magna </a:t>
            </a:r>
            <a:r>
              <a:rPr lang="en-US" sz="1200" dirty="0" err="1">
                <a:latin typeface="Poppins ExtraLight" panose="00000300000000000000" pitchFamily="50" charset="0"/>
                <a:cs typeface="Poppins ExtraLight" panose="00000300000000000000" pitchFamily="50" charset="0"/>
              </a:rPr>
              <a:t>aliqua</a:t>
            </a:r>
            <a:r>
              <a:rPr lang="en-US" sz="1200" dirty="0">
                <a:latin typeface="Poppins Light" panose="00000400000000000000" pitchFamily="50" charset="0"/>
                <a:cs typeface="Poppins Light" panose="00000400000000000000" pitchFamily="50" charset="0"/>
              </a:rPr>
              <a:t>.</a:t>
            </a:r>
          </a:p>
          <a:p>
            <a:r>
              <a:rPr lang="en-US" sz="1400" dirty="0">
                <a:latin typeface="Poppins Light" panose="00000400000000000000" pitchFamily="50" charset="0"/>
                <a:cs typeface="Poppins Light" panose="00000400000000000000" pitchFamily="50" charset="0"/>
              </a:rPr>
              <a:t> </a:t>
            </a:r>
            <a:endParaRPr lang="en-PK" sz="1400" dirty="0">
              <a:latin typeface="Poppins Light" panose="00000400000000000000" pitchFamily="50" charset="0"/>
              <a:cs typeface="Poppins Light" panose="00000400000000000000" pitchFamily="50" charset="0"/>
            </a:endParaRP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79610F13-DCA2-4BA9-9EA2-D1EA1AD24DA3}"/>
              </a:ext>
            </a:extLst>
          </p:cNvPr>
          <p:cNvSpPr txBox="1"/>
          <p:nvPr/>
        </p:nvSpPr>
        <p:spPr>
          <a:xfrm>
            <a:off x="5354840" y="4942274"/>
            <a:ext cx="2675362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79A0B7"/>
                </a:solidFill>
                <a:latin typeface="Poppins Light" panose="00000400000000000000" pitchFamily="50" charset="0"/>
                <a:cs typeface="Poppins Light" panose="00000400000000000000" pitchFamily="50" charset="0"/>
              </a:rPr>
              <a:t>Your Title</a:t>
            </a:r>
          </a:p>
          <a:p>
            <a:pPr algn="just"/>
            <a:r>
              <a:rPr lang="en-US" sz="1200" dirty="0">
                <a:latin typeface="Poppins ExtraLight" panose="00000300000000000000" pitchFamily="50" charset="0"/>
                <a:cs typeface="Poppins ExtraLight" panose="00000300000000000000" pitchFamily="50" charset="0"/>
              </a:rPr>
              <a:t>Lorem ipsum dolor sit </a:t>
            </a:r>
            <a:r>
              <a:rPr lang="en-US" sz="1200" dirty="0" err="1">
                <a:latin typeface="Poppins ExtraLight" panose="00000300000000000000" pitchFamily="50" charset="0"/>
                <a:cs typeface="Poppins ExtraLight" panose="00000300000000000000" pitchFamily="50" charset="0"/>
              </a:rPr>
              <a:t>amet</a:t>
            </a:r>
            <a:r>
              <a:rPr lang="en-US" sz="1200" dirty="0">
                <a:latin typeface="Poppins ExtraLight" panose="00000300000000000000" pitchFamily="50" charset="0"/>
                <a:cs typeface="Poppins ExtraLight" panose="00000300000000000000" pitchFamily="50" charset="0"/>
              </a:rPr>
              <a:t>, </a:t>
            </a:r>
            <a:r>
              <a:rPr lang="en-US" sz="1200" dirty="0" err="1">
                <a:latin typeface="Poppins ExtraLight" panose="00000300000000000000" pitchFamily="50" charset="0"/>
                <a:cs typeface="Poppins ExtraLight" panose="00000300000000000000" pitchFamily="50" charset="0"/>
              </a:rPr>
              <a:t>consectetur</a:t>
            </a:r>
            <a:r>
              <a:rPr lang="en-US" sz="1200" dirty="0">
                <a:latin typeface="Poppins ExtraLight" panose="00000300000000000000" pitchFamily="50" charset="0"/>
                <a:cs typeface="Poppins ExtraLight" panose="00000300000000000000" pitchFamily="50" charset="0"/>
              </a:rPr>
              <a:t> </a:t>
            </a:r>
            <a:r>
              <a:rPr lang="en-US" sz="1200" dirty="0" err="1">
                <a:latin typeface="Poppins ExtraLight" panose="00000300000000000000" pitchFamily="50" charset="0"/>
                <a:cs typeface="Poppins ExtraLight" panose="00000300000000000000" pitchFamily="50" charset="0"/>
              </a:rPr>
              <a:t>adipiscing</a:t>
            </a:r>
            <a:r>
              <a:rPr lang="en-US" sz="1200" dirty="0">
                <a:latin typeface="Poppins ExtraLight" panose="00000300000000000000" pitchFamily="50" charset="0"/>
                <a:cs typeface="Poppins ExtraLight" panose="00000300000000000000" pitchFamily="50" charset="0"/>
              </a:rPr>
              <a:t> </a:t>
            </a:r>
            <a:r>
              <a:rPr lang="en-US" sz="1200" dirty="0" err="1">
                <a:latin typeface="Poppins ExtraLight" panose="00000300000000000000" pitchFamily="50" charset="0"/>
                <a:cs typeface="Poppins ExtraLight" panose="00000300000000000000" pitchFamily="50" charset="0"/>
              </a:rPr>
              <a:t>elit</a:t>
            </a:r>
            <a:r>
              <a:rPr lang="en-US" sz="1200" dirty="0">
                <a:latin typeface="Poppins ExtraLight" panose="00000300000000000000" pitchFamily="50" charset="0"/>
                <a:cs typeface="Poppins ExtraLight" panose="00000300000000000000" pitchFamily="50" charset="0"/>
              </a:rPr>
              <a:t>, sed do </a:t>
            </a:r>
            <a:r>
              <a:rPr lang="en-US" sz="1200" dirty="0" err="1">
                <a:latin typeface="Poppins ExtraLight" panose="00000300000000000000" pitchFamily="50" charset="0"/>
                <a:cs typeface="Poppins ExtraLight" panose="00000300000000000000" pitchFamily="50" charset="0"/>
              </a:rPr>
              <a:t>eiusmod</a:t>
            </a:r>
            <a:r>
              <a:rPr lang="en-US" sz="1200" dirty="0">
                <a:latin typeface="Poppins ExtraLight" panose="00000300000000000000" pitchFamily="50" charset="0"/>
                <a:cs typeface="Poppins ExtraLight" panose="00000300000000000000" pitchFamily="50" charset="0"/>
              </a:rPr>
              <a:t> </a:t>
            </a:r>
            <a:r>
              <a:rPr lang="en-US" sz="1200" dirty="0" err="1">
                <a:latin typeface="Poppins ExtraLight" panose="00000300000000000000" pitchFamily="50" charset="0"/>
                <a:cs typeface="Poppins ExtraLight" panose="00000300000000000000" pitchFamily="50" charset="0"/>
              </a:rPr>
              <a:t>tempor</a:t>
            </a:r>
            <a:r>
              <a:rPr lang="en-US" sz="1200" dirty="0">
                <a:latin typeface="Poppins ExtraLight" panose="00000300000000000000" pitchFamily="50" charset="0"/>
                <a:cs typeface="Poppins ExtraLight" panose="00000300000000000000" pitchFamily="50" charset="0"/>
              </a:rPr>
              <a:t> </a:t>
            </a:r>
            <a:r>
              <a:rPr lang="en-US" sz="1200" dirty="0" err="1">
                <a:latin typeface="Poppins ExtraLight" panose="00000300000000000000" pitchFamily="50" charset="0"/>
                <a:cs typeface="Poppins ExtraLight" panose="00000300000000000000" pitchFamily="50" charset="0"/>
              </a:rPr>
              <a:t>incididunt</a:t>
            </a:r>
            <a:r>
              <a:rPr lang="en-US" sz="1200" dirty="0">
                <a:latin typeface="Poppins ExtraLight" panose="00000300000000000000" pitchFamily="50" charset="0"/>
                <a:cs typeface="Poppins ExtraLight" panose="00000300000000000000" pitchFamily="50" charset="0"/>
              </a:rPr>
              <a:t> </a:t>
            </a:r>
            <a:r>
              <a:rPr lang="en-US" sz="1200" dirty="0" err="1">
                <a:latin typeface="Poppins ExtraLight" panose="00000300000000000000" pitchFamily="50" charset="0"/>
                <a:cs typeface="Poppins ExtraLight" panose="00000300000000000000" pitchFamily="50" charset="0"/>
              </a:rPr>
              <a:t>ut</a:t>
            </a:r>
            <a:r>
              <a:rPr lang="en-US" sz="1200" dirty="0">
                <a:latin typeface="Poppins ExtraLight" panose="00000300000000000000" pitchFamily="50" charset="0"/>
                <a:cs typeface="Poppins ExtraLight" panose="00000300000000000000" pitchFamily="50" charset="0"/>
              </a:rPr>
              <a:t> </a:t>
            </a:r>
            <a:r>
              <a:rPr lang="en-US" sz="1200" dirty="0" err="1">
                <a:latin typeface="Poppins ExtraLight" panose="00000300000000000000" pitchFamily="50" charset="0"/>
                <a:cs typeface="Poppins ExtraLight" panose="00000300000000000000" pitchFamily="50" charset="0"/>
              </a:rPr>
              <a:t>labore</a:t>
            </a:r>
            <a:r>
              <a:rPr lang="en-US" sz="1200" dirty="0">
                <a:latin typeface="Poppins ExtraLight" panose="00000300000000000000" pitchFamily="50" charset="0"/>
                <a:cs typeface="Poppins ExtraLight" panose="00000300000000000000" pitchFamily="50" charset="0"/>
              </a:rPr>
              <a:t> et dolore magna </a:t>
            </a:r>
            <a:r>
              <a:rPr lang="en-US" sz="1200" dirty="0" err="1">
                <a:latin typeface="Poppins ExtraLight" panose="00000300000000000000" pitchFamily="50" charset="0"/>
                <a:cs typeface="Poppins ExtraLight" panose="00000300000000000000" pitchFamily="50" charset="0"/>
              </a:rPr>
              <a:t>aliqua</a:t>
            </a:r>
            <a:r>
              <a:rPr lang="en-US" sz="1200" dirty="0">
                <a:latin typeface="Poppins Light" panose="00000400000000000000" pitchFamily="50" charset="0"/>
                <a:cs typeface="Poppins Light" panose="00000400000000000000" pitchFamily="50" charset="0"/>
              </a:rPr>
              <a:t>.</a:t>
            </a:r>
          </a:p>
          <a:p>
            <a:r>
              <a:rPr lang="en-US" sz="1400" dirty="0">
                <a:latin typeface="Poppins Light" panose="00000400000000000000" pitchFamily="50" charset="0"/>
                <a:cs typeface="Poppins Light" panose="00000400000000000000" pitchFamily="50" charset="0"/>
              </a:rPr>
              <a:t> </a:t>
            </a:r>
            <a:endParaRPr lang="en-PK" sz="1400" dirty="0">
              <a:latin typeface="Poppins Light" panose="00000400000000000000" pitchFamily="50" charset="0"/>
              <a:cs typeface="Poppins Light" panose="00000400000000000000" pitchFamily="50" charset="0"/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D643B37F-C230-4481-9B17-CFB3C79E241A}"/>
              </a:ext>
            </a:extLst>
          </p:cNvPr>
          <p:cNvSpPr txBox="1"/>
          <p:nvPr/>
        </p:nvSpPr>
        <p:spPr>
          <a:xfrm>
            <a:off x="934222" y="2000400"/>
            <a:ext cx="2675362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dirty="0">
                <a:solidFill>
                  <a:srgbClr val="76A0B6"/>
                </a:solidFill>
                <a:latin typeface="Poppins Light" panose="00000400000000000000" pitchFamily="50" charset="0"/>
                <a:cs typeface="Poppins Light" panose="00000400000000000000" pitchFamily="50" charset="0"/>
              </a:rPr>
              <a:t>Your Title</a:t>
            </a:r>
          </a:p>
          <a:p>
            <a:pPr algn="just"/>
            <a:r>
              <a:rPr lang="en-US" sz="1200" dirty="0">
                <a:latin typeface="Poppins ExtraLight" panose="00000300000000000000" pitchFamily="50" charset="0"/>
                <a:cs typeface="Poppins ExtraLight" panose="00000300000000000000" pitchFamily="50" charset="0"/>
              </a:rPr>
              <a:t>Lorem ipsum dolor sit </a:t>
            </a:r>
            <a:r>
              <a:rPr lang="en-US" sz="1200" dirty="0" err="1">
                <a:latin typeface="Poppins ExtraLight" panose="00000300000000000000" pitchFamily="50" charset="0"/>
                <a:cs typeface="Poppins ExtraLight" panose="00000300000000000000" pitchFamily="50" charset="0"/>
              </a:rPr>
              <a:t>amet</a:t>
            </a:r>
            <a:r>
              <a:rPr lang="en-US" sz="1200" dirty="0">
                <a:latin typeface="Poppins ExtraLight" panose="00000300000000000000" pitchFamily="50" charset="0"/>
                <a:cs typeface="Poppins ExtraLight" panose="00000300000000000000" pitchFamily="50" charset="0"/>
              </a:rPr>
              <a:t>, </a:t>
            </a:r>
            <a:r>
              <a:rPr lang="en-US" sz="1200" dirty="0" err="1">
                <a:latin typeface="Poppins ExtraLight" panose="00000300000000000000" pitchFamily="50" charset="0"/>
                <a:cs typeface="Poppins ExtraLight" panose="00000300000000000000" pitchFamily="50" charset="0"/>
              </a:rPr>
              <a:t>consectetur</a:t>
            </a:r>
            <a:r>
              <a:rPr lang="en-US" sz="1200" dirty="0">
                <a:latin typeface="Poppins ExtraLight" panose="00000300000000000000" pitchFamily="50" charset="0"/>
                <a:cs typeface="Poppins ExtraLight" panose="00000300000000000000" pitchFamily="50" charset="0"/>
              </a:rPr>
              <a:t> </a:t>
            </a:r>
            <a:r>
              <a:rPr lang="en-US" sz="1200" dirty="0" err="1">
                <a:latin typeface="Poppins ExtraLight" panose="00000300000000000000" pitchFamily="50" charset="0"/>
                <a:cs typeface="Poppins ExtraLight" panose="00000300000000000000" pitchFamily="50" charset="0"/>
              </a:rPr>
              <a:t>adipiscing</a:t>
            </a:r>
            <a:r>
              <a:rPr lang="en-US" sz="1200" dirty="0">
                <a:latin typeface="Poppins ExtraLight" panose="00000300000000000000" pitchFamily="50" charset="0"/>
                <a:cs typeface="Poppins ExtraLight" panose="00000300000000000000" pitchFamily="50" charset="0"/>
              </a:rPr>
              <a:t> </a:t>
            </a:r>
            <a:r>
              <a:rPr lang="en-US" sz="1200" dirty="0" err="1">
                <a:latin typeface="Poppins ExtraLight" panose="00000300000000000000" pitchFamily="50" charset="0"/>
                <a:cs typeface="Poppins ExtraLight" panose="00000300000000000000" pitchFamily="50" charset="0"/>
              </a:rPr>
              <a:t>elit</a:t>
            </a:r>
            <a:r>
              <a:rPr lang="en-US" sz="1200" dirty="0">
                <a:latin typeface="Poppins ExtraLight" panose="00000300000000000000" pitchFamily="50" charset="0"/>
                <a:cs typeface="Poppins ExtraLight" panose="00000300000000000000" pitchFamily="50" charset="0"/>
              </a:rPr>
              <a:t>, sed do </a:t>
            </a:r>
            <a:r>
              <a:rPr lang="en-US" sz="1200" dirty="0" err="1">
                <a:latin typeface="Poppins ExtraLight" panose="00000300000000000000" pitchFamily="50" charset="0"/>
                <a:cs typeface="Poppins ExtraLight" panose="00000300000000000000" pitchFamily="50" charset="0"/>
              </a:rPr>
              <a:t>eiusmod</a:t>
            </a:r>
            <a:r>
              <a:rPr lang="en-US" sz="1200" dirty="0">
                <a:latin typeface="Poppins ExtraLight" panose="00000300000000000000" pitchFamily="50" charset="0"/>
                <a:cs typeface="Poppins ExtraLight" panose="00000300000000000000" pitchFamily="50" charset="0"/>
              </a:rPr>
              <a:t> </a:t>
            </a:r>
            <a:r>
              <a:rPr lang="en-US" sz="1200" dirty="0" err="1">
                <a:latin typeface="Poppins ExtraLight" panose="00000300000000000000" pitchFamily="50" charset="0"/>
                <a:cs typeface="Poppins ExtraLight" panose="00000300000000000000" pitchFamily="50" charset="0"/>
              </a:rPr>
              <a:t>tempor</a:t>
            </a:r>
            <a:r>
              <a:rPr lang="en-US" sz="1200" dirty="0">
                <a:latin typeface="Poppins ExtraLight" panose="00000300000000000000" pitchFamily="50" charset="0"/>
                <a:cs typeface="Poppins ExtraLight" panose="00000300000000000000" pitchFamily="50" charset="0"/>
              </a:rPr>
              <a:t> </a:t>
            </a:r>
            <a:r>
              <a:rPr lang="en-US" sz="1200" dirty="0" err="1">
                <a:latin typeface="Poppins ExtraLight" panose="00000300000000000000" pitchFamily="50" charset="0"/>
                <a:cs typeface="Poppins ExtraLight" panose="00000300000000000000" pitchFamily="50" charset="0"/>
              </a:rPr>
              <a:t>incididunt</a:t>
            </a:r>
            <a:r>
              <a:rPr lang="en-US" sz="1200" dirty="0">
                <a:latin typeface="Poppins ExtraLight" panose="00000300000000000000" pitchFamily="50" charset="0"/>
                <a:cs typeface="Poppins ExtraLight" panose="00000300000000000000" pitchFamily="50" charset="0"/>
              </a:rPr>
              <a:t> </a:t>
            </a:r>
            <a:r>
              <a:rPr lang="en-US" sz="1200" dirty="0" err="1">
                <a:latin typeface="Poppins ExtraLight" panose="00000300000000000000" pitchFamily="50" charset="0"/>
                <a:cs typeface="Poppins ExtraLight" panose="00000300000000000000" pitchFamily="50" charset="0"/>
              </a:rPr>
              <a:t>ut</a:t>
            </a:r>
            <a:r>
              <a:rPr lang="en-US" sz="1200" dirty="0">
                <a:latin typeface="Poppins ExtraLight" panose="00000300000000000000" pitchFamily="50" charset="0"/>
                <a:cs typeface="Poppins ExtraLight" panose="00000300000000000000" pitchFamily="50" charset="0"/>
              </a:rPr>
              <a:t> </a:t>
            </a:r>
            <a:r>
              <a:rPr lang="en-US" sz="1200" dirty="0" err="1">
                <a:latin typeface="Poppins ExtraLight" panose="00000300000000000000" pitchFamily="50" charset="0"/>
                <a:cs typeface="Poppins ExtraLight" panose="00000300000000000000" pitchFamily="50" charset="0"/>
              </a:rPr>
              <a:t>labore</a:t>
            </a:r>
            <a:r>
              <a:rPr lang="en-US" sz="1200" dirty="0">
                <a:latin typeface="Poppins ExtraLight" panose="00000300000000000000" pitchFamily="50" charset="0"/>
                <a:cs typeface="Poppins ExtraLight" panose="00000300000000000000" pitchFamily="50" charset="0"/>
              </a:rPr>
              <a:t> et dolore magna </a:t>
            </a:r>
            <a:r>
              <a:rPr lang="en-US" sz="1200" dirty="0" err="1">
                <a:latin typeface="Poppins ExtraLight" panose="00000300000000000000" pitchFamily="50" charset="0"/>
                <a:cs typeface="Poppins ExtraLight" panose="00000300000000000000" pitchFamily="50" charset="0"/>
              </a:rPr>
              <a:t>aliqua</a:t>
            </a:r>
            <a:r>
              <a:rPr lang="en-US" sz="1200" dirty="0">
                <a:latin typeface="Poppins Light" panose="00000400000000000000" pitchFamily="50" charset="0"/>
                <a:cs typeface="Poppins Light" panose="00000400000000000000" pitchFamily="50" charset="0"/>
              </a:rPr>
              <a:t>.</a:t>
            </a:r>
          </a:p>
          <a:p>
            <a:r>
              <a:rPr lang="en-US" sz="1400" dirty="0">
                <a:latin typeface="Poppins Light" panose="00000400000000000000" pitchFamily="50" charset="0"/>
                <a:cs typeface="Poppins Light" panose="00000400000000000000" pitchFamily="50" charset="0"/>
              </a:rPr>
              <a:t> </a:t>
            </a:r>
            <a:endParaRPr lang="en-PK" sz="1400" dirty="0">
              <a:latin typeface="Poppins Light" panose="00000400000000000000" pitchFamily="50" charset="0"/>
              <a:cs typeface="Poppins Light" panose="00000400000000000000" pitchFamily="50" charset="0"/>
            </a:endParaRP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1AB1A0D4-637F-4B60-9CD2-6E8874CB9047}"/>
              </a:ext>
            </a:extLst>
          </p:cNvPr>
          <p:cNvSpPr txBox="1"/>
          <p:nvPr/>
        </p:nvSpPr>
        <p:spPr>
          <a:xfrm>
            <a:off x="9047842" y="4548291"/>
            <a:ext cx="2675362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5074B5"/>
                </a:solidFill>
                <a:latin typeface="Poppins Light" panose="00000400000000000000" pitchFamily="50" charset="0"/>
                <a:cs typeface="Poppins Light" panose="00000400000000000000" pitchFamily="50" charset="0"/>
              </a:rPr>
              <a:t>Your Title</a:t>
            </a:r>
          </a:p>
          <a:p>
            <a:pPr algn="just"/>
            <a:r>
              <a:rPr lang="en-US" sz="1200" dirty="0">
                <a:latin typeface="Poppins ExtraLight" panose="00000300000000000000" pitchFamily="50" charset="0"/>
                <a:cs typeface="Poppins ExtraLight" panose="00000300000000000000" pitchFamily="50" charset="0"/>
              </a:rPr>
              <a:t>Lorem ipsum dolor sit </a:t>
            </a:r>
            <a:r>
              <a:rPr lang="en-US" sz="1200" dirty="0" err="1">
                <a:latin typeface="Poppins ExtraLight" panose="00000300000000000000" pitchFamily="50" charset="0"/>
                <a:cs typeface="Poppins ExtraLight" panose="00000300000000000000" pitchFamily="50" charset="0"/>
              </a:rPr>
              <a:t>amet</a:t>
            </a:r>
            <a:r>
              <a:rPr lang="en-US" sz="1200" dirty="0">
                <a:latin typeface="Poppins ExtraLight" panose="00000300000000000000" pitchFamily="50" charset="0"/>
                <a:cs typeface="Poppins ExtraLight" panose="00000300000000000000" pitchFamily="50" charset="0"/>
              </a:rPr>
              <a:t>, </a:t>
            </a:r>
            <a:r>
              <a:rPr lang="en-US" sz="1200" dirty="0" err="1">
                <a:latin typeface="Poppins ExtraLight" panose="00000300000000000000" pitchFamily="50" charset="0"/>
                <a:cs typeface="Poppins ExtraLight" panose="00000300000000000000" pitchFamily="50" charset="0"/>
              </a:rPr>
              <a:t>consectetur</a:t>
            </a:r>
            <a:r>
              <a:rPr lang="en-US" sz="1200" dirty="0">
                <a:latin typeface="Poppins ExtraLight" panose="00000300000000000000" pitchFamily="50" charset="0"/>
                <a:cs typeface="Poppins ExtraLight" panose="00000300000000000000" pitchFamily="50" charset="0"/>
              </a:rPr>
              <a:t> </a:t>
            </a:r>
            <a:r>
              <a:rPr lang="en-US" sz="1200" dirty="0" err="1">
                <a:latin typeface="Poppins ExtraLight" panose="00000300000000000000" pitchFamily="50" charset="0"/>
                <a:cs typeface="Poppins ExtraLight" panose="00000300000000000000" pitchFamily="50" charset="0"/>
              </a:rPr>
              <a:t>adipiscing</a:t>
            </a:r>
            <a:r>
              <a:rPr lang="en-US" sz="1200" dirty="0">
                <a:latin typeface="Poppins ExtraLight" panose="00000300000000000000" pitchFamily="50" charset="0"/>
                <a:cs typeface="Poppins ExtraLight" panose="00000300000000000000" pitchFamily="50" charset="0"/>
              </a:rPr>
              <a:t> </a:t>
            </a:r>
            <a:r>
              <a:rPr lang="en-US" sz="1200" dirty="0" err="1">
                <a:latin typeface="Poppins ExtraLight" panose="00000300000000000000" pitchFamily="50" charset="0"/>
                <a:cs typeface="Poppins ExtraLight" panose="00000300000000000000" pitchFamily="50" charset="0"/>
              </a:rPr>
              <a:t>elit</a:t>
            </a:r>
            <a:r>
              <a:rPr lang="en-US" sz="1200" dirty="0">
                <a:latin typeface="Poppins ExtraLight" panose="00000300000000000000" pitchFamily="50" charset="0"/>
                <a:cs typeface="Poppins ExtraLight" panose="00000300000000000000" pitchFamily="50" charset="0"/>
              </a:rPr>
              <a:t>, sed do </a:t>
            </a:r>
            <a:r>
              <a:rPr lang="en-US" sz="1200" dirty="0" err="1">
                <a:latin typeface="Poppins ExtraLight" panose="00000300000000000000" pitchFamily="50" charset="0"/>
                <a:cs typeface="Poppins ExtraLight" panose="00000300000000000000" pitchFamily="50" charset="0"/>
              </a:rPr>
              <a:t>eiusmod</a:t>
            </a:r>
            <a:r>
              <a:rPr lang="en-US" sz="1200" dirty="0">
                <a:latin typeface="Poppins ExtraLight" panose="00000300000000000000" pitchFamily="50" charset="0"/>
                <a:cs typeface="Poppins ExtraLight" panose="00000300000000000000" pitchFamily="50" charset="0"/>
              </a:rPr>
              <a:t> </a:t>
            </a:r>
            <a:r>
              <a:rPr lang="en-US" sz="1200" dirty="0" err="1">
                <a:latin typeface="Poppins ExtraLight" panose="00000300000000000000" pitchFamily="50" charset="0"/>
                <a:cs typeface="Poppins ExtraLight" panose="00000300000000000000" pitchFamily="50" charset="0"/>
              </a:rPr>
              <a:t>tempor</a:t>
            </a:r>
            <a:r>
              <a:rPr lang="en-US" sz="1200" dirty="0">
                <a:latin typeface="Poppins ExtraLight" panose="00000300000000000000" pitchFamily="50" charset="0"/>
                <a:cs typeface="Poppins ExtraLight" panose="00000300000000000000" pitchFamily="50" charset="0"/>
              </a:rPr>
              <a:t> </a:t>
            </a:r>
            <a:r>
              <a:rPr lang="en-US" sz="1200" dirty="0" err="1">
                <a:latin typeface="Poppins ExtraLight" panose="00000300000000000000" pitchFamily="50" charset="0"/>
                <a:cs typeface="Poppins ExtraLight" panose="00000300000000000000" pitchFamily="50" charset="0"/>
              </a:rPr>
              <a:t>incididunt</a:t>
            </a:r>
            <a:r>
              <a:rPr lang="en-US" sz="1200" dirty="0">
                <a:latin typeface="Poppins ExtraLight" panose="00000300000000000000" pitchFamily="50" charset="0"/>
                <a:cs typeface="Poppins ExtraLight" panose="00000300000000000000" pitchFamily="50" charset="0"/>
              </a:rPr>
              <a:t> </a:t>
            </a:r>
            <a:r>
              <a:rPr lang="en-US" sz="1200" dirty="0" err="1">
                <a:latin typeface="Poppins ExtraLight" panose="00000300000000000000" pitchFamily="50" charset="0"/>
                <a:cs typeface="Poppins ExtraLight" panose="00000300000000000000" pitchFamily="50" charset="0"/>
              </a:rPr>
              <a:t>ut</a:t>
            </a:r>
            <a:r>
              <a:rPr lang="en-US" sz="1200" dirty="0">
                <a:latin typeface="Poppins ExtraLight" panose="00000300000000000000" pitchFamily="50" charset="0"/>
                <a:cs typeface="Poppins ExtraLight" panose="00000300000000000000" pitchFamily="50" charset="0"/>
              </a:rPr>
              <a:t> </a:t>
            </a:r>
            <a:r>
              <a:rPr lang="en-US" sz="1200" dirty="0" err="1">
                <a:latin typeface="Poppins ExtraLight" panose="00000300000000000000" pitchFamily="50" charset="0"/>
                <a:cs typeface="Poppins ExtraLight" panose="00000300000000000000" pitchFamily="50" charset="0"/>
              </a:rPr>
              <a:t>labore</a:t>
            </a:r>
            <a:r>
              <a:rPr lang="en-US" sz="1200" dirty="0">
                <a:latin typeface="Poppins ExtraLight" panose="00000300000000000000" pitchFamily="50" charset="0"/>
                <a:cs typeface="Poppins ExtraLight" panose="00000300000000000000" pitchFamily="50" charset="0"/>
              </a:rPr>
              <a:t> et dolore magna </a:t>
            </a:r>
            <a:r>
              <a:rPr lang="en-US" sz="1200" dirty="0" err="1">
                <a:latin typeface="Poppins ExtraLight" panose="00000300000000000000" pitchFamily="50" charset="0"/>
                <a:cs typeface="Poppins ExtraLight" panose="00000300000000000000" pitchFamily="50" charset="0"/>
              </a:rPr>
              <a:t>aliqua</a:t>
            </a:r>
            <a:r>
              <a:rPr lang="en-US" sz="1200" dirty="0">
                <a:latin typeface="Poppins Light" panose="00000400000000000000" pitchFamily="50" charset="0"/>
                <a:cs typeface="Poppins Light" panose="00000400000000000000" pitchFamily="50" charset="0"/>
              </a:rPr>
              <a:t>.</a:t>
            </a:r>
          </a:p>
          <a:p>
            <a:r>
              <a:rPr lang="en-US" sz="1400" dirty="0">
                <a:latin typeface="Poppins Light" panose="00000400000000000000" pitchFamily="50" charset="0"/>
                <a:cs typeface="Poppins Light" panose="00000400000000000000" pitchFamily="50" charset="0"/>
              </a:rPr>
              <a:t> </a:t>
            </a:r>
            <a:endParaRPr lang="en-PK" sz="1400" dirty="0">
              <a:latin typeface="Poppins Light" panose="00000400000000000000" pitchFamily="50" charset="0"/>
              <a:cs typeface="Poppins Light" panose="00000400000000000000" pitchFamily="50" charset="0"/>
            </a:endParaRPr>
          </a:p>
        </p:txBody>
      </p:sp>
      <p:cxnSp>
        <p:nvCxnSpPr>
          <p:cNvPr id="100" name="Straight Connector 99">
            <a:extLst>
              <a:ext uri="{FF2B5EF4-FFF2-40B4-BE49-F238E27FC236}">
                <a16:creationId xmlns:a16="http://schemas.microsoft.com/office/drawing/2014/main" id="{5EF1172E-147D-4F19-95E0-988C4620FE2C}"/>
              </a:ext>
            </a:extLst>
          </p:cNvPr>
          <p:cNvCxnSpPr>
            <a:cxnSpLocks/>
            <a:endCxn id="48" idx="6"/>
          </p:cNvCxnSpPr>
          <p:nvPr/>
        </p:nvCxnSpPr>
        <p:spPr>
          <a:xfrm flipH="1">
            <a:off x="8850840" y="2769662"/>
            <a:ext cx="3341161" cy="1461445"/>
          </a:xfrm>
          <a:prstGeom prst="line">
            <a:avLst/>
          </a:prstGeom>
          <a:noFill/>
          <a:ln w="38100">
            <a:solidFill>
              <a:srgbClr val="5074B5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04" name="Straight Connector 103">
            <a:extLst>
              <a:ext uri="{FF2B5EF4-FFF2-40B4-BE49-F238E27FC236}">
                <a16:creationId xmlns:a16="http://schemas.microsoft.com/office/drawing/2014/main" id="{1239C439-B289-4A36-9099-AE47A669486C}"/>
              </a:ext>
            </a:extLst>
          </p:cNvPr>
          <p:cNvCxnSpPr>
            <a:cxnSpLocks/>
            <a:endCxn id="49" idx="2"/>
          </p:cNvCxnSpPr>
          <p:nvPr/>
        </p:nvCxnSpPr>
        <p:spPr>
          <a:xfrm>
            <a:off x="10506" y="3995225"/>
            <a:ext cx="1146449" cy="758335"/>
          </a:xfrm>
          <a:prstGeom prst="line">
            <a:avLst/>
          </a:prstGeom>
          <a:noFill/>
          <a:ln w="38100">
            <a:solidFill>
              <a:srgbClr val="93B2B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4596C3E6-6DF7-40FA-99C0-3A086045127F}"/>
              </a:ext>
            </a:extLst>
          </p:cNvPr>
          <p:cNvSpPr txBox="1"/>
          <p:nvPr/>
        </p:nvSpPr>
        <p:spPr>
          <a:xfrm>
            <a:off x="1298674" y="260053"/>
            <a:ext cx="96374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48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Project Timeline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Segoe UI Black" panose="020B0A02040204020203" pitchFamily="34" charset="0"/>
              <a:ea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0676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6A9B1078-6FD1-F149-90AA-6100BA37AFB5}"/>
              </a:ext>
            </a:extLst>
          </p:cNvPr>
          <p:cNvGrpSpPr/>
          <p:nvPr/>
        </p:nvGrpSpPr>
        <p:grpSpPr>
          <a:xfrm>
            <a:off x="723900" y="3604648"/>
            <a:ext cx="10744200" cy="1121569"/>
            <a:chOff x="1343025" y="6029323"/>
            <a:chExt cx="25245015" cy="1971677"/>
          </a:xfrm>
        </p:grpSpPr>
        <p:sp>
          <p:nvSpPr>
            <p:cNvPr id="10" name="Pentagon 9">
              <a:extLst>
                <a:ext uri="{FF2B5EF4-FFF2-40B4-BE49-F238E27FC236}">
                  <a16:creationId xmlns:a16="http://schemas.microsoft.com/office/drawing/2014/main" id="{1B89C01E-E77F-2542-9CD3-832F9DE5F67E}"/>
                </a:ext>
              </a:extLst>
            </p:cNvPr>
            <p:cNvSpPr/>
            <p:nvPr/>
          </p:nvSpPr>
          <p:spPr>
            <a:xfrm>
              <a:off x="21082972" y="6029323"/>
              <a:ext cx="5505068" cy="1571625"/>
            </a:xfrm>
            <a:prstGeom prst="homePlat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350AF3A8-A36C-2B45-BE8D-3A48CDA17164}"/>
                </a:ext>
              </a:extLst>
            </p:cNvPr>
            <p:cNvSpPr/>
            <p:nvPr/>
          </p:nvSpPr>
          <p:spPr>
            <a:xfrm>
              <a:off x="11212999" y="6029324"/>
              <a:ext cx="5505068" cy="1571625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2844927B-B84C-C64D-9BD7-EADB6DF6843E}"/>
                </a:ext>
              </a:extLst>
            </p:cNvPr>
            <p:cNvGrpSpPr/>
            <p:nvPr/>
          </p:nvGrpSpPr>
          <p:grpSpPr>
            <a:xfrm>
              <a:off x="1343025" y="6029324"/>
              <a:ext cx="5505069" cy="1571626"/>
              <a:chOff x="1343025" y="6029324"/>
              <a:chExt cx="5505069" cy="1571626"/>
            </a:xfrm>
            <a:solidFill>
              <a:schemeClr val="accent1"/>
            </a:solidFill>
          </p:grpSpPr>
          <p:sp>
            <p:nvSpPr>
              <p:cNvPr id="52" name="Rectangle 51">
                <a:extLst>
                  <a:ext uri="{FF2B5EF4-FFF2-40B4-BE49-F238E27FC236}">
                    <a16:creationId xmlns:a16="http://schemas.microsoft.com/office/drawing/2014/main" id="{F8B3D59A-6D43-D445-B365-FFB92650165B}"/>
                  </a:ext>
                </a:extLst>
              </p:cNvPr>
              <p:cNvSpPr/>
              <p:nvPr/>
            </p:nvSpPr>
            <p:spPr>
              <a:xfrm>
                <a:off x="2724212" y="6029324"/>
                <a:ext cx="4123882" cy="1571625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2" name="Chevron 1">
                <a:extLst>
                  <a:ext uri="{FF2B5EF4-FFF2-40B4-BE49-F238E27FC236}">
                    <a16:creationId xmlns:a16="http://schemas.microsoft.com/office/drawing/2014/main" id="{084C4E6A-D460-924F-9628-4F4CA22761A3}"/>
                  </a:ext>
                </a:extLst>
              </p:cNvPr>
              <p:cNvSpPr/>
              <p:nvPr/>
            </p:nvSpPr>
            <p:spPr>
              <a:xfrm>
                <a:off x="1343025" y="6029325"/>
                <a:ext cx="5505068" cy="1571625"/>
              </a:xfrm>
              <a:prstGeom prst="chevr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5B671DC9-7AAC-B94E-ADCA-7B3579D458FB}"/>
                </a:ext>
              </a:extLst>
            </p:cNvPr>
            <p:cNvSpPr/>
            <p:nvPr/>
          </p:nvSpPr>
          <p:spPr>
            <a:xfrm>
              <a:off x="6278012" y="6429375"/>
              <a:ext cx="5505068" cy="157162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52A1AE37-6214-8743-A2B5-D8F0D799CAEA}"/>
                </a:ext>
              </a:extLst>
            </p:cNvPr>
            <p:cNvSpPr/>
            <p:nvPr/>
          </p:nvSpPr>
          <p:spPr>
            <a:xfrm>
              <a:off x="16148370" y="6429375"/>
              <a:ext cx="5505068" cy="157162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</p:grpSp>
      <p:sp>
        <p:nvSpPr>
          <p:cNvPr id="58" name="TextBox 57">
            <a:extLst>
              <a:ext uri="{FF2B5EF4-FFF2-40B4-BE49-F238E27FC236}">
                <a16:creationId xmlns:a16="http://schemas.microsoft.com/office/drawing/2014/main" id="{363EDF7A-27B9-5A44-A5B2-FFBEF847B27B}"/>
              </a:ext>
            </a:extLst>
          </p:cNvPr>
          <p:cNvSpPr txBox="1"/>
          <p:nvPr/>
        </p:nvSpPr>
        <p:spPr>
          <a:xfrm>
            <a:off x="1564653" y="3797733"/>
            <a:ext cx="94769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000" b="1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1995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B4872EA5-6F63-DA45-9953-3B16F44AB89D}"/>
              </a:ext>
            </a:extLst>
          </p:cNvPr>
          <p:cNvSpPr txBox="1"/>
          <p:nvPr/>
        </p:nvSpPr>
        <p:spPr>
          <a:xfrm>
            <a:off x="3521839" y="4025299"/>
            <a:ext cx="94769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000" b="1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2001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4E9B86A2-3D46-2A4B-B789-41280C2DCBA4}"/>
              </a:ext>
            </a:extLst>
          </p:cNvPr>
          <p:cNvSpPr txBox="1"/>
          <p:nvPr/>
        </p:nvSpPr>
        <p:spPr>
          <a:xfrm>
            <a:off x="5622153" y="3797733"/>
            <a:ext cx="94769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000" b="1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2007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EFAA633F-6739-004A-A114-FB248C86411A}"/>
              </a:ext>
            </a:extLst>
          </p:cNvPr>
          <p:cNvSpPr txBox="1"/>
          <p:nvPr/>
        </p:nvSpPr>
        <p:spPr>
          <a:xfrm>
            <a:off x="7722633" y="4025299"/>
            <a:ext cx="94769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000" b="1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2012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11BF0D3D-8D78-E646-9900-76F24E5B2D8F}"/>
              </a:ext>
            </a:extLst>
          </p:cNvPr>
          <p:cNvSpPr txBox="1"/>
          <p:nvPr/>
        </p:nvSpPr>
        <p:spPr>
          <a:xfrm>
            <a:off x="9822784" y="3797733"/>
            <a:ext cx="94769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000" b="1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2018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380E242F-8DCA-DE47-83B9-6301D4818ACC}"/>
              </a:ext>
            </a:extLst>
          </p:cNvPr>
          <p:cNvGrpSpPr/>
          <p:nvPr/>
        </p:nvGrpSpPr>
        <p:grpSpPr>
          <a:xfrm>
            <a:off x="1180035" y="5115997"/>
            <a:ext cx="1716929" cy="979756"/>
            <a:chOff x="3168902" y="10956212"/>
            <a:chExt cx="3433858" cy="1959512"/>
          </a:xfrm>
        </p:grpSpPr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67E3888C-D913-B144-B7D9-95F6C9E6E16B}"/>
                </a:ext>
              </a:extLst>
            </p:cNvPr>
            <p:cNvSpPr txBox="1"/>
            <p:nvPr/>
          </p:nvSpPr>
          <p:spPr>
            <a:xfrm>
              <a:off x="4287590" y="10956212"/>
              <a:ext cx="1196482" cy="4616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900" b="1" dirty="0">
                  <a:solidFill>
                    <a:schemeClr val="tx2"/>
                  </a:solidFill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</a:rPr>
                <a:t>Title One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1021B83D-D057-924A-ACF2-C518F997E98E}"/>
                </a:ext>
              </a:extLst>
            </p:cNvPr>
            <p:cNvSpPr txBox="1"/>
            <p:nvPr/>
          </p:nvSpPr>
          <p:spPr>
            <a:xfrm>
              <a:off x="3168902" y="11602544"/>
              <a:ext cx="3433858" cy="13131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2150"/>
                </a:lnSpc>
              </a:pPr>
              <a:r>
                <a:rPr lang="en-US" sz="14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Marketers must link the price to the real.</a:t>
              </a:r>
            </a:p>
          </p:txBody>
        </p: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BA08758B-F578-B643-8E9A-A4792F1FAB3D}"/>
              </a:ext>
            </a:extLst>
          </p:cNvPr>
          <p:cNvGrpSpPr/>
          <p:nvPr/>
        </p:nvGrpSpPr>
        <p:grpSpPr>
          <a:xfrm>
            <a:off x="3137221" y="5115997"/>
            <a:ext cx="1716929" cy="979756"/>
            <a:chOff x="3168902" y="10956212"/>
            <a:chExt cx="3433858" cy="1959512"/>
          </a:xfrm>
        </p:grpSpPr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15B4B0CF-37AA-2845-9FD4-1D23AE471C64}"/>
                </a:ext>
              </a:extLst>
            </p:cNvPr>
            <p:cNvSpPr txBox="1"/>
            <p:nvPr/>
          </p:nvSpPr>
          <p:spPr>
            <a:xfrm>
              <a:off x="4284384" y="10956212"/>
              <a:ext cx="1202896" cy="4616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900" b="1" dirty="0">
                  <a:solidFill>
                    <a:schemeClr val="tx2"/>
                  </a:solidFill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</a:rPr>
                <a:t>Title Two</a:t>
              </a: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CE91452F-8DB2-B845-9338-FE55C14D8CF2}"/>
                </a:ext>
              </a:extLst>
            </p:cNvPr>
            <p:cNvSpPr txBox="1"/>
            <p:nvPr/>
          </p:nvSpPr>
          <p:spPr>
            <a:xfrm>
              <a:off x="3168902" y="11602544"/>
              <a:ext cx="3433858" cy="13131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2150"/>
                </a:lnSpc>
              </a:pPr>
              <a:r>
                <a:rPr lang="en-US" sz="14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Marketers must link the price to the real.</a:t>
              </a:r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E6E8DD11-2799-0243-AC27-C6963639D9EF}"/>
              </a:ext>
            </a:extLst>
          </p:cNvPr>
          <p:cNvGrpSpPr/>
          <p:nvPr/>
        </p:nvGrpSpPr>
        <p:grpSpPr>
          <a:xfrm>
            <a:off x="5237535" y="5115997"/>
            <a:ext cx="1716929" cy="979756"/>
            <a:chOff x="3168902" y="10956212"/>
            <a:chExt cx="3433858" cy="1959512"/>
          </a:xfrm>
        </p:grpSpPr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6D248D5F-C362-0244-9B2C-5119D8FB89EA}"/>
                </a:ext>
              </a:extLst>
            </p:cNvPr>
            <p:cNvSpPr txBox="1"/>
            <p:nvPr/>
          </p:nvSpPr>
          <p:spPr>
            <a:xfrm>
              <a:off x="4212250" y="10956212"/>
              <a:ext cx="1347164" cy="4616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900" b="1" dirty="0">
                  <a:solidFill>
                    <a:schemeClr val="tx2"/>
                  </a:solidFill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</a:rPr>
                <a:t>Title Three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07B20E22-5BEF-404B-9398-AD4CAE7FDB63}"/>
                </a:ext>
              </a:extLst>
            </p:cNvPr>
            <p:cNvSpPr txBox="1"/>
            <p:nvPr/>
          </p:nvSpPr>
          <p:spPr>
            <a:xfrm>
              <a:off x="3168902" y="11602544"/>
              <a:ext cx="3433858" cy="13131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2150"/>
                </a:lnSpc>
              </a:pPr>
              <a:r>
                <a:rPr lang="en-US" sz="14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Marketers must link the price to the real.</a:t>
              </a:r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9D1CAF78-0DF8-6147-A8E2-2AFB5F6812F8}"/>
              </a:ext>
            </a:extLst>
          </p:cNvPr>
          <p:cNvGrpSpPr/>
          <p:nvPr/>
        </p:nvGrpSpPr>
        <p:grpSpPr>
          <a:xfrm>
            <a:off x="7338015" y="5115997"/>
            <a:ext cx="1716929" cy="979756"/>
            <a:chOff x="3168902" y="10956212"/>
            <a:chExt cx="3433858" cy="1959512"/>
          </a:xfrm>
        </p:grpSpPr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C0A5A65F-FBAA-FA49-B8B2-1DC806F9D2AC}"/>
                </a:ext>
              </a:extLst>
            </p:cNvPr>
            <p:cNvSpPr txBox="1"/>
            <p:nvPr/>
          </p:nvSpPr>
          <p:spPr>
            <a:xfrm>
              <a:off x="4266750" y="10956212"/>
              <a:ext cx="1238160" cy="4616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900" b="1" dirty="0">
                  <a:solidFill>
                    <a:schemeClr val="tx2"/>
                  </a:solidFill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</a:rPr>
                <a:t>Title Four</a:t>
              </a: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FE7037BE-EBD2-F746-96D8-7D3E775D411F}"/>
                </a:ext>
              </a:extLst>
            </p:cNvPr>
            <p:cNvSpPr txBox="1"/>
            <p:nvPr/>
          </p:nvSpPr>
          <p:spPr>
            <a:xfrm>
              <a:off x="3168902" y="11602544"/>
              <a:ext cx="3433858" cy="13131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2150"/>
                </a:lnSpc>
              </a:pPr>
              <a:r>
                <a:rPr lang="en-US" sz="14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Marketers must link the price to the real.</a:t>
              </a:r>
            </a:p>
          </p:txBody>
        </p: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DACB9636-97D8-5845-B950-A79EEB3C6D7D}"/>
              </a:ext>
            </a:extLst>
          </p:cNvPr>
          <p:cNvGrpSpPr/>
          <p:nvPr/>
        </p:nvGrpSpPr>
        <p:grpSpPr>
          <a:xfrm>
            <a:off x="9438494" y="5115997"/>
            <a:ext cx="1716929" cy="979756"/>
            <a:chOff x="3168902" y="10956212"/>
            <a:chExt cx="3433858" cy="1959512"/>
          </a:xfrm>
        </p:grpSpPr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A713EAD7-BE6D-FE47-AFFE-E881A0F27210}"/>
                </a:ext>
              </a:extLst>
            </p:cNvPr>
            <p:cNvSpPr txBox="1"/>
            <p:nvPr/>
          </p:nvSpPr>
          <p:spPr>
            <a:xfrm>
              <a:off x="4292398" y="10956212"/>
              <a:ext cx="1186864" cy="4616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900" b="1" dirty="0">
                  <a:solidFill>
                    <a:schemeClr val="tx2"/>
                  </a:solidFill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</a:rPr>
                <a:t>Title Five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6E000BD4-B328-E14A-8565-215A49536206}"/>
                </a:ext>
              </a:extLst>
            </p:cNvPr>
            <p:cNvSpPr txBox="1"/>
            <p:nvPr/>
          </p:nvSpPr>
          <p:spPr>
            <a:xfrm>
              <a:off x="3168902" y="11602544"/>
              <a:ext cx="3433858" cy="13131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2150"/>
                </a:lnSpc>
              </a:pPr>
              <a:r>
                <a:rPr lang="en-US" sz="14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Marketers must link the price to the real.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1664961E-A72C-1E4E-B87D-4E66D749D6F9}"/>
              </a:ext>
            </a:extLst>
          </p:cNvPr>
          <p:cNvGrpSpPr/>
          <p:nvPr/>
        </p:nvGrpSpPr>
        <p:grpSpPr>
          <a:xfrm>
            <a:off x="1654499" y="2118231"/>
            <a:ext cx="768000" cy="1370830"/>
            <a:chOff x="3305822" y="4236462"/>
            <a:chExt cx="1536000" cy="2741660"/>
          </a:xfrm>
        </p:grpSpPr>
        <p:cxnSp>
          <p:nvCxnSpPr>
            <p:cNvPr id="85" name="Straight Connector 84">
              <a:extLst>
                <a:ext uri="{FF2B5EF4-FFF2-40B4-BE49-F238E27FC236}">
                  <a16:creationId xmlns:a16="http://schemas.microsoft.com/office/drawing/2014/main" id="{86020301-9BF3-484C-8B36-C24DE5E6318A}"/>
                </a:ext>
              </a:extLst>
            </p:cNvPr>
            <p:cNvCxnSpPr>
              <a:cxnSpLocks/>
            </p:cNvCxnSpPr>
            <p:nvPr/>
          </p:nvCxnSpPr>
          <p:spPr>
            <a:xfrm rot="10800000" flipV="1">
              <a:off x="4062884" y="5650936"/>
              <a:ext cx="0" cy="1327186"/>
            </a:xfrm>
            <a:prstGeom prst="line">
              <a:avLst/>
            </a:prstGeom>
            <a:ln w="28575" cmpd="sng">
              <a:solidFill>
                <a:schemeClr val="bg1">
                  <a:lumMod val="75000"/>
                </a:schemeClr>
              </a:solidFill>
              <a:tailEnd type="oval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7" name="Rectangle 116">
              <a:extLst>
                <a:ext uri="{FF2B5EF4-FFF2-40B4-BE49-F238E27FC236}">
                  <a16:creationId xmlns:a16="http://schemas.microsoft.com/office/drawing/2014/main" id="{1F359FE4-C350-0341-ACA7-0C3F1640229A}"/>
                </a:ext>
              </a:extLst>
            </p:cNvPr>
            <p:cNvSpPr/>
            <p:nvPr/>
          </p:nvSpPr>
          <p:spPr>
            <a:xfrm rot="2700000">
              <a:off x="3305822" y="4236462"/>
              <a:ext cx="1536000" cy="1536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</p:grpSp>
      <p:grpSp>
        <p:nvGrpSpPr>
          <p:cNvPr id="127" name="Group 126">
            <a:extLst>
              <a:ext uri="{FF2B5EF4-FFF2-40B4-BE49-F238E27FC236}">
                <a16:creationId xmlns:a16="http://schemas.microsoft.com/office/drawing/2014/main" id="{2AFD10FB-C748-AE4F-81AA-68A7E68DAAB1}"/>
              </a:ext>
            </a:extLst>
          </p:cNvPr>
          <p:cNvGrpSpPr/>
          <p:nvPr/>
        </p:nvGrpSpPr>
        <p:grpSpPr>
          <a:xfrm>
            <a:off x="3611685" y="2340372"/>
            <a:ext cx="768000" cy="1370830"/>
            <a:chOff x="3305822" y="4236462"/>
            <a:chExt cx="1536000" cy="2741660"/>
          </a:xfrm>
        </p:grpSpPr>
        <p:cxnSp>
          <p:nvCxnSpPr>
            <p:cNvPr id="128" name="Straight Connector 127">
              <a:extLst>
                <a:ext uri="{FF2B5EF4-FFF2-40B4-BE49-F238E27FC236}">
                  <a16:creationId xmlns:a16="http://schemas.microsoft.com/office/drawing/2014/main" id="{334CCA59-0AEC-944D-B5A6-B5E40F7C13F5}"/>
                </a:ext>
              </a:extLst>
            </p:cNvPr>
            <p:cNvCxnSpPr>
              <a:cxnSpLocks/>
            </p:cNvCxnSpPr>
            <p:nvPr/>
          </p:nvCxnSpPr>
          <p:spPr>
            <a:xfrm rot="10800000" flipV="1">
              <a:off x="4062884" y="5650936"/>
              <a:ext cx="0" cy="1327186"/>
            </a:xfrm>
            <a:prstGeom prst="line">
              <a:avLst/>
            </a:prstGeom>
            <a:ln w="28575" cmpd="sng">
              <a:solidFill>
                <a:schemeClr val="bg1">
                  <a:lumMod val="75000"/>
                </a:schemeClr>
              </a:solidFill>
              <a:tailEnd type="oval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9" name="Rectangle 128">
              <a:extLst>
                <a:ext uri="{FF2B5EF4-FFF2-40B4-BE49-F238E27FC236}">
                  <a16:creationId xmlns:a16="http://schemas.microsoft.com/office/drawing/2014/main" id="{5AC05056-016D-BA48-89E5-8207BE0640C4}"/>
                </a:ext>
              </a:extLst>
            </p:cNvPr>
            <p:cNvSpPr/>
            <p:nvPr/>
          </p:nvSpPr>
          <p:spPr>
            <a:xfrm rot="2700000">
              <a:off x="3305822" y="4236462"/>
              <a:ext cx="1536000" cy="1536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</p:grpSp>
      <p:grpSp>
        <p:nvGrpSpPr>
          <p:cNvPr id="130" name="Group 129">
            <a:extLst>
              <a:ext uri="{FF2B5EF4-FFF2-40B4-BE49-F238E27FC236}">
                <a16:creationId xmlns:a16="http://schemas.microsoft.com/office/drawing/2014/main" id="{ADFAEE3D-97D4-044B-B5F7-70629254A69D}"/>
              </a:ext>
            </a:extLst>
          </p:cNvPr>
          <p:cNvGrpSpPr/>
          <p:nvPr/>
        </p:nvGrpSpPr>
        <p:grpSpPr>
          <a:xfrm>
            <a:off x="5711999" y="2118231"/>
            <a:ext cx="768000" cy="1370830"/>
            <a:chOff x="3305822" y="4236462"/>
            <a:chExt cx="1536000" cy="2741660"/>
          </a:xfrm>
        </p:grpSpPr>
        <p:cxnSp>
          <p:nvCxnSpPr>
            <p:cNvPr id="131" name="Straight Connector 130">
              <a:extLst>
                <a:ext uri="{FF2B5EF4-FFF2-40B4-BE49-F238E27FC236}">
                  <a16:creationId xmlns:a16="http://schemas.microsoft.com/office/drawing/2014/main" id="{174472CE-E06D-F34F-844E-299DD647D2CA}"/>
                </a:ext>
              </a:extLst>
            </p:cNvPr>
            <p:cNvCxnSpPr>
              <a:cxnSpLocks/>
            </p:cNvCxnSpPr>
            <p:nvPr/>
          </p:nvCxnSpPr>
          <p:spPr>
            <a:xfrm rot="10800000" flipV="1">
              <a:off x="4062884" y="5650936"/>
              <a:ext cx="0" cy="1327186"/>
            </a:xfrm>
            <a:prstGeom prst="line">
              <a:avLst/>
            </a:prstGeom>
            <a:ln w="28575" cmpd="sng">
              <a:solidFill>
                <a:schemeClr val="bg1">
                  <a:lumMod val="75000"/>
                </a:schemeClr>
              </a:solidFill>
              <a:tailEnd type="oval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2" name="Rectangle 131">
              <a:extLst>
                <a:ext uri="{FF2B5EF4-FFF2-40B4-BE49-F238E27FC236}">
                  <a16:creationId xmlns:a16="http://schemas.microsoft.com/office/drawing/2014/main" id="{E9823F00-A0E2-E143-9776-600528D53BC2}"/>
                </a:ext>
              </a:extLst>
            </p:cNvPr>
            <p:cNvSpPr/>
            <p:nvPr/>
          </p:nvSpPr>
          <p:spPr>
            <a:xfrm rot="2700000">
              <a:off x="3305822" y="4236462"/>
              <a:ext cx="1536000" cy="1536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</p:grpSp>
      <p:grpSp>
        <p:nvGrpSpPr>
          <p:cNvPr id="133" name="Group 132">
            <a:extLst>
              <a:ext uri="{FF2B5EF4-FFF2-40B4-BE49-F238E27FC236}">
                <a16:creationId xmlns:a16="http://schemas.microsoft.com/office/drawing/2014/main" id="{223AF4D7-90E8-FB45-AA6C-345C1810F209}"/>
              </a:ext>
            </a:extLst>
          </p:cNvPr>
          <p:cNvGrpSpPr/>
          <p:nvPr/>
        </p:nvGrpSpPr>
        <p:grpSpPr>
          <a:xfrm>
            <a:off x="7805060" y="2340372"/>
            <a:ext cx="768000" cy="1370830"/>
            <a:chOff x="3305822" y="4236462"/>
            <a:chExt cx="1536000" cy="2741660"/>
          </a:xfrm>
        </p:grpSpPr>
        <p:cxnSp>
          <p:nvCxnSpPr>
            <p:cNvPr id="134" name="Straight Connector 133">
              <a:extLst>
                <a:ext uri="{FF2B5EF4-FFF2-40B4-BE49-F238E27FC236}">
                  <a16:creationId xmlns:a16="http://schemas.microsoft.com/office/drawing/2014/main" id="{E2B6A094-D7EA-1C4B-B5CB-586730BC7920}"/>
                </a:ext>
              </a:extLst>
            </p:cNvPr>
            <p:cNvCxnSpPr>
              <a:cxnSpLocks/>
            </p:cNvCxnSpPr>
            <p:nvPr/>
          </p:nvCxnSpPr>
          <p:spPr>
            <a:xfrm rot="10800000" flipV="1">
              <a:off x="4062884" y="5650936"/>
              <a:ext cx="0" cy="1327186"/>
            </a:xfrm>
            <a:prstGeom prst="line">
              <a:avLst/>
            </a:prstGeom>
            <a:ln w="28575" cmpd="sng">
              <a:solidFill>
                <a:schemeClr val="bg1">
                  <a:lumMod val="75000"/>
                </a:schemeClr>
              </a:solidFill>
              <a:tailEnd type="oval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5" name="Rectangle 134">
              <a:extLst>
                <a:ext uri="{FF2B5EF4-FFF2-40B4-BE49-F238E27FC236}">
                  <a16:creationId xmlns:a16="http://schemas.microsoft.com/office/drawing/2014/main" id="{D213BC6A-182F-2F41-8EDF-7E51B874A89C}"/>
                </a:ext>
              </a:extLst>
            </p:cNvPr>
            <p:cNvSpPr/>
            <p:nvPr/>
          </p:nvSpPr>
          <p:spPr>
            <a:xfrm rot="2700000">
              <a:off x="3305822" y="4236462"/>
              <a:ext cx="1536000" cy="15360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</p:grpSp>
      <p:grpSp>
        <p:nvGrpSpPr>
          <p:cNvPr id="136" name="Group 135">
            <a:extLst>
              <a:ext uri="{FF2B5EF4-FFF2-40B4-BE49-F238E27FC236}">
                <a16:creationId xmlns:a16="http://schemas.microsoft.com/office/drawing/2014/main" id="{C7E5D23C-67E1-F243-A8EE-13149DC0B45C}"/>
              </a:ext>
            </a:extLst>
          </p:cNvPr>
          <p:cNvGrpSpPr/>
          <p:nvPr/>
        </p:nvGrpSpPr>
        <p:grpSpPr>
          <a:xfrm>
            <a:off x="9739544" y="2118231"/>
            <a:ext cx="768000" cy="1370830"/>
            <a:chOff x="3305822" y="4236462"/>
            <a:chExt cx="1536000" cy="2741660"/>
          </a:xfrm>
        </p:grpSpPr>
        <p:cxnSp>
          <p:nvCxnSpPr>
            <p:cNvPr id="137" name="Straight Connector 136">
              <a:extLst>
                <a:ext uri="{FF2B5EF4-FFF2-40B4-BE49-F238E27FC236}">
                  <a16:creationId xmlns:a16="http://schemas.microsoft.com/office/drawing/2014/main" id="{FEB4A0CB-2EBF-314D-8EDF-26FCEFBACE35}"/>
                </a:ext>
              </a:extLst>
            </p:cNvPr>
            <p:cNvCxnSpPr>
              <a:cxnSpLocks/>
            </p:cNvCxnSpPr>
            <p:nvPr/>
          </p:nvCxnSpPr>
          <p:spPr>
            <a:xfrm rot="10800000" flipV="1">
              <a:off x="4062884" y="5650936"/>
              <a:ext cx="0" cy="1327186"/>
            </a:xfrm>
            <a:prstGeom prst="line">
              <a:avLst/>
            </a:prstGeom>
            <a:ln w="28575" cmpd="sng">
              <a:solidFill>
                <a:schemeClr val="bg1">
                  <a:lumMod val="75000"/>
                </a:schemeClr>
              </a:solidFill>
              <a:tailEnd type="oval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8" name="Rectangle 137">
              <a:extLst>
                <a:ext uri="{FF2B5EF4-FFF2-40B4-BE49-F238E27FC236}">
                  <a16:creationId xmlns:a16="http://schemas.microsoft.com/office/drawing/2014/main" id="{304712D7-1B6C-B44A-9B64-6F8833C02AD0}"/>
                </a:ext>
              </a:extLst>
            </p:cNvPr>
            <p:cNvSpPr/>
            <p:nvPr/>
          </p:nvSpPr>
          <p:spPr>
            <a:xfrm rot="2700000">
              <a:off x="3305822" y="4236462"/>
              <a:ext cx="1536000" cy="15360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</p:grpSp>
      <p:sp>
        <p:nvSpPr>
          <p:cNvPr id="139" name="Shape 2617">
            <a:extLst>
              <a:ext uri="{FF2B5EF4-FFF2-40B4-BE49-F238E27FC236}">
                <a16:creationId xmlns:a16="http://schemas.microsoft.com/office/drawing/2014/main" id="{0556DB2A-6363-D14A-9637-484D848D414B}"/>
              </a:ext>
            </a:extLst>
          </p:cNvPr>
          <p:cNvSpPr/>
          <p:nvPr/>
        </p:nvSpPr>
        <p:spPr>
          <a:xfrm>
            <a:off x="5928383" y="2363278"/>
            <a:ext cx="331663" cy="2713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457" y="20400"/>
                </a:moveTo>
                <a:cubicBezTo>
                  <a:pt x="4686" y="18711"/>
                  <a:pt x="5897" y="18036"/>
                  <a:pt x="7134" y="17493"/>
                </a:cubicBezTo>
                <a:lnTo>
                  <a:pt x="7173" y="17477"/>
                </a:lnTo>
                <a:cubicBezTo>
                  <a:pt x="8055" y="17190"/>
                  <a:pt x="9626" y="16039"/>
                  <a:pt x="9626" y="13569"/>
                </a:cubicBezTo>
                <a:cubicBezTo>
                  <a:pt x="9626" y="11474"/>
                  <a:pt x="8932" y="10452"/>
                  <a:pt x="8558" y="9902"/>
                </a:cubicBezTo>
                <a:cubicBezTo>
                  <a:pt x="8484" y="9791"/>
                  <a:pt x="8394" y="9649"/>
                  <a:pt x="8414" y="9680"/>
                </a:cubicBezTo>
                <a:cubicBezTo>
                  <a:pt x="8384" y="9599"/>
                  <a:pt x="8237" y="9129"/>
                  <a:pt x="8449" y="8035"/>
                </a:cubicBezTo>
                <a:cubicBezTo>
                  <a:pt x="8549" y="7522"/>
                  <a:pt x="8380" y="7241"/>
                  <a:pt x="8380" y="7241"/>
                </a:cubicBezTo>
                <a:cubicBezTo>
                  <a:pt x="8112" y="6505"/>
                  <a:pt x="7614" y="5133"/>
                  <a:pt x="7988" y="4025"/>
                </a:cubicBezTo>
                <a:cubicBezTo>
                  <a:pt x="8490" y="2492"/>
                  <a:pt x="8935" y="2190"/>
                  <a:pt x="9741" y="1747"/>
                </a:cubicBezTo>
                <a:cubicBezTo>
                  <a:pt x="9788" y="1721"/>
                  <a:pt x="9834" y="1691"/>
                  <a:pt x="9877" y="1657"/>
                </a:cubicBezTo>
                <a:cubicBezTo>
                  <a:pt x="10029" y="1535"/>
                  <a:pt x="10674" y="1200"/>
                  <a:pt x="11403" y="1200"/>
                </a:cubicBezTo>
                <a:cubicBezTo>
                  <a:pt x="11768" y="1200"/>
                  <a:pt x="12075" y="1285"/>
                  <a:pt x="12318" y="1454"/>
                </a:cubicBezTo>
                <a:cubicBezTo>
                  <a:pt x="12610" y="1655"/>
                  <a:pt x="12890" y="2039"/>
                  <a:pt x="13313" y="3271"/>
                </a:cubicBezTo>
                <a:cubicBezTo>
                  <a:pt x="14101" y="5469"/>
                  <a:pt x="13602" y="6698"/>
                  <a:pt x="13350" y="7124"/>
                </a:cubicBezTo>
                <a:cubicBezTo>
                  <a:pt x="13183" y="7407"/>
                  <a:pt x="13126" y="7764"/>
                  <a:pt x="13191" y="8102"/>
                </a:cubicBezTo>
                <a:cubicBezTo>
                  <a:pt x="13386" y="9109"/>
                  <a:pt x="13260" y="9534"/>
                  <a:pt x="13227" y="9619"/>
                </a:cubicBezTo>
                <a:cubicBezTo>
                  <a:pt x="13219" y="9631"/>
                  <a:pt x="13101" y="9814"/>
                  <a:pt x="13041" y="9902"/>
                </a:cubicBezTo>
                <a:cubicBezTo>
                  <a:pt x="12668" y="10452"/>
                  <a:pt x="11973" y="11474"/>
                  <a:pt x="11973" y="13569"/>
                </a:cubicBezTo>
                <a:cubicBezTo>
                  <a:pt x="11973" y="16039"/>
                  <a:pt x="13545" y="17190"/>
                  <a:pt x="14427" y="17477"/>
                </a:cubicBezTo>
                <a:lnTo>
                  <a:pt x="14466" y="17493"/>
                </a:lnTo>
                <a:cubicBezTo>
                  <a:pt x="15703" y="18036"/>
                  <a:pt x="16914" y="18711"/>
                  <a:pt x="17143" y="20400"/>
                </a:cubicBezTo>
                <a:cubicBezTo>
                  <a:pt x="17143" y="20400"/>
                  <a:pt x="4457" y="20400"/>
                  <a:pt x="4457" y="20400"/>
                </a:cubicBezTo>
                <a:close/>
                <a:moveTo>
                  <a:pt x="14715" y="16328"/>
                </a:moveTo>
                <a:cubicBezTo>
                  <a:pt x="14715" y="16328"/>
                  <a:pt x="12955" y="15815"/>
                  <a:pt x="12955" y="13569"/>
                </a:cubicBezTo>
                <a:cubicBezTo>
                  <a:pt x="12955" y="11596"/>
                  <a:pt x="13678" y="10901"/>
                  <a:pt x="13957" y="10421"/>
                </a:cubicBezTo>
                <a:cubicBezTo>
                  <a:pt x="13957" y="10421"/>
                  <a:pt x="14531" y="9807"/>
                  <a:pt x="14146" y="7826"/>
                </a:cubicBezTo>
                <a:cubicBezTo>
                  <a:pt x="14787" y="6740"/>
                  <a:pt x="14995" y="4972"/>
                  <a:pt x="14211" y="2789"/>
                </a:cubicBezTo>
                <a:cubicBezTo>
                  <a:pt x="13774" y="1514"/>
                  <a:pt x="13389" y="815"/>
                  <a:pt x="12801" y="409"/>
                </a:cubicBezTo>
                <a:cubicBezTo>
                  <a:pt x="12370" y="110"/>
                  <a:pt x="11880" y="0"/>
                  <a:pt x="11403" y="0"/>
                </a:cubicBezTo>
                <a:cubicBezTo>
                  <a:pt x="10516" y="0"/>
                  <a:pt x="9675" y="384"/>
                  <a:pt x="9339" y="653"/>
                </a:cubicBezTo>
                <a:cubicBezTo>
                  <a:pt x="8357" y="1192"/>
                  <a:pt x="7697" y="1688"/>
                  <a:pt x="7077" y="3579"/>
                </a:cubicBezTo>
                <a:cubicBezTo>
                  <a:pt x="6540" y="5168"/>
                  <a:pt x="7179" y="6892"/>
                  <a:pt x="7494" y="7758"/>
                </a:cubicBezTo>
                <a:cubicBezTo>
                  <a:pt x="7110" y="9740"/>
                  <a:pt x="7642" y="10421"/>
                  <a:pt x="7642" y="10421"/>
                </a:cubicBezTo>
                <a:cubicBezTo>
                  <a:pt x="7922" y="10901"/>
                  <a:pt x="8644" y="11596"/>
                  <a:pt x="8644" y="13569"/>
                </a:cubicBezTo>
                <a:cubicBezTo>
                  <a:pt x="8644" y="15815"/>
                  <a:pt x="6885" y="16328"/>
                  <a:pt x="6885" y="16328"/>
                </a:cubicBezTo>
                <a:cubicBezTo>
                  <a:pt x="5768" y="16819"/>
                  <a:pt x="3436" y="17760"/>
                  <a:pt x="3436" y="21000"/>
                </a:cubicBezTo>
                <a:cubicBezTo>
                  <a:pt x="3436" y="21000"/>
                  <a:pt x="3436" y="21600"/>
                  <a:pt x="3927" y="21600"/>
                </a:cubicBezTo>
                <a:lnTo>
                  <a:pt x="17673" y="21600"/>
                </a:lnTo>
                <a:cubicBezTo>
                  <a:pt x="18164" y="21600"/>
                  <a:pt x="18164" y="21000"/>
                  <a:pt x="18164" y="21000"/>
                </a:cubicBezTo>
                <a:cubicBezTo>
                  <a:pt x="18164" y="17760"/>
                  <a:pt x="15832" y="16819"/>
                  <a:pt x="14715" y="16328"/>
                </a:cubicBezTo>
                <a:moveTo>
                  <a:pt x="19516" y="15006"/>
                </a:moveTo>
                <a:cubicBezTo>
                  <a:pt x="19516" y="15006"/>
                  <a:pt x="18416" y="14701"/>
                  <a:pt x="18416" y="12954"/>
                </a:cubicBezTo>
                <a:cubicBezTo>
                  <a:pt x="18416" y="11419"/>
                  <a:pt x="18794" y="10879"/>
                  <a:pt x="19017" y="10506"/>
                </a:cubicBezTo>
                <a:cubicBezTo>
                  <a:pt x="19017" y="10506"/>
                  <a:pt x="19443" y="9975"/>
                  <a:pt x="19136" y="8435"/>
                </a:cubicBezTo>
                <a:cubicBezTo>
                  <a:pt x="19388" y="7760"/>
                  <a:pt x="19900" y="6419"/>
                  <a:pt x="19470" y="5184"/>
                </a:cubicBezTo>
                <a:cubicBezTo>
                  <a:pt x="18974" y="3714"/>
                  <a:pt x="18645" y="3327"/>
                  <a:pt x="17860" y="2908"/>
                </a:cubicBezTo>
                <a:cubicBezTo>
                  <a:pt x="17591" y="2699"/>
                  <a:pt x="16918" y="2400"/>
                  <a:pt x="16208" y="2400"/>
                </a:cubicBezTo>
                <a:cubicBezTo>
                  <a:pt x="15873" y="2400"/>
                  <a:pt x="15531" y="2473"/>
                  <a:pt x="15218" y="2647"/>
                </a:cubicBezTo>
                <a:cubicBezTo>
                  <a:pt x="15343" y="3035"/>
                  <a:pt x="15449" y="3420"/>
                  <a:pt x="15525" y="3799"/>
                </a:cubicBezTo>
                <a:cubicBezTo>
                  <a:pt x="15537" y="3790"/>
                  <a:pt x="15550" y="3779"/>
                  <a:pt x="15563" y="3770"/>
                </a:cubicBezTo>
                <a:cubicBezTo>
                  <a:pt x="15730" y="3657"/>
                  <a:pt x="15948" y="3600"/>
                  <a:pt x="16208" y="3600"/>
                </a:cubicBezTo>
                <a:cubicBezTo>
                  <a:pt x="16716" y="3600"/>
                  <a:pt x="17211" y="3825"/>
                  <a:pt x="17332" y="3919"/>
                </a:cubicBezTo>
                <a:cubicBezTo>
                  <a:pt x="17375" y="3953"/>
                  <a:pt x="17421" y="3983"/>
                  <a:pt x="17467" y="4008"/>
                </a:cubicBezTo>
                <a:cubicBezTo>
                  <a:pt x="17950" y="4265"/>
                  <a:pt x="18131" y="4362"/>
                  <a:pt x="18562" y="5641"/>
                </a:cubicBezTo>
                <a:cubicBezTo>
                  <a:pt x="18822" y="6387"/>
                  <a:pt x="18452" y="7378"/>
                  <a:pt x="18253" y="7911"/>
                </a:cubicBezTo>
                <a:cubicBezTo>
                  <a:pt x="18161" y="8156"/>
                  <a:pt x="18130" y="8457"/>
                  <a:pt x="18182" y="8718"/>
                </a:cubicBezTo>
                <a:cubicBezTo>
                  <a:pt x="18316" y="9392"/>
                  <a:pt x="18254" y="9706"/>
                  <a:pt x="18232" y="9784"/>
                </a:cubicBezTo>
                <a:cubicBezTo>
                  <a:pt x="18230" y="9788"/>
                  <a:pt x="18227" y="9793"/>
                  <a:pt x="18224" y="9798"/>
                </a:cubicBezTo>
                <a:lnTo>
                  <a:pt x="18191" y="9853"/>
                </a:lnTo>
                <a:cubicBezTo>
                  <a:pt x="17926" y="10290"/>
                  <a:pt x="17434" y="11106"/>
                  <a:pt x="17434" y="12954"/>
                </a:cubicBezTo>
                <a:cubicBezTo>
                  <a:pt x="17434" y="15019"/>
                  <a:pt x="18570" y="15933"/>
                  <a:pt x="19229" y="16155"/>
                </a:cubicBezTo>
                <a:cubicBezTo>
                  <a:pt x="19856" y="16429"/>
                  <a:pt x="20435" y="16859"/>
                  <a:pt x="20582" y="17999"/>
                </a:cubicBezTo>
                <a:lnTo>
                  <a:pt x="18459" y="18000"/>
                </a:lnTo>
                <a:cubicBezTo>
                  <a:pt x="18647" y="18353"/>
                  <a:pt x="18802" y="18755"/>
                  <a:pt x="18920" y="19200"/>
                </a:cubicBezTo>
                <a:lnTo>
                  <a:pt x="21109" y="19199"/>
                </a:lnTo>
                <a:cubicBezTo>
                  <a:pt x="21600" y="19199"/>
                  <a:pt x="21600" y="18599"/>
                  <a:pt x="21600" y="18599"/>
                </a:cubicBezTo>
                <a:cubicBezTo>
                  <a:pt x="21600" y="16199"/>
                  <a:pt x="20410" y="15388"/>
                  <a:pt x="19516" y="15006"/>
                </a:cubicBezTo>
                <a:moveTo>
                  <a:pt x="2371" y="16155"/>
                </a:moveTo>
                <a:cubicBezTo>
                  <a:pt x="3030" y="15933"/>
                  <a:pt x="4166" y="15019"/>
                  <a:pt x="4166" y="12954"/>
                </a:cubicBezTo>
                <a:cubicBezTo>
                  <a:pt x="4166" y="11106"/>
                  <a:pt x="3673" y="10290"/>
                  <a:pt x="3409" y="9853"/>
                </a:cubicBezTo>
                <a:lnTo>
                  <a:pt x="3376" y="9798"/>
                </a:lnTo>
                <a:cubicBezTo>
                  <a:pt x="3373" y="9793"/>
                  <a:pt x="3370" y="9788"/>
                  <a:pt x="3367" y="9784"/>
                </a:cubicBezTo>
                <a:cubicBezTo>
                  <a:pt x="3346" y="9706"/>
                  <a:pt x="3283" y="9392"/>
                  <a:pt x="3418" y="8718"/>
                </a:cubicBezTo>
                <a:cubicBezTo>
                  <a:pt x="3470" y="8457"/>
                  <a:pt x="3439" y="8156"/>
                  <a:pt x="3347" y="7911"/>
                </a:cubicBezTo>
                <a:cubicBezTo>
                  <a:pt x="3148" y="7378"/>
                  <a:pt x="2778" y="6387"/>
                  <a:pt x="3038" y="5641"/>
                </a:cubicBezTo>
                <a:cubicBezTo>
                  <a:pt x="3469" y="4362"/>
                  <a:pt x="3649" y="4265"/>
                  <a:pt x="4133" y="4008"/>
                </a:cubicBezTo>
                <a:cubicBezTo>
                  <a:pt x="4180" y="3983"/>
                  <a:pt x="4225" y="3953"/>
                  <a:pt x="4268" y="3919"/>
                </a:cubicBezTo>
                <a:cubicBezTo>
                  <a:pt x="4389" y="3825"/>
                  <a:pt x="4884" y="3600"/>
                  <a:pt x="5392" y="3600"/>
                </a:cubicBezTo>
                <a:cubicBezTo>
                  <a:pt x="5636" y="3600"/>
                  <a:pt x="5839" y="3655"/>
                  <a:pt x="6002" y="3755"/>
                </a:cubicBezTo>
                <a:cubicBezTo>
                  <a:pt x="6045" y="3548"/>
                  <a:pt x="6096" y="3341"/>
                  <a:pt x="6165" y="3134"/>
                </a:cubicBezTo>
                <a:cubicBezTo>
                  <a:pt x="6225" y="2950"/>
                  <a:pt x="6289" y="2793"/>
                  <a:pt x="6351" y="2630"/>
                </a:cubicBezTo>
                <a:cubicBezTo>
                  <a:pt x="6046" y="2468"/>
                  <a:pt x="5716" y="2400"/>
                  <a:pt x="5392" y="2400"/>
                </a:cubicBezTo>
                <a:cubicBezTo>
                  <a:pt x="4682" y="2400"/>
                  <a:pt x="4009" y="2699"/>
                  <a:pt x="3740" y="2908"/>
                </a:cubicBezTo>
                <a:cubicBezTo>
                  <a:pt x="2955" y="3327"/>
                  <a:pt x="2625" y="3714"/>
                  <a:pt x="2130" y="5184"/>
                </a:cubicBezTo>
                <a:cubicBezTo>
                  <a:pt x="1700" y="6419"/>
                  <a:pt x="2212" y="7760"/>
                  <a:pt x="2464" y="8435"/>
                </a:cubicBezTo>
                <a:cubicBezTo>
                  <a:pt x="2156" y="9975"/>
                  <a:pt x="2583" y="10506"/>
                  <a:pt x="2583" y="10506"/>
                </a:cubicBezTo>
                <a:cubicBezTo>
                  <a:pt x="2806" y="10879"/>
                  <a:pt x="3185" y="11419"/>
                  <a:pt x="3185" y="12954"/>
                </a:cubicBezTo>
                <a:cubicBezTo>
                  <a:pt x="3185" y="14701"/>
                  <a:pt x="2084" y="15006"/>
                  <a:pt x="2084" y="15006"/>
                </a:cubicBezTo>
                <a:cubicBezTo>
                  <a:pt x="1191" y="15388"/>
                  <a:pt x="0" y="16199"/>
                  <a:pt x="0" y="18599"/>
                </a:cubicBezTo>
                <a:cubicBezTo>
                  <a:pt x="0" y="18599"/>
                  <a:pt x="0" y="19199"/>
                  <a:pt x="491" y="19199"/>
                </a:cubicBezTo>
                <a:lnTo>
                  <a:pt x="2680" y="19200"/>
                </a:lnTo>
                <a:cubicBezTo>
                  <a:pt x="2798" y="18755"/>
                  <a:pt x="2952" y="18353"/>
                  <a:pt x="3141" y="18000"/>
                </a:cubicBezTo>
                <a:lnTo>
                  <a:pt x="1018" y="17999"/>
                </a:lnTo>
                <a:cubicBezTo>
                  <a:pt x="1165" y="16859"/>
                  <a:pt x="1744" y="16429"/>
                  <a:pt x="2371" y="16155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Roboto Light" panose="02000000000000000000" pitchFamily="2" charset="0"/>
              <a:ea typeface="Roboto Light" panose="02000000000000000000" pitchFamily="2" charset="0"/>
              <a:cs typeface="Roboto Light" panose="02000000000000000000" pitchFamily="2" charset="0"/>
            </a:endParaRPr>
          </a:p>
        </p:txBody>
      </p:sp>
      <p:sp>
        <p:nvSpPr>
          <p:cNvPr id="140" name="Shape 2624">
            <a:extLst>
              <a:ext uri="{FF2B5EF4-FFF2-40B4-BE49-F238E27FC236}">
                <a16:creationId xmlns:a16="http://schemas.microsoft.com/office/drawing/2014/main" id="{16F1A19B-DF7A-AF41-9153-35DFA7F8FE36}"/>
              </a:ext>
            </a:extLst>
          </p:cNvPr>
          <p:cNvSpPr/>
          <p:nvPr/>
        </p:nvSpPr>
        <p:spPr>
          <a:xfrm>
            <a:off x="1872668" y="2336402"/>
            <a:ext cx="331662" cy="3316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82" y="6873"/>
                </a:moveTo>
                <a:lnTo>
                  <a:pt x="20618" y="6873"/>
                </a:lnTo>
                <a:lnTo>
                  <a:pt x="20618" y="7855"/>
                </a:lnTo>
                <a:lnTo>
                  <a:pt x="982" y="7855"/>
                </a:lnTo>
                <a:cubicBezTo>
                  <a:pt x="982" y="7855"/>
                  <a:pt x="982" y="6873"/>
                  <a:pt x="982" y="6873"/>
                </a:cubicBezTo>
                <a:close/>
                <a:moveTo>
                  <a:pt x="16691" y="8836"/>
                </a:moveTo>
                <a:lnTo>
                  <a:pt x="18655" y="8836"/>
                </a:lnTo>
                <a:lnTo>
                  <a:pt x="18655" y="17673"/>
                </a:lnTo>
                <a:lnTo>
                  <a:pt x="16691" y="17673"/>
                </a:lnTo>
                <a:cubicBezTo>
                  <a:pt x="16691" y="17673"/>
                  <a:pt x="16691" y="8836"/>
                  <a:pt x="16691" y="8836"/>
                </a:cubicBezTo>
                <a:close/>
                <a:moveTo>
                  <a:pt x="13745" y="8836"/>
                </a:moveTo>
                <a:lnTo>
                  <a:pt x="15709" y="8836"/>
                </a:lnTo>
                <a:lnTo>
                  <a:pt x="15709" y="17673"/>
                </a:lnTo>
                <a:lnTo>
                  <a:pt x="13745" y="17673"/>
                </a:lnTo>
                <a:cubicBezTo>
                  <a:pt x="13745" y="17673"/>
                  <a:pt x="13745" y="8836"/>
                  <a:pt x="13745" y="8836"/>
                </a:cubicBezTo>
                <a:close/>
                <a:moveTo>
                  <a:pt x="8836" y="8836"/>
                </a:moveTo>
                <a:lnTo>
                  <a:pt x="12764" y="8836"/>
                </a:lnTo>
                <a:lnTo>
                  <a:pt x="12764" y="17673"/>
                </a:lnTo>
                <a:lnTo>
                  <a:pt x="8836" y="17673"/>
                </a:lnTo>
                <a:cubicBezTo>
                  <a:pt x="8836" y="17673"/>
                  <a:pt x="8836" y="8836"/>
                  <a:pt x="8836" y="8836"/>
                </a:cubicBezTo>
                <a:close/>
                <a:moveTo>
                  <a:pt x="5891" y="8836"/>
                </a:moveTo>
                <a:lnTo>
                  <a:pt x="7855" y="8836"/>
                </a:lnTo>
                <a:lnTo>
                  <a:pt x="7855" y="17673"/>
                </a:lnTo>
                <a:lnTo>
                  <a:pt x="5891" y="17673"/>
                </a:lnTo>
                <a:cubicBezTo>
                  <a:pt x="5891" y="17673"/>
                  <a:pt x="5891" y="8836"/>
                  <a:pt x="5891" y="8836"/>
                </a:cubicBezTo>
                <a:close/>
                <a:moveTo>
                  <a:pt x="2945" y="8836"/>
                </a:moveTo>
                <a:lnTo>
                  <a:pt x="4909" y="8836"/>
                </a:lnTo>
                <a:lnTo>
                  <a:pt x="4909" y="17673"/>
                </a:lnTo>
                <a:lnTo>
                  <a:pt x="2945" y="17673"/>
                </a:lnTo>
                <a:cubicBezTo>
                  <a:pt x="2945" y="17673"/>
                  <a:pt x="2945" y="8836"/>
                  <a:pt x="2945" y="8836"/>
                </a:cubicBezTo>
                <a:close/>
                <a:moveTo>
                  <a:pt x="19773" y="18655"/>
                </a:moveTo>
                <a:lnTo>
                  <a:pt x="20428" y="20618"/>
                </a:lnTo>
                <a:lnTo>
                  <a:pt x="1172" y="20618"/>
                </a:lnTo>
                <a:lnTo>
                  <a:pt x="1827" y="18655"/>
                </a:lnTo>
                <a:cubicBezTo>
                  <a:pt x="1827" y="18655"/>
                  <a:pt x="19773" y="18655"/>
                  <a:pt x="19773" y="18655"/>
                </a:cubicBezTo>
                <a:close/>
                <a:moveTo>
                  <a:pt x="10800" y="1056"/>
                </a:moveTo>
                <a:lnTo>
                  <a:pt x="19261" y="5891"/>
                </a:lnTo>
                <a:lnTo>
                  <a:pt x="2339" y="5891"/>
                </a:lnTo>
                <a:cubicBezTo>
                  <a:pt x="2339" y="5891"/>
                  <a:pt x="10800" y="1056"/>
                  <a:pt x="10800" y="1056"/>
                </a:cubicBezTo>
                <a:close/>
                <a:moveTo>
                  <a:pt x="21109" y="8836"/>
                </a:moveTo>
                <a:cubicBezTo>
                  <a:pt x="21380" y="8836"/>
                  <a:pt x="21600" y="8617"/>
                  <a:pt x="21600" y="8345"/>
                </a:cubicBezTo>
                <a:lnTo>
                  <a:pt x="21600" y="6382"/>
                </a:lnTo>
                <a:cubicBezTo>
                  <a:pt x="21600" y="6200"/>
                  <a:pt x="21496" y="6047"/>
                  <a:pt x="21349" y="5963"/>
                </a:cubicBezTo>
                <a:lnTo>
                  <a:pt x="21353" y="5956"/>
                </a:lnTo>
                <a:lnTo>
                  <a:pt x="11044" y="65"/>
                </a:lnTo>
                <a:lnTo>
                  <a:pt x="11040" y="72"/>
                </a:lnTo>
                <a:cubicBezTo>
                  <a:pt x="10968" y="30"/>
                  <a:pt x="10889" y="0"/>
                  <a:pt x="10800" y="0"/>
                </a:cubicBezTo>
                <a:cubicBezTo>
                  <a:pt x="10711" y="0"/>
                  <a:pt x="10632" y="30"/>
                  <a:pt x="10560" y="72"/>
                </a:cubicBezTo>
                <a:lnTo>
                  <a:pt x="10556" y="65"/>
                </a:lnTo>
                <a:lnTo>
                  <a:pt x="247" y="5956"/>
                </a:lnTo>
                <a:lnTo>
                  <a:pt x="251" y="5963"/>
                </a:lnTo>
                <a:cubicBezTo>
                  <a:pt x="104" y="6047"/>
                  <a:pt x="0" y="6200"/>
                  <a:pt x="0" y="6382"/>
                </a:cubicBezTo>
                <a:lnTo>
                  <a:pt x="0" y="8345"/>
                </a:lnTo>
                <a:cubicBezTo>
                  <a:pt x="0" y="8617"/>
                  <a:pt x="220" y="8836"/>
                  <a:pt x="491" y="8836"/>
                </a:cubicBezTo>
                <a:lnTo>
                  <a:pt x="1964" y="8836"/>
                </a:lnTo>
                <a:lnTo>
                  <a:pt x="1964" y="17673"/>
                </a:lnTo>
                <a:lnTo>
                  <a:pt x="1473" y="17673"/>
                </a:lnTo>
                <a:cubicBezTo>
                  <a:pt x="1256" y="17673"/>
                  <a:pt x="1078" y="17816"/>
                  <a:pt x="1013" y="18010"/>
                </a:cubicBezTo>
                <a:lnTo>
                  <a:pt x="1007" y="18009"/>
                </a:lnTo>
                <a:lnTo>
                  <a:pt x="25" y="20954"/>
                </a:lnTo>
                <a:lnTo>
                  <a:pt x="31" y="20955"/>
                </a:lnTo>
                <a:cubicBezTo>
                  <a:pt x="14" y="21005"/>
                  <a:pt x="0" y="21055"/>
                  <a:pt x="0" y="21109"/>
                </a:cubicBezTo>
                <a:cubicBezTo>
                  <a:pt x="0" y="21381"/>
                  <a:pt x="220" y="21600"/>
                  <a:pt x="491" y="21600"/>
                </a:cubicBezTo>
                <a:lnTo>
                  <a:pt x="21109" y="21600"/>
                </a:lnTo>
                <a:cubicBezTo>
                  <a:pt x="21380" y="21600"/>
                  <a:pt x="21600" y="21381"/>
                  <a:pt x="21600" y="21109"/>
                </a:cubicBezTo>
                <a:cubicBezTo>
                  <a:pt x="21600" y="21055"/>
                  <a:pt x="21586" y="21005"/>
                  <a:pt x="21569" y="20955"/>
                </a:cubicBezTo>
                <a:lnTo>
                  <a:pt x="21575" y="20954"/>
                </a:lnTo>
                <a:lnTo>
                  <a:pt x="20593" y="18009"/>
                </a:lnTo>
                <a:lnTo>
                  <a:pt x="20587" y="18010"/>
                </a:lnTo>
                <a:cubicBezTo>
                  <a:pt x="20522" y="17816"/>
                  <a:pt x="20344" y="17673"/>
                  <a:pt x="20127" y="17673"/>
                </a:cubicBezTo>
                <a:lnTo>
                  <a:pt x="19636" y="17673"/>
                </a:lnTo>
                <a:lnTo>
                  <a:pt x="19636" y="8836"/>
                </a:lnTo>
                <a:cubicBezTo>
                  <a:pt x="19636" y="8836"/>
                  <a:pt x="21109" y="8836"/>
                  <a:pt x="21109" y="8836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Roboto Light" panose="02000000000000000000" pitchFamily="2" charset="0"/>
              <a:ea typeface="Roboto Light" panose="02000000000000000000" pitchFamily="2" charset="0"/>
              <a:cs typeface="Roboto Light" panose="02000000000000000000" pitchFamily="2" charset="0"/>
            </a:endParaRPr>
          </a:p>
        </p:txBody>
      </p:sp>
      <p:sp>
        <p:nvSpPr>
          <p:cNvPr id="141" name="Shape 2546">
            <a:extLst>
              <a:ext uri="{FF2B5EF4-FFF2-40B4-BE49-F238E27FC236}">
                <a16:creationId xmlns:a16="http://schemas.microsoft.com/office/drawing/2014/main" id="{1EC957EC-9659-F447-B88B-E4EAE26B2F87}"/>
              </a:ext>
            </a:extLst>
          </p:cNvPr>
          <p:cNvSpPr/>
          <p:nvPr/>
        </p:nvSpPr>
        <p:spPr>
          <a:xfrm>
            <a:off x="8017761" y="2548971"/>
            <a:ext cx="331660" cy="2713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20400"/>
                </a:moveTo>
                <a:lnTo>
                  <a:pt x="18655" y="20400"/>
                </a:lnTo>
                <a:lnTo>
                  <a:pt x="18655" y="1200"/>
                </a:lnTo>
                <a:lnTo>
                  <a:pt x="20618" y="1200"/>
                </a:lnTo>
                <a:cubicBezTo>
                  <a:pt x="20618" y="1200"/>
                  <a:pt x="20618" y="20400"/>
                  <a:pt x="20618" y="20400"/>
                </a:cubicBezTo>
                <a:close/>
                <a:moveTo>
                  <a:pt x="21109" y="0"/>
                </a:moveTo>
                <a:lnTo>
                  <a:pt x="18164" y="0"/>
                </a:lnTo>
                <a:cubicBezTo>
                  <a:pt x="17893" y="0"/>
                  <a:pt x="17673" y="269"/>
                  <a:pt x="17673" y="600"/>
                </a:cubicBezTo>
                <a:lnTo>
                  <a:pt x="17673" y="21000"/>
                </a:lnTo>
                <a:cubicBezTo>
                  <a:pt x="17673" y="21332"/>
                  <a:pt x="17893" y="21600"/>
                  <a:pt x="18164" y="21600"/>
                </a:cubicBezTo>
                <a:lnTo>
                  <a:pt x="21109" y="21600"/>
                </a:lnTo>
                <a:cubicBezTo>
                  <a:pt x="21380" y="21600"/>
                  <a:pt x="21600" y="21332"/>
                  <a:pt x="21600" y="21000"/>
                </a:cubicBezTo>
                <a:lnTo>
                  <a:pt x="21600" y="600"/>
                </a:lnTo>
                <a:cubicBezTo>
                  <a:pt x="21600" y="269"/>
                  <a:pt x="21380" y="0"/>
                  <a:pt x="21109" y="0"/>
                </a:cubicBezTo>
                <a:moveTo>
                  <a:pt x="8836" y="20400"/>
                </a:moveTo>
                <a:lnTo>
                  <a:pt x="6873" y="20400"/>
                </a:lnTo>
                <a:lnTo>
                  <a:pt x="6873" y="3600"/>
                </a:lnTo>
                <a:lnTo>
                  <a:pt x="8836" y="3600"/>
                </a:lnTo>
                <a:cubicBezTo>
                  <a:pt x="8836" y="3600"/>
                  <a:pt x="8836" y="20400"/>
                  <a:pt x="8836" y="20400"/>
                </a:cubicBezTo>
                <a:close/>
                <a:moveTo>
                  <a:pt x="9327" y="2400"/>
                </a:moveTo>
                <a:lnTo>
                  <a:pt x="6382" y="2400"/>
                </a:lnTo>
                <a:cubicBezTo>
                  <a:pt x="6111" y="2400"/>
                  <a:pt x="5891" y="2669"/>
                  <a:pt x="5891" y="3000"/>
                </a:cubicBezTo>
                <a:lnTo>
                  <a:pt x="5891" y="21000"/>
                </a:lnTo>
                <a:cubicBezTo>
                  <a:pt x="5891" y="21332"/>
                  <a:pt x="6111" y="21600"/>
                  <a:pt x="6382" y="21600"/>
                </a:cubicBezTo>
                <a:lnTo>
                  <a:pt x="9327" y="21600"/>
                </a:lnTo>
                <a:cubicBezTo>
                  <a:pt x="9598" y="21600"/>
                  <a:pt x="9818" y="21332"/>
                  <a:pt x="9818" y="21000"/>
                </a:cubicBezTo>
                <a:lnTo>
                  <a:pt x="9818" y="3000"/>
                </a:lnTo>
                <a:cubicBezTo>
                  <a:pt x="9818" y="2669"/>
                  <a:pt x="9598" y="2400"/>
                  <a:pt x="9327" y="2400"/>
                </a:cubicBezTo>
                <a:moveTo>
                  <a:pt x="14727" y="20400"/>
                </a:moveTo>
                <a:lnTo>
                  <a:pt x="12764" y="20400"/>
                </a:lnTo>
                <a:lnTo>
                  <a:pt x="12764" y="10800"/>
                </a:lnTo>
                <a:lnTo>
                  <a:pt x="14727" y="10800"/>
                </a:lnTo>
                <a:cubicBezTo>
                  <a:pt x="14727" y="10800"/>
                  <a:pt x="14727" y="20400"/>
                  <a:pt x="14727" y="20400"/>
                </a:cubicBezTo>
                <a:close/>
                <a:moveTo>
                  <a:pt x="15218" y="9600"/>
                </a:moveTo>
                <a:lnTo>
                  <a:pt x="12273" y="9600"/>
                </a:lnTo>
                <a:cubicBezTo>
                  <a:pt x="12002" y="9600"/>
                  <a:pt x="11782" y="9869"/>
                  <a:pt x="11782" y="10200"/>
                </a:cubicBezTo>
                <a:lnTo>
                  <a:pt x="11782" y="21000"/>
                </a:lnTo>
                <a:cubicBezTo>
                  <a:pt x="11782" y="21332"/>
                  <a:pt x="12002" y="21600"/>
                  <a:pt x="12273" y="21600"/>
                </a:cubicBezTo>
                <a:lnTo>
                  <a:pt x="15218" y="21600"/>
                </a:lnTo>
                <a:cubicBezTo>
                  <a:pt x="15489" y="21600"/>
                  <a:pt x="15709" y="21332"/>
                  <a:pt x="15709" y="21000"/>
                </a:cubicBezTo>
                <a:lnTo>
                  <a:pt x="15709" y="10200"/>
                </a:lnTo>
                <a:cubicBezTo>
                  <a:pt x="15709" y="9869"/>
                  <a:pt x="15489" y="9600"/>
                  <a:pt x="15218" y="9600"/>
                </a:cubicBezTo>
                <a:moveTo>
                  <a:pt x="2945" y="20400"/>
                </a:moveTo>
                <a:lnTo>
                  <a:pt x="982" y="20400"/>
                </a:lnTo>
                <a:lnTo>
                  <a:pt x="982" y="14400"/>
                </a:lnTo>
                <a:lnTo>
                  <a:pt x="2945" y="14400"/>
                </a:lnTo>
                <a:cubicBezTo>
                  <a:pt x="2945" y="14400"/>
                  <a:pt x="2945" y="20400"/>
                  <a:pt x="2945" y="20400"/>
                </a:cubicBezTo>
                <a:close/>
                <a:moveTo>
                  <a:pt x="3436" y="13200"/>
                </a:moveTo>
                <a:lnTo>
                  <a:pt x="491" y="13200"/>
                </a:lnTo>
                <a:cubicBezTo>
                  <a:pt x="220" y="13200"/>
                  <a:pt x="0" y="13469"/>
                  <a:pt x="0" y="13800"/>
                </a:cubicBezTo>
                <a:lnTo>
                  <a:pt x="0" y="21000"/>
                </a:lnTo>
                <a:cubicBezTo>
                  <a:pt x="0" y="21332"/>
                  <a:pt x="220" y="21600"/>
                  <a:pt x="491" y="21600"/>
                </a:cubicBezTo>
                <a:lnTo>
                  <a:pt x="3436" y="21600"/>
                </a:lnTo>
                <a:cubicBezTo>
                  <a:pt x="3707" y="21600"/>
                  <a:pt x="3927" y="21332"/>
                  <a:pt x="3927" y="21000"/>
                </a:cubicBezTo>
                <a:lnTo>
                  <a:pt x="3927" y="13800"/>
                </a:lnTo>
                <a:cubicBezTo>
                  <a:pt x="3927" y="13469"/>
                  <a:pt x="3707" y="13200"/>
                  <a:pt x="3436" y="132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Roboto Light" panose="02000000000000000000" pitchFamily="2" charset="0"/>
              <a:ea typeface="Roboto Light" panose="02000000000000000000" pitchFamily="2" charset="0"/>
              <a:cs typeface="Roboto Light" panose="02000000000000000000" pitchFamily="2" charset="0"/>
            </a:endParaRPr>
          </a:p>
        </p:txBody>
      </p:sp>
      <p:sp>
        <p:nvSpPr>
          <p:cNvPr id="142" name="Shape 2772">
            <a:extLst>
              <a:ext uri="{FF2B5EF4-FFF2-40B4-BE49-F238E27FC236}">
                <a16:creationId xmlns:a16="http://schemas.microsoft.com/office/drawing/2014/main" id="{A5544125-89B5-D648-855B-C106126DFACA}"/>
              </a:ext>
            </a:extLst>
          </p:cNvPr>
          <p:cNvSpPr/>
          <p:nvPr/>
        </p:nvSpPr>
        <p:spPr>
          <a:xfrm>
            <a:off x="3844700" y="2599389"/>
            <a:ext cx="331660" cy="3316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2945"/>
                </a:moveTo>
                <a:lnTo>
                  <a:pt x="982" y="2945"/>
                </a:lnTo>
                <a:lnTo>
                  <a:pt x="982" y="1964"/>
                </a:lnTo>
                <a:lnTo>
                  <a:pt x="20618" y="1964"/>
                </a:lnTo>
                <a:cubicBezTo>
                  <a:pt x="20618" y="1964"/>
                  <a:pt x="20618" y="2945"/>
                  <a:pt x="20618" y="2945"/>
                </a:cubicBezTo>
                <a:close/>
                <a:moveTo>
                  <a:pt x="19636" y="15709"/>
                </a:moveTo>
                <a:lnTo>
                  <a:pt x="1964" y="15709"/>
                </a:lnTo>
                <a:lnTo>
                  <a:pt x="1964" y="3927"/>
                </a:lnTo>
                <a:lnTo>
                  <a:pt x="19636" y="3927"/>
                </a:lnTo>
                <a:cubicBezTo>
                  <a:pt x="19636" y="3927"/>
                  <a:pt x="19636" y="15709"/>
                  <a:pt x="19636" y="15709"/>
                </a:cubicBezTo>
                <a:close/>
                <a:moveTo>
                  <a:pt x="20618" y="982"/>
                </a:moveTo>
                <a:lnTo>
                  <a:pt x="11782" y="982"/>
                </a:lnTo>
                <a:cubicBezTo>
                  <a:pt x="11782" y="440"/>
                  <a:pt x="11342" y="0"/>
                  <a:pt x="10800" y="0"/>
                </a:cubicBezTo>
                <a:cubicBezTo>
                  <a:pt x="10258" y="0"/>
                  <a:pt x="9818" y="440"/>
                  <a:pt x="9818" y="982"/>
                </a:cubicBezTo>
                <a:lnTo>
                  <a:pt x="982" y="982"/>
                </a:lnTo>
                <a:cubicBezTo>
                  <a:pt x="440" y="982"/>
                  <a:pt x="0" y="1422"/>
                  <a:pt x="0" y="1964"/>
                </a:cubicBezTo>
                <a:lnTo>
                  <a:pt x="0" y="2945"/>
                </a:lnTo>
                <a:cubicBezTo>
                  <a:pt x="0" y="3488"/>
                  <a:pt x="440" y="3927"/>
                  <a:pt x="982" y="3927"/>
                </a:cubicBezTo>
                <a:lnTo>
                  <a:pt x="982" y="15709"/>
                </a:lnTo>
                <a:cubicBezTo>
                  <a:pt x="982" y="16252"/>
                  <a:pt x="1422" y="16691"/>
                  <a:pt x="1964" y="16691"/>
                </a:cubicBezTo>
                <a:lnTo>
                  <a:pt x="10309" y="16691"/>
                </a:lnTo>
                <a:lnTo>
                  <a:pt x="10309" y="17960"/>
                </a:lnTo>
                <a:lnTo>
                  <a:pt x="7507" y="20762"/>
                </a:lnTo>
                <a:cubicBezTo>
                  <a:pt x="7419" y="20851"/>
                  <a:pt x="7364" y="20974"/>
                  <a:pt x="7364" y="21109"/>
                </a:cubicBezTo>
                <a:cubicBezTo>
                  <a:pt x="7364" y="21380"/>
                  <a:pt x="7584" y="21600"/>
                  <a:pt x="7855" y="21600"/>
                </a:cubicBezTo>
                <a:cubicBezTo>
                  <a:pt x="7990" y="21600"/>
                  <a:pt x="8113" y="21545"/>
                  <a:pt x="8202" y="21456"/>
                </a:cubicBezTo>
                <a:lnTo>
                  <a:pt x="10800" y="18858"/>
                </a:lnTo>
                <a:lnTo>
                  <a:pt x="13398" y="21456"/>
                </a:lnTo>
                <a:cubicBezTo>
                  <a:pt x="13487" y="21545"/>
                  <a:pt x="13610" y="21600"/>
                  <a:pt x="13745" y="21600"/>
                </a:cubicBezTo>
                <a:cubicBezTo>
                  <a:pt x="14016" y="21600"/>
                  <a:pt x="14236" y="21380"/>
                  <a:pt x="14236" y="21109"/>
                </a:cubicBezTo>
                <a:cubicBezTo>
                  <a:pt x="14236" y="20974"/>
                  <a:pt x="14181" y="20851"/>
                  <a:pt x="14093" y="20762"/>
                </a:cubicBezTo>
                <a:lnTo>
                  <a:pt x="11291" y="17960"/>
                </a:lnTo>
                <a:lnTo>
                  <a:pt x="11291" y="16691"/>
                </a:lnTo>
                <a:lnTo>
                  <a:pt x="19636" y="16691"/>
                </a:lnTo>
                <a:cubicBezTo>
                  <a:pt x="20178" y="16691"/>
                  <a:pt x="20618" y="16252"/>
                  <a:pt x="20618" y="15709"/>
                </a:cubicBezTo>
                <a:lnTo>
                  <a:pt x="20618" y="3927"/>
                </a:lnTo>
                <a:cubicBezTo>
                  <a:pt x="21160" y="3927"/>
                  <a:pt x="21600" y="3488"/>
                  <a:pt x="21600" y="2945"/>
                </a:cubicBezTo>
                <a:lnTo>
                  <a:pt x="21600" y="1964"/>
                </a:lnTo>
                <a:cubicBezTo>
                  <a:pt x="21600" y="1422"/>
                  <a:pt x="21160" y="982"/>
                  <a:pt x="20618" y="982"/>
                </a:cubicBezTo>
                <a:moveTo>
                  <a:pt x="12273" y="12764"/>
                </a:moveTo>
                <a:lnTo>
                  <a:pt x="17182" y="12764"/>
                </a:lnTo>
                <a:cubicBezTo>
                  <a:pt x="17453" y="12764"/>
                  <a:pt x="17673" y="12544"/>
                  <a:pt x="17673" y="12273"/>
                </a:cubicBezTo>
                <a:cubicBezTo>
                  <a:pt x="17673" y="12002"/>
                  <a:pt x="17453" y="11782"/>
                  <a:pt x="17182" y="11782"/>
                </a:cubicBezTo>
                <a:lnTo>
                  <a:pt x="12273" y="11782"/>
                </a:lnTo>
                <a:cubicBezTo>
                  <a:pt x="12002" y="11782"/>
                  <a:pt x="11782" y="12002"/>
                  <a:pt x="11782" y="12273"/>
                </a:cubicBezTo>
                <a:cubicBezTo>
                  <a:pt x="11782" y="12544"/>
                  <a:pt x="12002" y="12764"/>
                  <a:pt x="12273" y="12764"/>
                </a:cubicBezTo>
                <a:moveTo>
                  <a:pt x="4909" y="6873"/>
                </a:moveTo>
                <a:lnTo>
                  <a:pt x="8836" y="6873"/>
                </a:lnTo>
                <a:lnTo>
                  <a:pt x="8836" y="11782"/>
                </a:lnTo>
                <a:lnTo>
                  <a:pt x="4909" y="11782"/>
                </a:lnTo>
                <a:cubicBezTo>
                  <a:pt x="4909" y="11782"/>
                  <a:pt x="4909" y="6873"/>
                  <a:pt x="4909" y="6873"/>
                </a:cubicBezTo>
                <a:close/>
                <a:moveTo>
                  <a:pt x="4909" y="12764"/>
                </a:moveTo>
                <a:lnTo>
                  <a:pt x="8836" y="12764"/>
                </a:lnTo>
                <a:cubicBezTo>
                  <a:pt x="9378" y="12764"/>
                  <a:pt x="9818" y="12325"/>
                  <a:pt x="9818" y="11782"/>
                </a:cubicBezTo>
                <a:lnTo>
                  <a:pt x="9818" y="6873"/>
                </a:lnTo>
                <a:cubicBezTo>
                  <a:pt x="9818" y="6331"/>
                  <a:pt x="9378" y="5891"/>
                  <a:pt x="8836" y="5891"/>
                </a:cubicBezTo>
                <a:lnTo>
                  <a:pt x="4909" y="5891"/>
                </a:lnTo>
                <a:cubicBezTo>
                  <a:pt x="4367" y="5891"/>
                  <a:pt x="3927" y="6331"/>
                  <a:pt x="3927" y="6873"/>
                </a:cubicBezTo>
                <a:lnTo>
                  <a:pt x="3927" y="11782"/>
                </a:lnTo>
                <a:cubicBezTo>
                  <a:pt x="3927" y="12325"/>
                  <a:pt x="4367" y="12764"/>
                  <a:pt x="4909" y="12764"/>
                </a:cubicBezTo>
                <a:moveTo>
                  <a:pt x="12273" y="10800"/>
                </a:moveTo>
                <a:lnTo>
                  <a:pt x="14236" y="10800"/>
                </a:lnTo>
                <a:cubicBezTo>
                  <a:pt x="14507" y="10800"/>
                  <a:pt x="14727" y="10580"/>
                  <a:pt x="14727" y="10309"/>
                </a:cubicBezTo>
                <a:cubicBezTo>
                  <a:pt x="14727" y="10038"/>
                  <a:pt x="14507" y="9818"/>
                  <a:pt x="14236" y="9818"/>
                </a:cubicBezTo>
                <a:lnTo>
                  <a:pt x="12273" y="9818"/>
                </a:lnTo>
                <a:cubicBezTo>
                  <a:pt x="12002" y="9818"/>
                  <a:pt x="11782" y="10038"/>
                  <a:pt x="11782" y="10309"/>
                </a:cubicBezTo>
                <a:cubicBezTo>
                  <a:pt x="11782" y="10580"/>
                  <a:pt x="12002" y="10800"/>
                  <a:pt x="12273" y="10800"/>
                </a:cubicBezTo>
                <a:moveTo>
                  <a:pt x="12273" y="6873"/>
                </a:moveTo>
                <a:lnTo>
                  <a:pt x="15218" y="6873"/>
                </a:lnTo>
                <a:cubicBezTo>
                  <a:pt x="15489" y="6873"/>
                  <a:pt x="15709" y="6653"/>
                  <a:pt x="15709" y="6382"/>
                </a:cubicBezTo>
                <a:cubicBezTo>
                  <a:pt x="15709" y="6111"/>
                  <a:pt x="15489" y="5891"/>
                  <a:pt x="15218" y="5891"/>
                </a:cubicBezTo>
                <a:lnTo>
                  <a:pt x="12273" y="5891"/>
                </a:lnTo>
                <a:cubicBezTo>
                  <a:pt x="12002" y="5891"/>
                  <a:pt x="11782" y="6111"/>
                  <a:pt x="11782" y="6382"/>
                </a:cubicBezTo>
                <a:cubicBezTo>
                  <a:pt x="11782" y="6653"/>
                  <a:pt x="12002" y="6873"/>
                  <a:pt x="12273" y="6873"/>
                </a:cubicBezTo>
                <a:moveTo>
                  <a:pt x="12273" y="8836"/>
                </a:moveTo>
                <a:lnTo>
                  <a:pt x="17182" y="8836"/>
                </a:lnTo>
                <a:cubicBezTo>
                  <a:pt x="17453" y="8836"/>
                  <a:pt x="17673" y="8617"/>
                  <a:pt x="17673" y="8345"/>
                </a:cubicBezTo>
                <a:cubicBezTo>
                  <a:pt x="17673" y="8075"/>
                  <a:pt x="17453" y="7855"/>
                  <a:pt x="17182" y="7855"/>
                </a:cubicBezTo>
                <a:lnTo>
                  <a:pt x="12273" y="7855"/>
                </a:lnTo>
                <a:cubicBezTo>
                  <a:pt x="12002" y="7855"/>
                  <a:pt x="11782" y="8075"/>
                  <a:pt x="11782" y="8345"/>
                </a:cubicBezTo>
                <a:cubicBezTo>
                  <a:pt x="11782" y="8617"/>
                  <a:pt x="12002" y="8836"/>
                  <a:pt x="12273" y="8836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40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43" name="Shape 2556">
            <a:extLst>
              <a:ext uri="{FF2B5EF4-FFF2-40B4-BE49-F238E27FC236}">
                <a16:creationId xmlns:a16="http://schemas.microsoft.com/office/drawing/2014/main" id="{58ABC709-7FD1-5043-AE93-AAAAA178B7EA}"/>
              </a:ext>
            </a:extLst>
          </p:cNvPr>
          <p:cNvSpPr/>
          <p:nvPr/>
        </p:nvSpPr>
        <p:spPr>
          <a:xfrm>
            <a:off x="9952200" y="2344651"/>
            <a:ext cx="331750" cy="33174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6" y="0"/>
                  <a:pt x="0" y="4836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  <a:moveTo>
                  <a:pt x="11874" y="5396"/>
                </a:moveTo>
                <a:cubicBezTo>
                  <a:pt x="11493" y="5396"/>
                  <a:pt x="11166" y="5519"/>
                  <a:pt x="10894" y="5766"/>
                </a:cubicBezTo>
                <a:cubicBezTo>
                  <a:pt x="10621" y="6013"/>
                  <a:pt x="10484" y="6310"/>
                  <a:pt x="10484" y="6658"/>
                </a:cubicBezTo>
                <a:cubicBezTo>
                  <a:pt x="10484" y="7005"/>
                  <a:pt x="10621" y="7301"/>
                  <a:pt x="10894" y="7545"/>
                </a:cubicBezTo>
                <a:cubicBezTo>
                  <a:pt x="11166" y="7790"/>
                  <a:pt x="11493" y="7912"/>
                  <a:pt x="11874" y="7912"/>
                </a:cubicBezTo>
                <a:cubicBezTo>
                  <a:pt x="12255" y="7912"/>
                  <a:pt x="12581" y="7790"/>
                  <a:pt x="12852" y="7545"/>
                </a:cubicBezTo>
                <a:cubicBezTo>
                  <a:pt x="13122" y="7301"/>
                  <a:pt x="13257" y="7005"/>
                  <a:pt x="13257" y="6658"/>
                </a:cubicBezTo>
                <a:cubicBezTo>
                  <a:pt x="13257" y="6310"/>
                  <a:pt x="13122" y="6013"/>
                  <a:pt x="12852" y="5766"/>
                </a:cubicBezTo>
                <a:cubicBezTo>
                  <a:pt x="12581" y="5519"/>
                  <a:pt x="12255" y="5396"/>
                  <a:pt x="11874" y="5396"/>
                </a:cubicBezTo>
                <a:moveTo>
                  <a:pt x="12242" y="15228"/>
                </a:moveTo>
                <a:cubicBezTo>
                  <a:pt x="11942" y="15228"/>
                  <a:pt x="11730" y="15180"/>
                  <a:pt x="11608" y="15083"/>
                </a:cubicBezTo>
                <a:cubicBezTo>
                  <a:pt x="11486" y="14987"/>
                  <a:pt x="11425" y="14807"/>
                  <a:pt x="11425" y="14542"/>
                </a:cubicBezTo>
                <a:cubicBezTo>
                  <a:pt x="11425" y="14436"/>
                  <a:pt x="11444" y="14281"/>
                  <a:pt x="11482" y="14076"/>
                </a:cubicBezTo>
                <a:cubicBezTo>
                  <a:pt x="11519" y="13870"/>
                  <a:pt x="11562" y="13687"/>
                  <a:pt x="11609" y="13527"/>
                </a:cubicBezTo>
                <a:lnTo>
                  <a:pt x="12189" y="11532"/>
                </a:lnTo>
                <a:cubicBezTo>
                  <a:pt x="12246" y="11349"/>
                  <a:pt x="12284" y="11148"/>
                  <a:pt x="12306" y="10929"/>
                </a:cubicBezTo>
                <a:cubicBezTo>
                  <a:pt x="12327" y="10709"/>
                  <a:pt x="12337" y="10557"/>
                  <a:pt x="12337" y="10469"/>
                </a:cubicBezTo>
                <a:cubicBezTo>
                  <a:pt x="12337" y="10049"/>
                  <a:pt x="12185" y="9707"/>
                  <a:pt x="11882" y="9444"/>
                </a:cubicBezTo>
                <a:cubicBezTo>
                  <a:pt x="11578" y="9182"/>
                  <a:pt x="11146" y="9050"/>
                  <a:pt x="10586" y="9050"/>
                </a:cubicBezTo>
                <a:cubicBezTo>
                  <a:pt x="10275" y="9050"/>
                  <a:pt x="9945" y="9104"/>
                  <a:pt x="9597" y="9211"/>
                </a:cubicBezTo>
                <a:cubicBezTo>
                  <a:pt x="9248" y="9319"/>
                  <a:pt x="8884" y="9448"/>
                  <a:pt x="8502" y="9599"/>
                </a:cubicBezTo>
                <a:lnTo>
                  <a:pt x="8347" y="10216"/>
                </a:lnTo>
                <a:cubicBezTo>
                  <a:pt x="8460" y="10175"/>
                  <a:pt x="8595" y="10131"/>
                  <a:pt x="8753" y="10085"/>
                </a:cubicBezTo>
                <a:cubicBezTo>
                  <a:pt x="8911" y="10040"/>
                  <a:pt x="9066" y="10017"/>
                  <a:pt x="9217" y="10017"/>
                </a:cubicBezTo>
                <a:cubicBezTo>
                  <a:pt x="9524" y="10017"/>
                  <a:pt x="9731" y="10068"/>
                  <a:pt x="9839" y="10168"/>
                </a:cubicBezTo>
                <a:cubicBezTo>
                  <a:pt x="9948" y="10269"/>
                  <a:pt x="10002" y="10447"/>
                  <a:pt x="10002" y="10703"/>
                </a:cubicBezTo>
                <a:cubicBezTo>
                  <a:pt x="10002" y="10844"/>
                  <a:pt x="9985" y="11001"/>
                  <a:pt x="9949" y="11172"/>
                </a:cubicBezTo>
                <a:cubicBezTo>
                  <a:pt x="9914" y="11343"/>
                  <a:pt x="9870" y="11526"/>
                  <a:pt x="9818" y="11717"/>
                </a:cubicBezTo>
                <a:lnTo>
                  <a:pt x="9235" y="13719"/>
                </a:lnTo>
                <a:cubicBezTo>
                  <a:pt x="9184" y="13929"/>
                  <a:pt x="9146" y="14118"/>
                  <a:pt x="9123" y="14285"/>
                </a:cubicBezTo>
                <a:cubicBezTo>
                  <a:pt x="9100" y="14451"/>
                  <a:pt x="9088" y="14615"/>
                  <a:pt x="9088" y="14775"/>
                </a:cubicBezTo>
                <a:cubicBezTo>
                  <a:pt x="9088" y="15186"/>
                  <a:pt x="9244" y="15526"/>
                  <a:pt x="9556" y="15793"/>
                </a:cubicBezTo>
                <a:cubicBezTo>
                  <a:pt x="9869" y="16060"/>
                  <a:pt x="10308" y="16194"/>
                  <a:pt x="10872" y="16194"/>
                </a:cubicBezTo>
                <a:cubicBezTo>
                  <a:pt x="11239" y="16194"/>
                  <a:pt x="11561" y="16147"/>
                  <a:pt x="11839" y="16053"/>
                </a:cubicBezTo>
                <a:cubicBezTo>
                  <a:pt x="12117" y="15960"/>
                  <a:pt x="12488" y="15824"/>
                  <a:pt x="12954" y="15645"/>
                </a:cubicBezTo>
                <a:lnTo>
                  <a:pt x="13109" y="15028"/>
                </a:lnTo>
                <a:cubicBezTo>
                  <a:pt x="13029" y="15065"/>
                  <a:pt x="12900" y="15107"/>
                  <a:pt x="12721" y="15155"/>
                </a:cubicBezTo>
                <a:cubicBezTo>
                  <a:pt x="12543" y="15204"/>
                  <a:pt x="12383" y="15228"/>
                  <a:pt x="12242" y="15228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4596C3E6-6DF7-40FA-99C0-3A086045127F}"/>
              </a:ext>
            </a:extLst>
          </p:cNvPr>
          <p:cNvSpPr txBox="1"/>
          <p:nvPr/>
        </p:nvSpPr>
        <p:spPr>
          <a:xfrm>
            <a:off x="1298674" y="260053"/>
            <a:ext cx="96374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48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Project Timeline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Segoe UI Black" panose="020B0A02040204020203" pitchFamily="34" charset="0"/>
              <a:ea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9562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F3237367-CA65-48DE-9897-67FCE7A7E28D}"/>
              </a:ext>
            </a:extLst>
          </p:cNvPr>
          <p:cNvGrpSpPr/>
          <p:nvPr/>
        </p:nvGrpSpPr>
        <p:grpSpPr>
          <a:xfrm>
            <a:off x="777874" y="1532071"/>
            <a:ext cx="10640221" cy="4817898"/>
            <a:chOff x="777874" y="1589221"/>
            <a:chExt cx="10640221" cy="4817898"/>
          </a:xfrm>
        </p:grpSpPr>
        <p:sp>
          <p:nvSpPr>
            <p:cNvPr id="40" name="AutoShape 10">
              <a:extLst>
                <a:ext uri="{FF2B5EF4-FFF2-40B4-BE49-F238E27FC236}">
                  <a16:creationId xmlns:a16="http://schemas.microsoft.com/office/drawing/2014/main" id="{D0791F50-6D65-4DDD-94E7-60A0AAE73397}"/>
                </a:ext>
              </a:extLst>
            </p:cNvPr>
            <p:cNvSpPr>
              <a:spLocks/>
            </p:cNvSpPr>
            <p:nvPr/>
          </p:nvSpPr>
          <p:spPr bwMode="auto">
            <a:xfrm>
              <a:off x="7545388" y="3693319"/>
              <a:ext cx="515144" cy="630237"/>
            </a:xfrm>
            <a:custGeom>
              <a:avLst/>
              <a:gdLst>
                <a:gd name="T0" fmla="*/ 515146 w 21528"/>
                <a:gd name="T1" fmla="*/ 631658 h 21553"/>
                <a:gd name="T2" fmla="*/ 515146 w 21528"/>
                <a:gd name="T3" fmla="*/ 631658 h 21553"/>
                <a:gd name="T4" fmla="*/ 515146 w 21528"/>
                <a:gd name="T5" fmla="*/ 631658 h 21553"/>
                <a:gd name="T6" fmla="*/ 515146 w 21528"/>
                <a:gd name="T7" fmla="*/ 631658 h 2155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528" h="21553">
                  <a:moveTo>
                    <a:pt x="659" y="10"/>
                  </a:moveTo>
                  <a:cubicBezTo>
                    <a:pt x="466" y="-24"/>
                    <a:pt x="266" y="31"/>
                    <a:pt x="137" y="152"/>
                  </a:cubicBezTo>
                  <a:cubicBezTo>
                    <a:pt x="-47" y="325"/>
                    <a:pt x="-43" y="582"/>
                    <a:pt x="137" y="756"/>
                  </a:cubicBezTo>
                  <a:cubicBezTo>
                    <a:pt x="2416" y="2424"/>
                    <a:pt x="4683" y="4104"/>
                    <a:pt x="6939" y="5793"/>
                  </a:cubicBezTo>
                  <a:cubicBezTo>
                    <a:pt x="8067" y="6638"/>
                    <a:pt x="9192" y="7485"/>
                    <a:pt x="10340" y="8312"/>
                  </a:cubicBezTo>
                  <a:cubicBezTo>
                    <a:pt x="11107" y="8864"/>
                    <a:pt x="11884" y="9407"/>
                    <a:pt x="12670" y="9940"/>
                  </a:cubicBezTo>
                  <a:cubicBezTo>
                    <a:pt x="12869" y="10106"/>
                    <a:pt x="13002" y="10317"/>
                    <a:pt x="13055" y="10545"/>
                  </a:cubicBezTo>
                  <a:cubicBezTo>
                    <a:pt x="13141" y="10922"/>
                    <a:pt x="13005" y="11309"/>
                    <a:pt x="12687" y="11590"/>
                  </a:cubicBezTo>
                  <a:cubicBezTo>
                    <a:pt x="11906" y="12168"/>
                    <a:pt x="11123" y="12745"/>
                    <a:pt x="10340" y="13321"/>
                  </a:cubicBezTo>
                  <a:cubicBezTo>
                    <a:pt x="9208" y="14152"/>
                    <a:pt x="8073" y="14982"/>
                    <a:pt x="6939" y="15811"/>
                  </a:cubicBezTo>
                  <a:cubicBezTo>
                    <a:pt x="4670" y="17470"/>
                    <a:pt x="2403" y="19131"/>
                    <a:pt x="137" y="20792"/>
                  </a:cubicBezTo>
                  <a:cubicBezTo>
                    <a:pt x="-44" y="20966"/>
                    <a:pt x="-44" y="21222"/>
                    <a:pt x="137" y="21396"/>
                  </a:cubicBezTo>
                  <a:cubicBezTo>
                    <a:pt x="265" y="21519"/>
                    <a:pt x="465" y="21576"/>
                    <a:pt x="659" y="21545"/>
                  </a:cubicBezTo>
                  <a:lnTo>
                    <a:pt x="6353" y="21545"/>
                  </a:lnTo>
                  <a:cubicBezTo>
                    <a:pt x="6645" y="21560"/>
                    <a:pt x="6938" y="21528"/>
                    <a:pt x="7215" y="21450"/>
                  </a:cubicBezTo>
                  <a:cubicBezTo>
                    <a:pt x="7512" y="21367"/>
                    <a:pt x="7782" y="21233"/>
                    <a:pt x="8043" y="21091"/>
                  </a:cubicBezTo>
                  <a:cubicBezTo>
                    <a:pt x="8324" y="20937"/>
                    <a:pt x="8595" y="20772"/>
                    <a:pt x="8856" y="20596"/>
                  </a:cubicBezTo>
                  <a:cubicBezTo>
                    <a:pt x="11078" y="18964"/>
                    <a:pt x="13297" y="17329"/>
                    <a:pt x="15513" y="15692"/>
                  </a:cubicBezTo>
                  <a:cubicBezTo>
                    <a:pt x="16621" y="14873"/>
                    <a:pt x="17728" y="14054"/>
                    <a:pt x="18842" y="13240"/>
                  </a:cubicBezTo>
                  <a:cubicBezTo>
                    <a:pt x="19398" y="12833"/>
                    <a:pt x="19957" y="12428"/>
                    <a:pt x="20506" y="12014"/>
                  </a:cubicBezTo>
                  <a:cubicBezTo>
                    <a:pt x="20764" y="11820"/>
                    <a:pt x="21020" y="11623"/>
                    <a:pt x="21274" y="11425"/>
                  </a:cubicBezTo>
                  <a:cubicBezTo>
                    <a:pt x="21464" y="11212"/>
                    <a:pt x="21553" y="10949"/>
                    <a:pt x="21522" y="10687"/>
                  </a:cubicBezTo>
                  <a:cubicBezTo>
                    <a:pt x="21495" y="10457"/>
                    <a:pt x="21378" y="10240"/>
                    <a:pt x="21189" y="10069"/>
                  </a:cubicBezTo>
                  <a:cubicBezTo>
                    <a:pt x="20962" y="9899"/>
                    <a:pt x="20734" y="9728"/>
                    <a:pt x="20506" y="9559"/>
                  </a:cubicBezTo>
                  <a:cubicBezTo>
                    <a:pt x="19953" y="9147"/>
                    <a:pt x="19397" y="8739"/>
                    <a:pt x="18842" y="8329"/>
                  </a:cubicBezTo>
                  <a:cubicBezTo>
                    <a:pt x="17731" y="7511"/>
                    <a:pt x="16622" y="6690"/>
                    <a:pt x="15513" y="5870"/>
                  </a:cubicBezTo>
                  <a:cubicBezTo>
                    <a:pt x="13295" y="4230"/>
                    <a:pt x="11076" y="2591"/>
                    <a:pt x="8856" y="952"/>
                  </a:cubicBezTo>
                  <a:cubicBezTo>
                    <a:pt x="8597" y="778"/>
                    <a:pt x="8323" y="617"/>
                    <a:pt x="8043" y="464"/>
                  </a:cubicBezTo>
                  <a:cubicBezTo>
                    <a:pt x="7782" y="322"/>
                    <a:pt x="7512" y="188"/>
                    <a:pt x="7215" y="105"/>
                  </a:cubicBezTo>
                  <a:cubicBezTo>
                    <a:pt x="6938" y="27"/>
                    <a:pt x="6644" y="-3"/>
                    <a:pt x="6353" y="10"/>
                  </a:cubicBezTo>
                  <a:lnTo>
                    <a:pt x="659" y="10"/>
                  </a:lnTo>
                  <a:close/>
                </a:path>
              </a:pathLst>
            </a:custGeom>
            <a:solidFill>
              <a:srgbClr val="3E66A8"/>
            </a:solidFill>
            <a:ln>
              <a:noFill/>
            </a:ln>
            <a:effectLst/>
          </p:spPr>
          <p:txBody>
            <a:bodyPr lIns="25400" tIns="25400" rIns="25400" bIns="25400" anchor="ctr"/>
            <a:lstStyle/>
            <a:p>
              <a:endParaRPr lang="ar-IQ" sz="900" dirty="0">
                <a:latin typeface="Lato Light" panose="020F0502020204030203" pitchFamily="34" charset="0"/>
                <a:ea typeface="Lato Light" panose="020F0502020204030203" pitchFamily="34" charset="0"/>
              </a:endParaRPr>
            </a:p>
          </p:txBody>
        </p:sp>
        <p:sp>
          <p:nvSpPr>
            <p:cNvPr id="41" name="AutoShape 11">
              <a:extLst>
                <a:ext uri="{FF2B5EF4-FFF2-40B4-BE49-F238E27FC236}">
                  <a16:creationId xmlns:a16="http://schemas.microsoft.com/office/drawing/2014/main" id="{B95F06FF-42D5-439A-A7F7-C8C4AD4C2B5A}"/>
                </a:ext>
              </a:extLst>
            </p:cNvPr>
            <p:cNvSpPr>
              <a:spLocks/>
            </p:cNvSpPr>
            <p:nvPr/>
          </p:nvSpPr>
          <p:spPr bwMode="auto">
            <a:xfrm>
              <a:off x="7216776" y="3693319"/>
              <a:ext cx="515144" cy="630237"/>
            </a:xfrm>
            <a:custGeom>
              <a:avLst/>
              <a:gdLst>
                <a:gd name="T0" fmla="*/ 515146 w 21528"/>
                <a:gd name="T1" fmla="*/ 631658 h 21553"/>
                <a:gd name="T2" fmla="*/ 515146 w 21528"/>
                <a:gd name="T3" fmla="*/ 631658 h 21553"/>
                <a:gd name="T4" fmla="*/ 515146 w 21528"/>
                <a:gd name="T5" fmla="*/ 631658 h 21553"/>
                <a:gd name="T6" fmla="*/ 515146 w 21528"/>
                <a:gd name="T7" fmla="*/ 631658 h 2155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528" h="21553">
                  <a:moveTo>
                    <a:pt x="659" y="10"/>
                  </a:moveTo>
                  <a:cubicBezTo>
                    <a:pt x="466" y="-24"/>
                    <a:pt x="266" y="31"/>
                    <a:pt x="137" y="152"/>
                  </a:cubicBezTo>
                  <a:cubicBezTo>
                    <a:pt x="-47" y="325"/>
                    <a:pt x="-43" y="582"/>
                    <a:pt x="137" y="756"/>
                  </a:cubicBezTo>
                  <a:cubicBezTo>
                    <a:pt x="2416" y="2424"/>
                    <a:pt x="4683" y="4104"/>
                    <a:pt x="6939" y="5793"/>
                  </a:cubicBezTo>
                  <a:cubicBezTo>
                    <a:pt x="8067" y="6638"/>
                    <a:pt x="9192" y="7485"/>
                    <a:pt x="10340" y="8312"/>
                  </a:cubicBezTo>
                  <a:cubicBezTo>
                    <a:pt x="11107" y="8864"/>
                    <a:pt x="11884" y="9407"/>
                    <a:pt x="12670" y="9940"/>
                  </a:cubicBezTo>
                  <a:cubicBezTo>
                    <a:pt x="12869" y="10106"/>
                    <a:pt x="13002" y="10317"/>
                    <a:pt x="13055" y="10545"/>
                  </a:cubicBezTo>
                  <a:cubicBezTo>
                    <a:pt x="13141" y="10922"/>
                    <a:pt x="13005" y="11309"/>
                    <a:pt x="12687" y="11590"/>
                  </a:cubicBezTo>
                  <a:cubicBezTo>
                    <a:pt x="11906" y="12168"/>
                    <a:pt x="11123" y="12745"/>
                    <a:pt x="10340" y="13321"/>
                  </a:cubicBezTo>
                  <a:cubicBezTo>
                    <a:pt x="9208" y="14152"/>
                    <a:pt x="8073" y="14982"/>
                    <a:pt x="6939" y="15811"/>
                  </a:cubicBezTo>
                  <a:cubicBezTo>
                    <a:pt x="4670" y="17470"/>
                    <a:pt x="2403" y="19131"/>
                    <a:pt x="137" y="20792"/>
                  </a:cubicBezTo>
                  <a:cubicBezTo>
                    <a:pt x="-44" y="20966"/>
                    <a:pt x="-44" y="21222"/>
                    <a:pt x="137" y="21396"/>
                  </a:cubicBezTo>
                  <a:cubicBezTo>
                    <a:pt x="265" y="21519"/>
                    <a:pt x="465" y="21576"/>
                    <a:pt x="659" y="21545"/>
                  </a:cubicBezTo>
                  <a:lnTo>
                    <a:pt x="6353" y="21545"/>
                  </a:lnTo>
                  <a:cubicBezTo>
                    <a:pt x="6645" y="21560"/>
                    <a:pt x="6938" y="21528"/>
                    <a:pt x="7215" y="21450"/>
                  </a:cubicBezTo>
                  <a:cubicBezTo>
                    <a:pt x="7512" y="21367"/>
                    <a:pt x="7782" y="21233"/>
                    <a:pt x="8043" y="21091"/>
                  </a:cubicBezTo>
                  <a:cubicBezTo>
                    <a:pt x="8324" y="20937"/>
                    <a:pt x="8595" y="20772"/>
                    <a:pt x="8856" y="20596"/>
                  </a:cubicBezTo>
                  <a:cubicBezTo>
                    <a:pt x="11078" y="18964"/>
                    <a:pt x="13297" y="17329"/>
                    <a:pt x="15513" y="15692"/>
                  </a:cubicBezTo>
                  <a:cubicBezTo>
                    <a:pt x="16621" y="14873"/>
                    <a:pt x="17728" y="14054"/>
                    <a:pt x="18842" y="13240"/>
                  </a:cubicBezTo>
                  <a:cubicBezTo>
                    <a:pt x="19398" y="12833"/>
                    <a:pt x="19957" y="12428"/>
                    <a:pt x="20506" y="12014"/>
                  </a:cubicBezTo>
                  <a:cubicBezTo>
                    <a:pt x="20764" y="11820"/>
                    <a:pt x="21020" y="11623"/>
                    <a:pt x="21274" y="11425"/>
                  </a:cubicBezTo>
                  <a:cubicBezTo>
                    <a:pt x="21464" y="11212"/>
                    <a:pt x="21553" y="10949"/>
                    <a:pt x="21522" y="10687"/>
                  </a:cubicBezTo>
                  <a:cubicBezTo>
                    <a:pt x="21495" y="10457"/>
                    <a:pt x="21378" y="10240"/>
                    <a:pt x="21189" y="10069"/>
                  </a:cubicBezTo>
                  <a:cubicBezTo>
                    <a:pt x="20962" y="9899"/>
                    <a:pt x="20734" y="9728"/>
                    <a:pt x="20506" y="9559"/>
                  </a:cubicBezTo>
                  <a:cubicBezTo>
                    <a:pt x="19953" y="9147"/>
                    <a:pt x="19397" y="8739"/>
                    <a:pt x="18842" y="8329"/>
                  </a:cubicBezTo>
                  <a:cubicBezTo>
                    <a:pt x="17731" y="7511"/>
                    <a:pt x="16622" y="6690"/>
                    <a:pt x="15513" y="5870"/>
                  </a:cubicBezTo>
                  <a:cubicBezTo>
                    <a:pt x="13295" y="4230"/>
                    <a:pt x="11076" y="2591"/>
                    <a:pt x="8856" y="952"/>
                  </a:cubicBezTo>
                  <a:cubicBezTo>
                    <a:pt x="8597" y="778"/>
                    <a:pt x="8323" y="617"/>
                    <a:pt x="8043" y="464"/>
                  </a:cubicBezTo>
                  <a:cubicBezTo>
                    <a:pt x="7782" y="322"/>
                    <a:pt x="7512" y="188"/>
                    <a:pt x="7215" y="105"/>
                  </a:cubicBezTo>
                  <a:cubicBezTo>
                    <a:pt x="6938" y="27"/>
                    <a:pt x="6644" y="-3"/>
                    <a:pt x="6353" y="10"/>
                  </a:cubicBezTo>
                  <a:lnTo>
                    <a:pt x="659" y="10"/>
                  </a:lnTo>
                  <a:close/>
                </a:path>
              </a:pathLst>
            </a:custGeom>
            <a:solidFill>
              <a:srgbClr val="3E66A8"/>
            </a:solidFill>
            <a:ln>
              <a:noFill/>
            </a:ln>
            <a:effectLst/>
          </p:spPr>
          <p:txBody>
            <a:bodyPr lIns="25400" tIns="25400" rIns="25400" bIns="25400" anchor="ctr"/>
            <a:lstStyle/>
            <a:p>
              <a:endParaRPr lang="ar-IQ" sz="900">
                <a:latin typeface="Lato Light" panose="020F0502020204030203" pitchFamily="34" charset="0"/>
                <a:ea typeface="Lato Light" panose="020F0502020204030203" pitchFamily="34" charset="0"/>
              </a:endParaRPr>
            </a:p>
          </p:txBody>
        </p:sp>
        <p:sp>
          <p:nvSpPr>
            <p:cNvPr id="42" name="AutoShape 22">
              <a:extLst>
                <a:ext uri="{FF2B5EF4-FFF2-40B4-BE49-F238E27FC236}">
                  <a16:creationId xmlns:a16="http://schemas.microsoft.com/office/drawing/2014/main" id="{9E362854-0C81-4277-8221-F63C032CAF09}"/>
                </a:ext>
              </a:extLst>
            </p:cNvPr>
            <p:cNvSpPr>
              <a:spLocks/>
            </p:cNvSpPr>
            <p:nvPr/>
          </p:nvSpPr>
          <p:spPr bwMode="auto">
            <a:xfrm>
              <a:off x="3471863" y="3693319"/>
              <a:ext cx="515144" cy="631031"/>
            </a:xfrm>
            <a:custGeom>
              <a:avLst/>
              <a:gdLst>
                <a:gd name="T0" fmla="*/ 515146 w 21528"/>
                <a:gd name="T1" fmla="*/ 632454 h 21553"/>
                <a:gd name="T2" fmla="*/ 515146 w 21528"/>
                <a:gd name="T3" fmla="*/ 632454 h 21553"/>
                <a:gd name="T4" fmla="*/ 515146 w 21528"/>
                <a:gd name="T5" fmla="*/ 632454 h 21553"/>
                <a:gd name="T6" fmla="*/ 515146 w 21528"/>
                <a:gd name="T7" fmla="*/ 632454 h 2155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528" h="21553">
                  <a:moveTo>
                    <a:pt x="659" y="10"/>
                  </a:moveTo>
                  <a:cubicBezTo>
                    <a:pt x="466" y="-24"/>
                    <a:pt x="266" y="31"/>
                    <a:pt x="137" y="152"/>
                  </a:cubicBezTo>
                  <a:cubicBezTo>
                    <a:pt x="-47" y="325"/>
                    <a:pt x="-43" y="582"/>
                    <a:pt x="137" y="756"/>
                  </a:cubicBezTo>
                  <a:cubicBezTo>
                    <a:pt x="2416" y="2424"/>
                    <a:pt x="4683" y="4104"/>
                    <a:pt x="6939" y="5793"/>
                  </a:cubicBezTo>
                  <a:cubicBezTo>
                    <a:pt x="8067" y="6638"/>
                    <a:pt x="9192" y="7485"/>
                    <a:pt x="10340" y="8312"/>
                  </a:cubicBezTo>
                  <a:cubicBezTo>
                    <a:pt x="11107" y="8864"/>
                    <a:pt x="11884" y="9407"/>
                    <a:pt x="12670" y="9940"/>
                  </a:cubicBezTo>
                  <a:cubicBezTo>
                    <a:pt x="12869" y="10106"/>
                    <a:pt x="13002" y="10317"/>
                    <a:pt x="13055" y="10545"/>
                  </a:cubicBezTo>
                  <a:cubicBezTo>
                    <a:pt x="13141" y="10922"/>
                    <a:pt x="13005" y="11309"/>
                    <a:pt x="12687" y="11590"/>
                  </a:cubicBezTo>
                  <a:cubicBezTo>
                    <a:pt x="11906" y="12168"/>
                    <a:pt x="11123" y="12745"/>
                    <a:pt x="10340" y="13321"/>
                  </a:cubicBezTo>
                  <a:cubicBezTo>
                    <a:pt x="9208" y="14152"/>
                    <a:pt x="8073" y="14982"/>
                    <a:pt x="6939" y="15811"/>
                  </a:cubicBezTo>
                  <a:cubicBezTo>
                    <a:pt x="4670" y="17470"/>
                    <a:pt x="2403" y="19131"/>
                    <a:pt x="137" y="20792"/>
                  </a:cubicBezTo>
                  <a:cubicBezTo>
                    <a:pt x="-44" y="20966"/>
                    <a:pt x="-44" y="21222"/>
                    <a:pt x="137" y="21396"/>
                  </a:cubicBezTo>
                  <a:cubicBezTo>
                    <a:pt x="265" y="21519"/>
                    <a:pt x="465" y="21576"/>
                    <a:pt x="659" y="21545"/>
                  </a:cubicBezTo>
                  <a:lnTo>
                    <a:pt x="6353" y="21545"/>
                  </a:lnTo>
                  <a:cubicBezTo>
                    <a:pt x="6645" y="21560"/>
                    <a:pt x="6938" y="21528"/>
                    <a:pt x="7215" y="21450"/>
                  </a:cubicBezTo>
                  <a:cubicBezTo>
                    <a:pt x="7512" y="21367"/>
                    <a:pt x="7782" y="21233"/>
                    <a:pt x="8043" y="21091"/>
                  </a:cubicBezTo>
                  <a:cubicBezTo>
                    <a:pt x="8324" y="20937"/>
                    <a:pt x="8595" y="20772"/>
                    <a:pt x="8856" y="20596"/>
                  </a:cubicBezTo>
                  <a:cubicBezTo>
                    <a:pt x="11078" y="18964"/>
                    <a:pt x="13297" y="17329"/>
                    <a:pt x="15513" y="15692"/>
                  </a:cubicBezTo>
                  <a:cubicBezTo>
                    <a:pt x="16621" y="14873"/>
                    <a:pt x="17728" y="14054"/>
                    <a:pt x="18842" y="13240"/>
                  </a:cubicBezTo>
                  <a:cubicBezTo>
                    <a:pt x="19398" y="12833"/>
                    <a:pt x="19957" y="12428"/>
                    <a:pt x="20506" y="12014"/>
                  </a:cubicBezTo>
                  <a:cubicBezTo>
                    <a:pt x="20764" y="11820"/>
                    <a:pt x="21020" y="11623"/>
                    <a:pt x="21274" y="11425"/>
                  </a:cubicBezTo>
                  <a:cubicBezTo>
                    <a:pt x="21464" y="11212"/>
                    <a:pt x="21553" y="10949"/>
                    <a:pt x="21522" y="10687"/>
                  </a:cubicBezTo>
                  <a:cubicBezTo>
                    <a:pt x="21495" y="10457"/>
                    <a:pt x="21378" y="10240"/>
                    <a:pt x="21189" y="10069"/>
                  </a:cubicBezTo>
                  <a:cubicBezTo>
                    <a:pt x="20962" y="9899"/>
                    <a:pt x="20734" y="9728"/>
                    <a:pt x="20506" y="9559"/>
                  </a:cubicBezTo>
                  <a:cubicBezTo>
                    <a:pt x="19953" y="9147"/>
                    <a:pt x="19397" y="8739"/>
                    <a:pt x="18842" y="8329"/>
                  </a:cubicBezTo>
                  <a:cubicBezTo>
                    <a:pt x="17731" y="7511"/>
                    <a:pt x="16622" y="6690"/>
                    <a:pt x="15513" y="5870"/>
                  </a:cubicBezTo>
                  <a:cubicBezTo>
                    <a:pt x="13295" y="4230"/>
                    <a:pt x="11076" y="2591"/>
                    <a:pt x="8856" y="952"/>
                  </a:cubicBezTo>
                  <a:cubicBezTo>
                    <a:pt x="8597" y="778"/>
                    <a:pt x="8323" y="617"/>
                    <a:pt x="8043" y="464"/>
                  </a:cubicBezTo>
                  <a:cubicBezTo>
                    <a:pt x="7782" y="322"/>
                    <a:pt x="7512" y="188"/>
                    <a:pt x="7215" y="105"/>
                  </a:cubicBezTo>
                  <a:cubicBezTo>
                    <a:pt x="6938" y="27"/>
                    <a:pt x="6644" y="-3"/>
                    <a:pt x="6353" y="10"/>
                  </a:cubicBezTo>
                  <a:lnTo>
                    <a:pt x="659" y="10"/>
                  </a:lnTo>
                  <a:close/>
                </a:path>
              </a:pathLst>
            </a:custGeom>
            <a:solidFill>
              <a:srgbClr val="6997AE"/>
            </a:solidFill>
            <a:ln>
              <a:noFill/>
            </a:ln>
            <a:effectLst/>
          </p:spPr>
          <p:txBody>
            <a:bodyPr lIns="25400" tIns="25400" rIns="25400" bIns="25400" anchor="ctr"/>
            <a:lstStyle/>
            <a:p>
              <a:endParaRPr lang="ar-IQ" sz="900">
                <a:latin typeface="Lato Light" panose="020F0502020204030203" pitchFamily="34" charset="0"/>
                <a:ea typeface="Lato Light" panose="020F0502020204030203" pitchFamily="34" charset="0"/>
              </a:endParaRPr>
            </a:p>
          </p:txBody>
        </p:sp>
        <p:sp>
          <p:nvSpPr>
            <p:cNvPr id="43" name="AutoShape 23">
              <a:extLst>
                <a:ext uri="{FF2B5EF4-FFF2-40B4-BE49-F238E27FC236}">
                  <a16:creationId xmlns:a16="http://schemas.microsoft.com/office/drawing/2014/main" id="{FDECEA02-49A6-4A6B-A941-8AEC7688B5CC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3251" y="3693319"/>
              <a:ext cx="515144" cy="631031"/>
            </a:xfrm>
            <a:custGeom>
              <a:avLst/>
              <a:gdLst>
                <a:gd name="T0" fmla="*/ 515146 w 21528"/>
                <a:gd name="T1" fmla="*/ 632454 h 21553"/>
                <a:gd name="T2" fmla="*/ 515146 w 21528"/>
                <a:gd name="T3" fmla="*/ 632454 h 21553"/>
                <a:gd name="T4" fmla="*/ 515146 w 21528"/>
                <a:gd name="T5" fmla="*/ 632454 h 21553"/>
                <a:gd name="T6" fmla="*/ 515146 w 21528"/>
                <a:gd name="T7" fmla="*/ 632454 h 2155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528" h="21553">
                  <a:moveTo>
                    <a:pt x="659" y="10"/>
                  </a:moveTo>
                  <a:cubicBezTo>
                    <a:pt x="466" y="-24"/>
                    <a:pt x="266" y="31"/>
                    <a:pt x="137" y="152"/>
                  </a:cubicBezTo>
                  <a:cubicBezTo>
                    <a:pt x="-47" y="325"/>
                    <a:pt x="-43" y="582"/>
                    <a:pt x="137" y="756"/>
                  </a:cubicBezTo>
                  <a:cubicBezTo>
                    <a:pt x="2416" y="2424"/>
                    <a:pt x="4683" y="4104"/>
                    <a:pt x="6939" y="5793"/>
                  </a:cubicBezTo>
                  <a:cubicBezTo>
                    <a:pt x="8067" y="6638"/>
                    <a:pt x="9192" y="7485"/>
                    <a:pt x="10340" y="8312"/>
                  </a:cubicBezTo>
                  <a:cubicBezTo>
                    <a:pt x="11107" y="8864"/>
                    <a:pt x="11884" y="9407"/>
                    <a:pt x="12670" y="9940"/>
                  </a:cubicBezTo>
                  <a:cubicBezTo>
                    <a:pt x="12869" y="10106"/>
                    <a:pt x="13002" y="10317"/>
                    <a:pt x="13055" y="10545"/>
                  </a:cubicBezTo>
                  <a:cubicBezTo>
                    <a:pt x="13141" y="10922"/>
                    <a:pt x="13005" y="11309"/>
                    <a:pt x="12687" y="11590"/>
                  </a:cubicBezTo>
                  <a:cubicBezTo>
                    <a:pt x="11906" y="12168"/>
                    <a:pt x="11123" y="12745"/>
                    <a:pt x="10340" y="13321"/>
                  </a:cubicBezTo>
                  <a:cubicBezTo>
                    <a:pt x="9208" y="14152"/>
                    <a:pt x="8073" y="14982"/>
                    <a:pt x="6939" y="15811"/>
                  </a:cubicBezTo>
                  <a:cubicBezTo>
                    <a:pt x="4670" y="17470"/>
                    <a:pt x="2403" y="19131"/>
                    <a:pt x="137" y="20792"/>
                  </a:cubicBezTo>
                  <a:cubicBezTo>
                    <a:pt x="-44" y="20966"/>
                    <a:pt x="-44" y="21222"/>
                    <a:pt x="137" y="21396"/>
                  </a:cubicBezTo>
                  <a:cubicBezTo>
                    <a:pt x="265" y="21519"/>
                    <a:pt x="465" y="21576"/>
                    <a:pt x="659" y="21545"/>
                  </a:cubicBezTo>
                  <a:lnTo>
                    <a:pt x="6353" y="21545"/>
                  </a:lnTo>
                  <a:cubicBezTo>
                    <a:pt x="6645" y="21560"/>
                    <a:pt x="6938" y="21528"/>
                    <a:pt x="7215" y="21450"/>
                  </a:cubicBezTo>
                  <a:cubicBezTo>
                    <a:pt x="7512" y="21367"/>
                    <a:pt x="7782" y="21233"/>
                    <a:pt x="8043" y="21091"/>
                  </a:cubicBezTo>
                  <a:cubicBezTo>
                    <a:pt x="8324" y="20937"/>
                    <a:pt x="8595" y="20772"/>
                    <a:pt x="8856" y="20596"/>
                  </a:cubicBezTo>
                  <a:cubicBezTo>
                    <a:pt x="11078" y="18964"/>
                    <a:pt x="13297" y="17329"/>
                    <a:pt x="15513" y="15692"/>
                  </a:cubicBezTo>
                  <a:cubicBezTo>
                    <a:pt x="16621" y="14873"/>
                    <a:pt x="17728" y="14054"/>
                    <a:pt x="18842" y="13240"/>
                  </a:cubicBezTo>
                  <a:cubicBezTo>
                    <a:pt x="19398" y="12833"/>
                    <a:pt x="19957" y="12428"/>
                    <a:pt x="20506" y="12014"/>
                  </a:cubicBezTo>
                  <a:cubicBezTo>
                    <a:pt x="20764" y="11820"/>
                    <a:pt x="21020" y="11623"/>
                    <a:pt x="21274" y="11425"/>
                  </a:cubicBezTo>
                  <a:cubicBezTo>
                    <a:pt x="21464" y="11212"/>
                    <a:pt x="21553" y="10949"/>
                    <a:pt x="21522" y="10687"/>
                  </a:cubicBezTo>
                  <a:cubicBezTo>
                    <a:pt x="21495" y="10457"/>
                    <a:pt x="21378" y="10240"/>
                    <a:pt x="21189" y="10069"/>
                  </a:cubicBezTo>
                  <a:cubicBezTo>
                    <a:pt x="20962" y="9899"/>
                    <a:pt x="20734" y="9728"/>
                    <a:pt x="20506" y="9559"/>
                  </a:cubicBezTo>
                  <a:cubicBezTo>
                    <a:pt x="19953" y="9147"/>
                    <a:pt x="19397" y="8739"/>
                    <a:pt x="18842" y="8329"/>
                  </a:cubicBezTo>
                  <a:cubicBezTo>
                    <a:pt x="17731" y="7511"/>
                    <a:pt x="16622" y="6690"/>
                    <a:pt x="15513" y="5870"/>
                  </a:cubicBezTo>
                  <a:cubicBezTo>
                    <a:pt x="13295" y="4230"/>
                    <a:pt x="11076" y="2591"/>
                    <a:pt x="8856" y="952"/>
                  </a:cubicBezTo>
                  <a:cubicBezTo>
                    <a:pt x="8597" y="778"/>
                    <a:pt x="8323" y="617"/>
                    <a:pt x="8043" y="464"/>
                  </a:cubicBezTo>
                  <a:cubicBezTo>
                    <a:pt x="7782" y="322"/>
                    <a:pt x="7512" y="188"/>
                    <a:pt x="7215" y="105"/>
                  </a:cubicBezTo>
                  <a:cubicBezTo>
                    <a:pt x="6938" y="27"/>
                    <a:pt x="6644" y="-3"/>
                    <a:pt x="6353" y="10"/>
                  </a:cubicBezTo>
                  <a:lnTo>
                    <a:pt x="659" y="10"/>
                  </a:lnTo>
                  <a:close/>
                </a:path>
              </a:pathLst>
            </a:custGeom>
            <a:solidFill>
              <a:srgbClr val="6997AE"/>
            </a:solidFill>
            <a:ln>
              <a:noFill/>
            </a:ln>
            <a:effectLst/>
          </p:spPr>
          <p:txBody>
            <a:bodyPr lIns="25400" tIns="25400" rIns="25400" bIns="25400" anchor="ctr"/>
            <a:lstStyle/>
            <a:p>
              <a:endParaRPr lang="ar-IQ" sz="900">
                <a:latin typeface="Lato Light" panose="020F0502020204030203" pitchFamily="34" charset="0"/>
                <a:ea typeface="Lato Light" panose="020F0502020204030203" pitchFamily="34" charset="0"/>
              </a:endParaRPr>
            </a:p>
          </p:txBody>
        </p:sp>
        <p:grpSp>
          <p:nvGrpSpPr>
            <p:cNvPr id="44" name="Group 43">
              <a:extLst>
                <a:ext uri="{FF2B5EF4-FFF2-40B4-BE49-F238E27FC236}">
                  <a16:creationId xmlns:a16="http://schemas.microsoft.com/office/drawing/2014/main" id="{945CAAEF-6B53-4BCF-8951-A98EDED6082A}"/>
                </a:ext>
              </a:extLst>
            </p:cNvPr>
            <p:cNvGrpSpPr/>
            <p:nvPr/>
          </p:nvGrpSpPr>
          <p:grpSpPr>
            <a:xfrm>
              <a:off x="2814638" y="3934619"/>
              <a:ext cx="500063" cy="147638"/>
              <a:chOff x="2710657" y="1989591"/>
              <a:chExt cx="500063" cy="147638"/>
            </a:xfrm>
          </p:grpSpPr>
          <p:sp>
            <p:nvSpPr>
              <p:cNvPr id="45" name="AutoShape 24">
                <a:extLst>
                  <a:ext uri="{FF2B5EF4-FFF2-40B4-BE49-F238E27FC236}">
                    <a16:creationId xmlns:a16="http://schemas.microsoft.com/office/drawing/2014/main" id="{322DD24A-1911-4880-9D4A-DF987A0122B8}"/>
                  </a:ext>
                </a:extLst>
              </p:cNvPr>
              <p:cNvSpPr>
                <a:spLocks/>
              </p:cNvSpPr>
              <p:nvPr/>
            </p:nvSpPr>
            <p:spPr bwMode="auto">
              <a:xfrm rot="5400000">
                <a:off x="3095626" y="2022135"/>
                <a:ext cx="147638" cy="82550"/>
              </a:xfrm>
              <a:custGeom>
                <a:avLst/>
                <a:gdLst>
                  <a:gd name="T0" fmla="*/ 147649 w 21600"/>
                  <a:gd name="T1" fmla="*/ 82551 h 21600"/>
                  <a:gd name="T2" fmla="*/ 147649 w 21600"/>
                  <a:gd name="T3" fmla="*/ 82551 h 21600"/>
                  <a:gd name="T4" fmla="*/ 147649 w 21600"/>
                  <a:gd name="T5" fmla="*/ 82551 h 21600"/>
                  <a:gd name="T6" fmla="*/ 147649 w 21600"/>
                  <a:gd name="T7" fmla="*/ 82551 h 2160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0800" y="0"/>
                    </a:moveTo>
                    <a:lnTo>
                      <a:pt x="21600" y="21600"/>
                    </a:lnTo>
                    <a:lnTo>
                      <a:pt x="0" y="21600"/>
                    </a:lnTo>
                    <a:lnTo>
                      <a:pt x="10800" y="0"/>
                    </a:lnTo>
                    <a:close/>
                  </a:path>
                </a:pathLst>
              </a:custGeom>
              <a:solidFill>
                <a:schemeClr val="bg1">
                  <a:lumMod val="75000"/>
                  <a:alpha val="60000"/>
                </a:schemeClr>
              </a:solidFill>
              <a:ln>
                <a:noFill/>
              </a:ln>
              <a:effectLst/>
            </p:spPr>
            <p:txBody>
              <a:bodyPr lIns="25400" tIns="25400" rIns="25400" bIns="25400" anchor="ctr"/>
              <a:lstStyle/>
              <a:p>
                <a:endParaRPr lang="ar-IQ" sz="900">
                  <a:latin typeface="Lato Light" panose="020F0502020204030203" pitchFamily="34" charset="0"/>
                  <a:ea typeface="Lato Light" panose="020F0502020204030203" pitchFamily="34" charset="0"/>
                </a:endParaRPr>
              </a:p>
            </p:txBody>
          </p:sp>
          <p:sp>
            <p:nvSpPr>
              <p:cNvPr id="46" name="AutoShape 25">
                <a:extLst>
                  <a:ext uri="{FF2B5EF4-FFF2-40B4-BE49-F238E27FC236}">
                    <a16:creationId xmlns:a16="http://schemas.microsoft.com/office/drawing/2014/main" id="{7CD23090-393A-4AA6-9A10-6F8B630FB36F}"/>
                  </a:ext>
                </a:extLst>
              </p:cNvPr>
              <p:cNvSpPr>
                <a:spLocks/>
              </p:cNvSpPr>
              <p:nvPr/>
            </p:nvSpPr>
            <p:spPr bwMode="auto">
              <a:xfrm rot="5400000">
                <a:off x="2883694" y="2022135"/>
                <a:ext cx="147638" cy="82550"/>
              </a:xfrm>
              <a:custGeom>
                <a:avLst/>
                <a:gdLst>
                  <a:gd name="T0" fmla="*/ 147649 w 21600"/>
                  <a:gd name="T1" fmla="*/ 82551 h 21600"/>
                  <a:gd name="T2" fmla="*/ 147649 w 21600"/>
                  <a:gd name="T3" fmla="*/ 82551 h 21600"/>
                  <a:gd name="T4" fmla="*/ 147649 w 21600"/>
                  <a:gd name="T5" fmla="*/ 82551 h 21600"/>
                  <a:gd name="T6" fmla="*/ 147649 w 21600"/>
                  <a:gd name="T7" fmla="*/ 82551 h 2160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0800" y="0"/>
                    </a:moveTo>
                    <a:lnTo>
                      <a:pt x="21600" y="21600"/>
                    </a:lnTo>
                    <a:lnTo>
                      <a:pt x="0" y="21600"/>
                    </a:lnTo>
                    <a:lnTo>
                      <a:pt x="10800" y="0"/>
                    </a:lnTo>
                    <a:close/>
                  </a:path>
                </a:pathLst>
              </a:custGeom>
              <a:solidFill>
                <a:schemeClr val="bg1">
                  <a:lumMod val="85000"/>
                  <a:alpha val="80000"/>
                </a:schemeClr>
              </a:solidFill>
              <a:ln>
                <a:noFill/>
              </a:ln>
              <a:effectLst/>
            </p:spPr>
            <p:txBody>
              <a:bodyPr lIns="25400" tIns="25400" rIns="25400" bIns="25400" anchor="ctr"/>
              <a:lstStyle/>
              <a:p>
                <a:endParaRPr lang="ar-IQ" sz="900">
                  <a:latin typeface="Lato Light" panose="020F0502020204030203" pitchFamily="34" charset="0"/>
                  <a:ea typeface="Lato Light" panose="020F0502020204030203" pitchFamily="34" charset="0"/>
                </a:endParaRPr>
              </a:p>
            </p:txBody>
          </p:sp>
          <p:sp>
            <p:nvSpPr>
              <p:cNvPr id="47" name="AutoShape 26">
                <a:extLst>
                  <a:ext uri="{FF2B5EF4-FFF2-40B4-BE49-F238E27FC236}">
                    <a16:creationId xmlns:a16="http://schemas.microsoft.com/office/drawing/2014/main" id="{E38D0850-46C1-47BA-A979-B4110E7829EE}"/>
                  </a:ext>
                </a:extLst>
              </p:cNvPr>
              <p:cNvSpPr>
                <a:spLocks/>
              </p:cNvSpPr>
              <p:nvPr/>
            </p:nvSpPr>
            <p:spPr bwMode="auto">
              <a:xfrm rot="5400000">
                <a:off x="2678113" y="2022135"/>
                <a:ext cx="147638" cy="82550"/>
              </a:xfrm>
              <a:custGeom>
                <a:avLst/>
                <a:gdLst>
                  <a:gd name="T0" fmla="*/ 147649 w 21600"/>
                  <a:gd name="T1" fmla="*/ 82551 h 21600"/>
                  <a:gd name="T2" fmla="*/ 147649 w 21600"/>
                  <a:gd name="T3" fmla="*/ 82551 h 21600"/>
                  <a:gd name="T4" fmla="*/ 147649 w 21600"/>
                  <a:gd name="T5" fmla="*/ 82551 h 21600"/>
                  <a:gd name="T6" fmla="*/ 147649 w 21600"/>
                  <a:gd name="T7" fmla="*/ 82551 h 2160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0800" y="0"/>
                    </a:moveTo>
                    <a:lnTo>
                      <a:pt x="21600" y="21600"/>
                    </a:lnTo>
                    <a:lnTo>
                      <a:pt x="0" y="21600"/>
                    </a:lnTo>
                    <a:lnTo>
                      <a:pt x="10800" y="0"/>
                    </a:lnTo>
                    <a:close/>
                  </a:path>
                </a:pathLst>
              </a:custGeom>
              <a:solidFill>
                <a:schemeClr val="bg1">
                  <a:lumMod val="85000"/>
                  <a:alpha val="50000"/>
                </a:schemeClr>
              </a:solidFill>
              <a:ln>
                <a:noFill/>
              </a:ln>
              <a:effectLst/>
            </p:spPr>
            <p:txBody>
              <a:bodyPr lIns="25400" tIns="25400" rIns="25400" bIns="25400" anchor="ctr"/>
              <a:lstStyle/>
              <a:p>
                <a:endParaRPr lang="ar-IQ" sz="900">
                  <a:latin typeface="Lato Light" panose="020F0502020204030203" pitchFamily="34" charset="0"/>
                  <a:ea typeface="Lato Light" panose="020F0502020204030203" pitchFamily="34" charset="0"/>
                </a:endParaRPr>
              </a:p>
            </p:txBody>
          </p:sp>
        </p:grpSp>
        <p:sp>
          <p:nvSpPr>
            <p:cNvPr id="49" name="Rectangle 44">
              <a:extLst>
                <a:ext uri="{FF2B5EF4-FFF2-40B4-BE49-F238E27FC236}">
                  <a16:creationId xmlns:a16="http://schemas.microsoft.com/office/drawing/2014/main" id="{0F91F5A0-F4A3-45F9-81BD-700AE12BBEC3}"/>
                </a:ext>
              </a:extLst>
            </p:cNvPr>
            <p:cNvSpPr>
              <a:spLocks/>
            </p:cNvSpPr>
            <p:nvPr/>
          </p:nvSpPr>
          <p:spPr bwMode="auto">
            <a:xfrm>
              <a:off x="3786188" y="3364136"/>
              <a:ext cx="515938" cy="2821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25400" tIns="25400" rIns="25400" bIns="25400" anchor="ctr">
              <a:spAutoFit/>
            </a:bodyPr>
            <a:lstStyle/>
            <a:p>
              <a:pPr algn="ctr" eaLnBrk="1">
                <a:defRPr/>
              </a:pPr>
              <a:r>
                <a:rPr lang="x-none" altLang="x-none" sz="1500" b="1" dirty="0">
                  <a:solidFill>
                    <a:srgbClr val="6997AE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  <a:sym typeface="Arial" charset="0"/>
                </a:rPr>
                <a:t>201</a:t>
              </a:r>
              <a:r>
                <a:rPr lang="en-US" altLang="x-none" sz="1500" b="1" dirty="0">
                  <a:solidFill>
                    <a:srgbClr val="6997AE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  <a:sym typeface="Arial" charset="0"/>
                </a:rPr>
                <a:t>9</a:t>
              </a:r>
              <a:endParaRPr lang="x-none" altLang="x-none" sz="1500" b="1" dirty="0">
                <a:solidFill>
                  <a:srgbClr val="6997AE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  <a:sym typeface="Arial" charset="0"/>
              </a:endParaRPr>
            </a:p>
          </p:txBody>
        </p:sp>
        <p:sp>
          <p:nvSpPr>
            <p:cNvPr id="50" name="Rectangle 45">
              <a:extLst>
                <a:ext uri="{FF2B5EF4-FFF2-40B4-BE49-F238E27FC236}">
                  <a16:creationId xmlns:a16="http://schemas.microsoft.com/office/drawing/2014/main" id="{0A23125B-E443-47B9-9FC6-5604EFA020BA}"/>
                </a:ext>
              </a:extLst>
            </p:cNvPr>
            <p:cNvSpPr>
              <a:spLocks/>
            </p:cNvSpPr>
            <p:nvPr/>
          </p:nvSpPr>
          <p:spPr bwMode="auto">
            <a:xfrm>
              <a:off x="7854157" y="3364136"/>
              <a:ext cx="515938" cy="2821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25400" tIns="25400" rIns="25400" bIns="25400" anchor="ctr">
              <a:spAutoFit/>
            </a:bodyPr>
            <a:lstStyle/>
            <a:p>
              <a:pPr algn="ctr" eaLnBrk="1">
                <a:defRPr/>
              </a:pPr>
              <a:r>
                <a:rPr lang="x-none" altLang="x-none" sz="1500" b="1" dirty="0">
                  <a:solidFill>
                    <a:srgbClr val="3E66A8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  <a:sym typeface="Arial" charset="0"/>
                </a:rPr>
                <a:t>20</a:t>
              </a:r>
              <a:r>
                <a:rPr lang="en-US" altLang="x-none" sz="1500" b="1" dirty="0">
                  <a:solidFill>
                    <a:srgbClr val="3E66A8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  <a:sym typeface="Arial" charset="0"/>
                </a:rPr>
                <a:t>21</a:t>
              </a:r>
              <a:endParaRPr lang="x-none" altLang="x-none" sz="1500" b="1" dirty="0">
                <a:solidFill>
                  <a:srgbClr val="3E66A8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  <a:sym typeface="Arial" charset="0"/>
              </a:endParaRPr>
            </a:p>
          </p:txBody>
        </p:sp>
        <p:grpSp>
          <p:nvGrpSpPr>
            <p:cNvPr id="51" name="Group 50">
              <a:extLst>
                <a:ext uri="{FF2B5EF4-FFF2-40B4-BE49-F238E27FC236}">
                  <a16:creationId xmlns:a16="http://schemas.microsoft.com/office/drawing/2014/main" id="{35B534E5-9717-4A7E-A86D-593CDE88D37C}"/>
                </a:ext>
              </a:extLst>
            </p:cNvPr>
            <p:cNvGrpSpPr/>
            <p:nvPr/>
          </p:nvGrpSpPr>
          <p:grpSpPr>
            <a:xfrm>
              <a:off x="6889751" y="3930819"/>
              <a:ext cx="500063" cy="147638"/>
              <a:chOff x="2710657" y="1989591"/>
              <a:chExt cx="500063" cy="147638"/>
            </a:xfrm>
          </p:grpSpPr>
          <p:sp>
            <p:nvSpPr>
              <p:cNvPr id="52" name="AutoShape 24">
                <a:extLst>
                  <a:ext uri="{FF2B5EF4-FFF2-40B4-BE49-F238E27FC236}">
                    <a16:creationId xmlns:a16="http://schemas.microsoft.com/office/drawing/2014/main" id="{3CE29351-708D-4302-BA0C-8DDEEE54A5B3}"/>
                  </a:ext>
                </a:extLst>
              </p:cNvPr>
              <p:cNvSpPr>
                <a:spLocks/>
              </p:cNvSpPr>
              <p:nvPr/>
            </p:nvSpPr>
            <p:spPr bwMode="auto">
              <a:xfrm rot="5400000">
                <a:off x="3095626" y="2022135"/>
                <a:ext cx="147638" cy="82550"/>
              </a:xfrm>
              <a:custGeom>
                <a:avLst/>
                <a:gdLst>
                  <a:gd name="T0" fmla="*/ 147649 w 21600"/>
                  <a:gd name="T1" fmla="*/ 82551 h 21600"/>
                  <a:gd name="T2" fmla="*/ 147649 w 21600"/>
                  <a:gd name="T3" fmla="*/ 82551 h 21600"/>
                  <a:gd name="T4" fmla="*/ 147649 w 21600"/>
                  <a:gd name="T5" fmla="*/ 82551 h 21600"/>
                  <a:gd name="T6" fmla="*/ 147649 w 21600"/>
                  <a:gd name="T7" fmla="*/ 82551 h 2160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0800" y="0"/>
                    </a:moveTo>
                    <a:lnTo>
                      <a:pt x="21600" y="21600"/>
                    </a:lnTo>
                    <a:lnTo>
                      <a:pt x="0" y="21600"/>
                    </a:lnTo>
                    <a:lnTo>
                      <a:pt x="10800" y="0"/>
                    </a:lnTo>
                    <a:close/>
                  </a:path>
                </a:pathLst>
              </a:custGeom>
              <a:solidFill>
                <a:schemeClr val="bg1">
                  <a:lumMod val="75000"/>
                  <a:alpha val="60000"/>
                </a:schemeClr>
              </a:solidFill>
              <a:ln>
                <a:noFill/>
              </a:ln>
              <a:effectLst/>
            </p:spPr>
            <p:txBody>
              <a:bodyPr lIns="25400" tIns="25400" rIns="25400" bIns="25400" anchor="ctr"/>
              <a:lstStyle/>
              <a:p>
                <a:endParaRPr lang="ar-IQ" sz="900">
                  <a:latin typeface="Lato Light" panose="020F0502020204030203" pitchFamily="34" charset="0"/>
                  <a:ea typeface="Lato Light" panose="020F0502020204030203" pitchFamily="34" charset="0"/>
                </a:endParaRPr>
              </a:p>
            </p:txBody>
          </p:sp>
          <p:sp>
            <p:nvSpPr>
              <p:cNvPr id="53" name="AutoShape 25">
                <a:extLst>
                  <a:ext uri="{FF2B5EF4-FFF2-40B4-BE49-F238E27FC236}">
                    <a16:creationId xmlns:a16="http://schemas.microsoft.com/office/drawing/2014/main" id="{8EE9E8CF-17FA-4811-B8BB-7184707CC315}"/>
                  </a:ext>
                </a:extLst>
              </p:cNvPr>
              <p:cNvSpPr>
                <a:spLocks/>
              </p:cNvSpPr>
              <p:nvPr/>
            </p:nvSpPr>
            <p:spPr bwMode="auto">
              <a:xfrm rot="5400000">
                <a:off x="2883694" y="2022135"/>
                <a:ext cx="147638" cy="82550"/>
              </a:xfrm>
              <a:custGeom>
                <a:avLst/>
                <a:gdLst>
                  <a:gd name="T0" fmla="*/ 147649 w 21600"/>
                  <a:gd name="T1" fmla="*/ 82551 h 21600"/>
                  <a:gd name="T2" fmla="*/ 147649 w 21600"/>
                  <a:gd name="T3" fmla="*/ 82551 h 21600"/>
                  <a:gd name="T4" fmla="*/ 147649 w 21600"/>
                  <a:gd name="T5" fmla="*/ 82551 h 21600"/>
                  <a:gd name="T6" fmla="*/ 147649 w 21600"/>
                  <a:gd name="T7" fmla="*/ 82551 h 2160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0800" y="0"/>
                    </a:moveTo>
                    <a:lnTo>
                      <a:pt x="21600" y="21600"/>
                    </a:lnTo>
                    <a:lnTo>
                      <a:pt x="0" y="21600"/>
                    </a:lnTo>
                    <a:lnTo>
                      <a:pt x="10800" y="0"/>
                    </a:lnTo>
                    <a:close/>
                  </a:path>
                </a:pathLst>
              </a:custGeom>
              <a:solidFill>
                <a:schemeClr val="bg1">
                  <a:lumMod val="85000"/>
                  <a:alpha val="80000"/>
                </a:schemeClr>
              </a:solidFill>
              <a:ln>
                <a:noFill/>
              </a:ln>
              <a:effectLst/>
            </p:spPr>
            <p:txBody>
              <a:bodyPr lIns="25400" tIns="25400" rIns="25400" bIns="25400" anchor="ctr"/>
              <a:lstStyle/>
              <a:p>
                <a:endParaRPr lang="ar-IQ" sz="900">
                  <a:latin typeface="Lato Light" panose="020F0502020204030203" pitchFamily="34" charset="0"/>
                  <a:ea typeface="Lato Light" panose="020F0502020204030203" pitchFamily="34" charset="0"/>
                </a:endParaRPr>
              </a:p>
            </p:txBody>
          </p:sp>
          <p:sp>
            <p:nvSpPr>
              <p:cNvPr id="54" name="AutoShape 26">
                <a:extLst>
                  <a:ext uri="{FF2B5EF4-FFF2-40B4-BE49-F238E27FC236}">
                    <a16:creationId xmlns:a16="http://schemas.microsoft.com/office/drawing/2014/main" id="{C6502D6B-5E1F-46D6-A0FA-D8D2B1EB14A7}"/>
                  </a:ext>
                </a:extLst>
              </p:cNvPr>
              <p:cNvSpPr>
                <a:spLocks/>
              </p:cNvSpPr>
              <p:nvPr/>
            </p:nvSpPr>
            <p:spPr bwMode="auto">
              <a:xfrm rot="5400000">
                <a:off x="2678113" y="2022135"/>
                <a:ext cx="147638" cy="82550"/>
              </a:xfrm>
              <a:custGeom>
                <a:avLst/>
                <a:gdLst>
                  <a:gd name="T0" fmla="*/ 147649 w 21600"/>
                  <a:gd name="T1" fmla="*/ 82551 h 21600"/>
                  <a:gd name="T2" fmla="*/ 147649 w 21600"/>
                  <a:gd name="T3" fmla="*/ 82551 h 21600"/>
                  <a:gd name="T4" fmla="*/ 147649 w 21600"/>
                  <a:gd name="T5" fmla="*/ 82551 h 21600"/>
                  <a:gd name="T6" fmla="*/ 147649 w 21600"/>
                  <a:gd name="T7" fmla="*/ 82551 h 2160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0800" y="0"/>
                    </a:moveTo>
                    <a:lnTo>
                      <a:pt x="21600" y="21600"/>
                    </a:lnTo>
                    <a:lnTo>
                      <a:pt x="0" y="21600"/>
                    </a:lnTo>
                    <a:lnTo>
                      <a:pt x="10800" y="0"/>
                    </a:lnTo>
                    <a:close/>
                  </a:path>
                </a:pathLst>
              </a:custGeom>
              <a:solidFill>
                <a:schemeClr val="bg1">
                  <a:lumMod val="85000"/>
                  <a:alpha val="50000"/>
                </a:schemeClr>
              </a:solidFill>
              <a:ln>
                <a:noFill/>
              </a:ln>
              <a:effectLst/>
            </p:spPr>
            <p:txBody>
              <a:bodyPr lIns="25400" tIns="25400" rIns="25400" bIns="25400" anchor="ctr"/>
              <a:lstStyle/>
              <a:p>
                <a:endParaRPr lang="ar-IQ" sz="900">
                  <a:latin typeface="Lato Light" panose="020F0502020204030203" pitchFamily="34" charset="0"/>
                  <a:ea typeface="Lato Light" panose="020F0502020204030203" pitchFamily="34" charset="0"/>
                </a:endParaRPr>
              </a:p>
            </p:txBody>
          </p:sp>
        </p:grpSp>
        <p:grpSp>
          <p:nvGrpSpPr>
            <p:cNvPr id="55" name="Group 54">
              <a:extLst>
                <a:ext uri="{FF2B5EF4-FFF2-40B4-BE49-F238E27FC236}">
                  <a16:creationId xmlns:a16="http://schemas.microsoft.com/office/drawing/2014/main" id="{62572D6C-4503-45D2-B073-72DF0CAB7515}"/>
                </a:ext>
              </a:extLst>
            </p:cNvPr>
            <p:cNvGrpSpPr/>
            <p:nvPr/>
          </p:nvGrpSpPr>
          <p:grpSpPr>
            <a:xfrm>
              <a:off x="10918032" y="3930819"/>
              <a:ext cx="500063" cy="147638"/>
              <a:chOff x="2710657" y="1989591"/>
              <a:chExt cx="500063" cy="147638"/>
            </a:xfrm>
          </p:grpSpPr>
          <p:sp>
            <p:nvSpPr>
              <p:cNvPr id="56" name="AutoShape 24">
                <a:extLst>
                  <a:ext uri="{FF2B5EF4-FFF2-40B4-BE49-F238E27FC236}">
                    <a16:creationId xmlns:a16="http://schemas.microsoft.com/office/drawing/2014/main" id="{5EBECE00-4204-4567-B70F-BCA4A780AC85}"/>
                  </a:ext>
                </a:extLst>
              </p:cNvPr>
              <p:cNvSpPr>
                <a:spLocks/>
              </p:cNvSpPr>
              <p:nvPr/>
            </p:nvSpPr>
            <p:spPr bwMode="auto">
              <a:xfrm rot="5400000">
                <a:off x="3095626" y="2022135"/>
                <a:ext cx="147638" cy="82550"/>
              </a:xfrm>
              <a:custGeom>
                <a:avLst/>
                <a:gdLst>
                  <a:gd name="T0" fmla="*/ 147649 w 21600"/>
                  <a:gd name="T1" fmla="*/ 82551 h 21600"/>
                  <a:gd name="T2" fmla="*/ 147649 w 21600"/>
                  <a:gd name="T3" fmla="*/ 82551 h 21600"/>
                  <a:gd name="T4" fmla="*/ 147649 w 21600"/>
                  <a:gd name="T5" fmla="*/ 82551 h 21600"/>
                  <a:gd name="T6" fmla="*/ 147649 w 21600"/>
                  <a:gd name="T7" fmla="*/ 82551 h 2160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0800" y="0"/>
                    </a:moveTo>
                    <a:lnTo>
                      <a:pt x="21600" y="21600"/>
                    </a:lnTo>
                    <a:lnTo>
                      <a:pt x="0" y="21600"/>
                    </a:lnTo>
                    <a:lnTo>
                      <a:pt x="10800" y="0"/>
                    </a:lnTo>
                    <a:close/>
                  </a:path>
                </a:pathLst>
              </a:custGeom>
              <a:solidFill>
                <a:schemeClr val="bg1">
                  <a:lumMod val="75000"/>
                  <a:alpha val="60000"/>
                </a:schemeClr>
              </a:solidFill>
              <a:ln>
                <a:noFill/>
              </a:ln>
              <a:effectLst/>
            </p:spPr>
            <p:txBody>
              <a:bodyPr lIns="25400" tIns="25400" rIns="25400" bIns="25400" anchor="ctr"/>
              <a:lstStyle/>
              <a:p>
                <a:endParaRPr lang="ar-IQ" sz="900">
                  <a:latin typeface="Lato Light" panose="020F0502020204030203" pitchFamily="34" charset="0"/>
                  <a:ea typeface="Lato Light" panose="020F0502020204030203" pitchFamily="34" charset="0"/>
                </a:endParaRPr>
              </a:p>
            </p:txBody>
          </p:sp>
          <p:sp>
            <p:nvSpPr>
              <p:cNvPr id="57" name="AutoShape 25">
                <a:extLst>
                  <a:ext uri="{FF2B5EF4-FFF2-40B4-BE49-F238E27FC236}">
                    <a16:creationId xmlns:a16="http://schemas.microsoft.com/office/drawing/2014/main" id="{582C3C5F-7C46-43F5-8E92-2E0B65F7EC7C}"/>
                  </a:ext>
                </a:extLst>
              </p:cNvPr>
              <p:cNvSpPr>
                <a:spLocks/>
              </p:cNvSpPr>
              <p:nvPr/>
            </p:nvSpPr>
            <p:spPr bwMode="auto">
              <a:xfrm rot="5400000">
                <a:off x="2883694" y="2022135"/>
                <a:ext cx="147638" cy="82550"/>
              </a:xfrm>
              <a:custGeom>
                <a:avLst/>
                <a:gdLst>
                  <a:gd name="T0" fmla="*/ 147649 w 21600"/>
                  <a:gd name="T1" fmla="*/ 82551 h 21600"/>
                  <a:gd name="T2" fmla="*/ 147649 w 21600"/>
                  <a:gd name="T3" fmla="*/ 82551 h 21600"/>
                  <a:gd name="T4" fmla="*/ 147649 w 21600"/>
                  <a:gd name="T5" fmla="*/ 82551 h 21600"/>
                  <a:gd name="T6" fmla="*/ 147649 w 21600"/>
                  <a:gd name="T7" fmla="*/ 82551 h 2160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0800" y="0"/>
                    </a:moveTo>
                    <a:lnTo>
                      <a:pt x="21600" y="21600"/>
                    </a:lnTo>
                    <a:lnTo>
                      <a:pt x="0" y="21600"/>
                    </a:lnTo>
                    <a:lnTo>
                      <a:pt x="10800" y="0"/>
                    </a:lnTo>
                    <a:close/>
                  </a:path>
                </a:pathLst>
              </a:custGeom>
              <a:solidFill>
                <a:schemeClr val="bg1">
                  <a:lumMod val="85000"/>
                  <a:alpha val="80000"/>
                </a:schemeClr>
              </a:solidFill>
              <a:ln>
                <a:noFill/>
              </a:ln>
              <a:effectLst/>
            </p:spPr>
            <p:txBody>
              <a:bodyPr lIns="25400" tIns="25400" rIns="25400" bIns="25400" anchor="ctr"/>
              <a:lstStyle/>
              <a:p>
                <a:endParaRPr lang="ar-IQ" sz="900">
                  <a:latin typeface="Lato Light" panose="020F0502020204030203" pitchFamily="34" charset="0"/>
                  <a:ea typeface="Lato Light" panose="020F0502020204030203" pitchFamily="34" charset="0"/>
                </a:endParaRPr>
              </a:p>
            </p:txBody>
          </p:sp>
          <p:sp>
            <p:nvSpPr>
              <p:cNvPr id="58" name="AutoShape 26">
                <a:extLst>
                  <a:ext uri="{FF2B5EF4-FFF2-40B4-BE49-F238E27FC236}">
                    <a16:creationId xmlns:a16="http://schemas.microsoft.com/office/drawing/2014/main" id="{AB9BF57D-3AEE-4AA8-8B59-6C1B779ECCC1}"/>
                  </a:ext>
                </a:extLst>
              </p:cNvPr>
              <p:cNvSpPr>
                <a:spLocks/>
              </p:cNvSpPr>
              <p:nvPr/>
            </p:nvSpPr>
            <p:spPr bwMode="auto">
              <a:xfrm rot="5400000">
                <a:off x="2678113" y="2022135"/>
                <a:ext cx="147638" cy="82550"/>
              </a:xfrm>
              <a:custGeom>
                <a:avLst/>
                <a:gdLst>
                  <a:gd name="T0" fmla="*/ 147649 w 21600"/>
                  <a:gd name="T1" fmla="*/ 82551 h 21600"/>
                  <a:gd name="T2" fmla="*/ 147649 w 21600"/>
                  <a:gd name="T3" fmla="*/ 82551 h 21600"/>
                  <a:gd name="T4" fmla="*/ 147649 w 21600"/>
                  <a:gd name="T5" fmla="*/ 82551 h 21600"/>
                  <a:gd name="T6" fmla="*/ 147649 w 21600"/>
                  <a:gd name="T7" fmla="*/ 82551 h 2160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0800" y="0"/>
                    </a:moveTo>
                    <a:lnTo>
                      <a:pt x="21600" y="21600"/>
                    </a:lnTo>
                    <a:lnTo>
                      <a:pt x="0" y="21600"/>
                    </a:lnTo>
                    <a:lnTo>
                      <a:pt x="10800" y="0"/>
                    </a:lnTo>
                    <a:close/>
                  </a:path>
                </a:pathLst>
              </a:custGeom>
              <a:solidFill>
                <a:schemeClr val="bg1">
                  <a:lumMod val="85000"/>
                  <a:alpha val="50000"/>
                </a:schemeClr>
              </a:solidFill>
              <a:ln>
                <a:noFill/>
              </a:ln>
              <a:effectLst/>
            </p:spPr>
            <p:txBody>
              <a:bodyPr lIns="25400" tIns="25400" rIns="25400" bIns="25400" anchor="ctr"/>
              <a:lstStyle/>
              <a:p>
                <a:endParaRPr lang="ar-IQ" sz="900">
                  <a:latin typeface="Lato Light" panose="020F0502020204030203" pitchFamily="34" charset="0"/>
                  <a:ea typeface="Lato Light" panose="020F0502020204030203" pitchFamily="34" charset="0"/>
                </a:endParaRPr>
              </a:p>
            </p:txBody>
          </p:sp>
        </p:grpSp>
        <p:grpSp>
          <p:nvGrpSpPr>
            <p:cNvPr id="59" name="Group 58">
              <a:extLst>
                <a:ext uri="{FF2B5EF4-FFF2-40B4-BE49-F238E27FC236}">
                  <a16:creationId xmlns:a16="http://schemas.microsoft.com/office/drawing/2014/main" id="{2B444408-8471-48F8-B50C-116C888BB824}"/>
                </a:ext>
              </a:extLst>
            </p:cNvPr>
            <p:cNvGrpSpPr/>
            <p:nvPr/>
          </p:nvGrpSpPr>
          <p:grpSpPr>
            <a:xfrm>
              <a:off x="7872455" y="3692525"/>
              <a:ext cx="865148" cy="631034"/>
              <a:chOff x="7768474" y="1747497"/>
              <a:chExt cx="865148" cy="631034"/>
            </a:xfrm>
            <a:solidFill>
              <a:srgbClr val="3E66A8"/>
            </a:solidFill>
          </p:grpSpPr>
          <p:sp>
            <p:nvSpPr>
              <p:cNvPr id="60" name="AutoShape 9">
                <a:extLst>
                  <a:ext uri="{FF2B5EF4-FFF2-40B4-BE49-F238E27FC236}">
                    <a16:creationId xmlns:a16="http://schemas.microsoft.com/office/drawing/2014/main" id="{4C528EBE-05AD-48B4-BBA7-8A065731286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768474" y="2054772"/>
                <a:ext cx="865148" cy="323759"/>
              </a:xfrm>
              <a:custGeom>
                <a:avLst/>
                <a:gdLst>
                  <a:gd name="T0" fmla="*/ 865151 w 21557"/>
                  <a:gd name="T1" fmla="*/ 631658 h 21553"/>
                  <a:gd name="T2" fmla="*/ 865151 w 21557"/>
                  <a:gd name="T3" fmla="*/ 631658 h 21553"/>
                  <a:gd name="T4" fmla="*/ 865151 w 21557"/>
                  <a:gd name="T5" fmla="*/ 631658 h 21553"/>
                  <a:gd name="T6" fmla="*/ 865151 w 21557"/>
                  <a:gd name="T7" fmla="*/ 631658 h 21553"/>
                  <a:gd name="T8" fmla="*/ 0 60000 65536"/>
                  <a:gd name="T9" fmla="*/ 0 60000 65536"/>
                  <a:gd name="T10" fmla="*/ 0 60000 65536"/>
                  <a:gd name="T11" fmla="*/ 0 60000 65536"/>
                  <a:gd name="connsiteX0" fmla="*/ 12499 w 21557"/>
                  <a:gd name="connsiteY0" fmla="*/ 3 h 21546"/>
                  <a:gd name="connsiteX1" fmla="*/ 82 w 21557"/>
                  <a:gd name="connsiteY1" fmla="*/ 145 h 21546"/>
                  <a:gd name="connsiteX2" fmla="*/ 82 w 21557"/>
                  <a:gd name="connsiteY2" fmla="*/ 749 h 21546"/>
                  <a:gd name="connsiteX3" fmla="*/ 4142 w 21557"/>
                  <a:gd name="connsiteY3" fmla="*/ 5786 h 21546"/>
                  <a:gd name="connsiteX4" fmla="*/ 6172 w 21557"/>
                  <a:gd name="connsiteY4" fmla="*/ 8305 h 21546"/>
                  <a:gd name="connsiteX5" fmla="*/ 7563 w 21557"/>
                  <a:gd name="connsiteY5" fmla="*/ 9933 h 21546"/>
                  <a:gd name="connsiteX6" fmla="*/ 7793 w 21557"/>
                  <a:gd name="connsiteY6" fmla="*/ 10538 h 21546"/>
                  <a:gd name="connsiteX7" fmla="*/ 7573 w 21557"/>
                  <a:gd name="connsiteY7" fmla="*/ 11583 h 21546"/>
                  <a:gd name="connsiteX8" fmla="*/ 6172 w 21557"/>
                  <a:gd name="connsiteY8" fmla="*/ 13314 h 21546"/>
                  <a:gd name="connsiteX9" fmla="*/ 4142 w 21557"/>
                  <a:gd name="connsiteY9" fmla="*/ 15804 h 21546"/>
                  <a:gd name="connsiteX10" fmla="*/ 82 w 21557"/>
                  <a:gd name="connsiteY10" fmla="*/ 20785 h 21546"/>
                  <a:gd name="connsiteX11" fmla="*/ 82 w 21557"/>
                  <a:gd name="connsiteY11" fmla="*/ 21389 h 21546"/>
                  <a:gd name="connsiteX12" fmla="*/ 393 w 21557"/>
                  <a:gd name="connsiteY12" fmla="*/ 21538 h 21546"/>
                  <a:gd name="connsiteX13" fmla="*/ 12499 w 21557"/>
                  <a:gd name="connsiteY13" fmla="*/ 21538 h 21546"/>
                  <a:gd name="connsiteX14" fmla="*/ 13013 w 21557"/>
                  <a:gd name="connsiteY14" fmla="*/ 21443 h 21546"/>
                  <a:gd name="connsiteX15" fmla="*/ 13508 w 21557"/>
                  <a:gd name="connsiteY15" fmla="*/ 21084 h 21546"/>
                  <a:gd name="connsiteX16" fmla="*/ 13993 w 21557"/>
                  <a:gd name="connsiteY16" fmla="*/ 20589 h 21546"/>
                  <a:gd name="connsiteX17" fmla="*/ 17967 w 21557"/>
                  <a:gd name="connsiteY17" fmla="*/ 15685 h 21546"/>
                  <a:gd name="connsiteX18" fmla="*/ 19954 w 21557"/>
                  <a:gd name="connsiteY18" fmla="*/ 13233 h 21546"/>
                  <a:gd name="connsiteX19" fmla="*/ 20947 w 21557"/>
                  <a:gd name="connsiteY19" fmla="*/ 12007 h 21546"/>
                  <a:gd name="connsiteX20" fmla="*/ 21405 w 21557"/>
                  <a:gd name="connsiteY20" fmla="*/ 11418 h 21546"/>
                  <a:gd name="connsiteX21" fmla="*/ 21554 w 21557"/>
                  <a:gd name="connsiteY21" fmla="*/ 10680 h 21546"/>
                  <a:gd name="connsiteX22" fmla="*/ 21355 w 21557"/>
                  <a:gd name="connsiteY22" fmla="*/ 10062 h 21546"/>
                  <a:gd name="connsiteX23" fmla="*/ 20947 w 21557"/>
                  <a:gd name="connsiteY23" fmla="*/ 9552 h 21546"/>
                  <a:gd name="connsiteX24" fmla="*/ 19954 w 21557"/>
                  <a:gd name="connsiteY24" fmla="*/ 8322 h 21546"/>
                  <a:gd name="connsiteX25" fmla="*/ 17967 w 21557"/>
                  <a:gd name="connsiteY25" fmla="*/ 5863 h 21546"/>
                  <a:gd name="connsiteX26" fmla="*/ 13993 w 21557"/>
                  <a:gd name="connsiteY26" fmla="*/ 945 h 21546"/>
                  <a:gd name="connsiteX27" fmla="*/ 13508 w 21557"/>
                  <a:gd name="connsiteY27" fmla="*/ 457 h 21546"/>
                  <a:gd name="connsiteX28" fmla="*/ 13013 w 21557"/>
                  <a:gd name="connsiteY28" fmla="*/ 98 h 21546"/>
                  <a:gd name="connsiteX29" fmla="*/ 12499 w 21557"/>
                  <a:gd name="connsiteY29" fmla="*/ 3 h 21546"/>
                  <a:gd name="connsiteX0" fmla="*/ 12498 w 21556"/>
                  <a:gd name="connsiteY0" fmla="*/ 3 h 21546"/>
                  <a:gd name="connsiteX1" fmla="*/ 81 w 21556"/>
                  <a:gd name="connsiteY1" fmla="*/ 749 h 21546"/>
                  <a:gd name="connsiteX2" fmla="*/ 4141 w 21556"/>
                  <a:gd name="connsiteY2" fmla="*/ 5786 h 21546"/>
                  <a:gd name="connsiteX3" fmla="*/ 6171 w 21556"/>
                  <a:gd name="connsiteY3" fmla="*/ 8305 h 21546"/>
                  <a:gd name="connsiteX4" fmla="*/ 7562 w 21556"/>
                  <a:gd name="connsiteY4" fmla="*/ 9933 h 21546"/>
                  <a:gd name="connsiteX5" fmla="*/ 7792 w 21556"/>
                  <a:gd name="connsiteY5" fmla="*/ 10538 h 21546"/>
                  <a:gd name="connsiteX6" fmla="*/ 7572 w 21556"/>
                  <a:gd name="connsiteY6" fmla="*/ 11583 h 21546"/>
                  <a:gd name="connsiteX7" fmla="*/ 6171 w 21556"/>
                  <a:gd name="connsiteY7" fmla="*/ 13314 h 21546"/>
                  <a:gd name="connsiteX8" fmla="*/ 4141 w 21556"/>
                  <a:gd name="connsiteY8" fmla="*/ 15804 h 21546"/>
                  <a:gd name="connsiteX9" fmla="*/ 81 w 21556"/>
                  <a:gd name="connsiteY9" fmla="*/ 20785 h 21546"/>
                  <a:gd name="connsiteX10" fmla="*/ 81 w 21556"/>
                  <a:gd name="connsiteY10" fmla="*/ 21389 h 21546"/>
                  <a:gd name="connsiteX11" fmla="*/ 392 w 21556"/>
                  <a:gd name="connsiteY11" fmla="*/ 21538 h 21546"/>
                  <a:gd name="connsiteX12" fmla="*/ 12498 w 21556"/>
                  <a:gd name="connsiteY12" fmla="*/ 21538 h 21546"/>
                  <a:gd name="connsiteX13" fmla="*/ 13012 w 21556"/>
                  <a:gd name="connsiteY13" fmla="*/ 21443 h 21546"/>
                  <a:gd name="connsiteX14" fmla="*/ 13507 w 21556"/>
                  <a:gd name="connsiteY14" fmla="*/ 21084 h 21546"/>
                  <a:gd name="connsiteX15" fmla="*/ 13992 w 21556"/>
                  <a:gd name="connsiteY15" fmla="*/ 20589 h 21546"/>
                  <a:gd name="connsiteX16" fmla="*/ 17966 w 21556"/>
                  <a:gd name="connsiteY16" fmla="*/ 15685 h 21546"/>
                  <a:gd name="connsiteX17" fmla="*/ 19953 w 21556"/>
                  <a:gd name="connsiteY17" fmla="*/ 13233 h 21546"/>
                  <a:gd name="connsiteX18" fmla="*/ 20946 w 21556"/>
                  <a:gd name="connsiteY18" fmla="*/ 12007 h 21546"/>
                  <a:gd name="connsiteX19" fmla="*/ 21404 w 21556"/>
                  <a:gd name="connsiteY19" fmla="*/ 11418 h 21546"/>
                  <a:gd name="connsiteX20" fmla="*/ 21553 w 21556"/>
                  <a:gd name="connsiteY20" fmla="*/ 10680 h 21546"/>
                  <a:gd name="connsiteX21" fmla="*/ 21354 w 21556"/>
                  <a:gd name="connsiteY21" fmla="*/ 10062 h 21546"/>
                  <a:gd name="connsiteX22" fmla="*/ 20946 w 21556"/>
                  <a:gd name="connsiteY22" fmla="*/ 9552 h 21546"/>
                  <a:gd name="connsiteX23" fmla="*/ 19953 w 21556"/>
                  <a:gd name="connsiteY23" fmla="*/ 8322 h 21546"/>
                  <a:gd name="connsiteX24" fmla="*/ 17966 w 21556"/>
                  <a:gd name="connsiteY24" fmla="*/ 5863 h 21546"/>
                  <a:gd name="connsiteX25" fmla="*/ 13992 w 21556"/>
                  <a:gd name="connsiteY25" fmla="*/ 945 h 21546"/>
                  <a:gd name="connsiteX26" fmla="*/ 13507 w 21556"/>
                  <a:gd name="connsiteY26" fmla="*/ 457 h 21546"/>
                  <a:gd name="connsiteX27" fmla="*/ 13012 w 21556"/>
                  <a:gd name="connsiteY27" fmla="*/ 98 h 21546"/>
                  <a:gd name="connsiteX28" fmla="*/ 12498 w 21556"/>
                  <a:gd name="connsiteY28" fmla="*/ 3 h 21546"/>
                  <a:gd name="connsiteX0" fmla="*/ 12498 w 21556"/>
                  <a:gd name="connsiteY0" fmla="*/ 3 h 21546"/>
                  <a:gd name="connsiteX1" fmla="*/ 4141 w 21556"/>
                  <a:gd name="connsiteY1" fmla="*/ 5786 h 21546"/>
                  <a:gd name="connsiteX2" fmla="*/ 6171 w 21556"/>
                  <a:gd name="connsiteY2" fmla="*/ 8305 h 21546"/>
                  <a:gd name="connsiteX3" fmla="*/ 7562 w 21556"/>
                  <a:gd name="connsiteY3" fmla="*/ 9933 h 21546"/>
                  <a:gd name="connsiteX4" fmla="*/ 7792 w 21556"/>
                  <a:gd name="connsiteY4" fmla="*/ 10538 h 21546"/>
                  <a:gd name="connsiteX5" fmla="*/ 7572 w 21556"/>
                  <a:gd name="connsiteY5" fmla="*/ 11583 h 21546"/>
                  <a:gd name="connsiteX6" fmla="*/ 6171 w 21556"/>
                  <a:gd name="connsiteY6" fmla="*/ 13314 h 21546"/>
                  <a:gd name="connsiteX7" fmla="*/ 4141 w 21556"/>
                  <a:gd name="connsiteY7" fmla="*/ 15804 h 21546"/>
                  <a:gd name="connsiteX8" fmla="*/ 81 w 21556"/>
                  <a:gd name="connsiteY8" fmla="*/ 20785 h 21546"/>
                  <a:gd name="connsiteX9" fmla="*/ 81 w 21556"/>
                  <a:gd name="connsiteY9" fmla="*/ 21389 h 21546"/>
                  <a:gd name="connsiteX10" fmla="*/ 392 w 21556"/>
                  <a:gd name="connsiteY10" fmla="*/ 21538 h 21546"/>
                  <a:gd name="connsiteX11" fmla="*/ 12498 w 21556"/>
                  <a:gd name="connsiteY11" fmla="*/ 21538 h 21546"/>
                  <a:gd name="connsiteX12" fmla="*/ 13012 w 21556"/>
                  <a:gd name="connsiteY12" fmla="*/ 21443 h 21546"/>
                  <a:gd name="connsiteX13" fmla="*/ 13507 w 21556"/>
                  <a:gd name="connsiteY13" fmla="*/ 21084 h 21546"/>
                  <a:gd name="connsiteX14" fmla="*/ 13992 w 21556"/>
                  <a:gd name="connsiteY14" fmla="*/ 20589 h 21546"/>
                  <a:gd name="connsiteX15" fmla="*/ 17966 w 21556"/>
                  <a:gd name="connsiteY15" fmla="*/ 15685 h 21546"/>
                  <a:gd name="connsiteX16" fmla="*/ 19953 w 21556"/>
                  <a:gd name="connsiteY16" fmla="*/ 13233 h 21546"/>
                  <a:gd name="connsiteX17" fmla="*/ 20946 w 21556"/>
                  <a:gd name="connsiteY17" fmla="*/ 12007 h 21546"/>
                  <a:gd name="connsiteX18" fmla="*/ 21404 w 21556"/>
                  <a:gd name="connsiteY18" fmla="*/ 11418 h 21546"/>
                  <a:gd name="connsiteX19" fmla="*/ 21553 w 21556"/>
                  <a:gd name="connsiteY19" fmla="*/ 10680 h 21546"/>
                  <a:gd name="connsiteX20" fmla="*/ 21354 w 21556"/>
                  <a:gd name="connsiteY20" fmla="*/ 10062 h 21546"/>
                  <a:gd name="connsiteX21" fmla="*/ 20946 w 21556"/>
                  <a:gd name="connsiteY21" fmla="*/ 9552 h 21546"/>
                  <a:gd name="connsiteX22" fmla="*/ 19953 w 21556"/>
                  <a:gd name="connsiteY22" fmla="*/ 8322 h 21546"/>
                  <a:gd name="connsiteX23" fmla="*/ 17966 w 21556"/>
                  <a:gd name="connsiteY23" fmla="*/ 5863 h 21546"/>
                  <a:gd name="connsiteX24" fmla="*/ 13992 w 21556"/>
                  <a:gd name="connsiteY24" fmla="*/ 945 h 21546"/>
                  <a:gd name="connsiteX25" fmla="*/ 13507 w 21556"/>
                  <a:gd name="connsiteY25" fmla="*/ 457 h 21546"/>
                  <a:gd name="connsiteX26" fmla="*/ 13012 w 21556"/>
                  <a:gd name="connsiteY26" fmla="*/ 98 h 21546"/>
                  <a:gd name="connsiteX27" fmla="*/ 12498 w 21556"/>
                  <a:gd name="connsiteY27" fmla="*/ 3 h 21546"/>
                  <a:gd name="connsiteX0" fmla="*/ 13012 w 21556"/>
                  <a:gd name="connsiteY0" fmla="*/ 0 h 21448"/>
                  <a:gd name="connsiteX1" fmla="*/ 4141 w 21556"/>
                  <a:gd name="connsiteY1" fmla="*/ 5688 h 21448"/>
                  <a:gd name="connsiteX2" fmla="*/ 6171 w 21556"/>
                  <a:gd name="connsiteY2" fmla="*/ 8207 h 21448"/>
                  <a:gd name="connsiteX3" fmla="*/ 7562 w 21556"/>
                  <a:gd name="connsiteY3" fmla="*/ 9835 h 21448"/>
                  <a:gd name="connsiteX4" fmla="*/ 7792 w 21556"/>
                  <a:gd name="connsiteY4" fmla="*/ 10440 h 21448"/>
                  <a:gd name="connsiteX5" fmla="*/ 7572 w 21556"/>
                  <a:gd name="connsiteY5" fmla="*/ 11485 h 21448"/>
                  <a:gd name="connsiteX6" fmla="*/ 6171 w 21556"/>
                  <a:gd name="connsiteY6" fmla="*/ 13216 h 21448"/>
                  <a:gd name="connsiteX7" fmla="*/ 4141 w 21556"/>
                  <a:gd name="connsiteY7" fmla="*/ 15706 h 21448"/>
                  <a:gd name="connsiteX8" fmla="*/ 81 w 21556"/>
                  <a:gd name="connsiteY8" fmla="*/ 20687 h 21448"/>
                  <a:gd name="connsiteX9" fmla="*/ 81 w 21556"/>
                  <a:gd name="connsiteY9" fmla="*/ 21291 h 21448"/>
                  <a:gd name="connsiteX10" fmla="*/ 392 w 21556"/>
                  <a:gd name="connsiteY10" fmla="*/ 21440 h 21448"/>
                  <a:gd name="connsiteX11" fmla="*/ 12498 w 21556"/>
                  <a:gd name="connsiteY11" fmla="*/ 21440 h 21448"/>
                  <a:gd name="connsiteX12" fmla="*/ 13012 w 21556"/>
                  <a:gd name="connsiteY12" fmla="*/ 21345 h 21448"/>
                  <a:gd name="connsiteX13" fmla="*/ 13507 w 21556"/>
                  <a:gd name="connsiteY13" fmla="*/ 20986 h 21448"/>
                  <a:gd name="connsiteX14" fmla="*/ 13992 w 21556"/>
                  <a:gd name="connsiteY14" fmla="*/ 20491 h 21448"/>
                  <a:gd name="connsiteX15" fmla="*/ 17966 w 21556"/>
                  <a:gd name="connsiteY15" fmla="*/ 15587 h 21448"/>
                  <a:gd name="connsiteX16" fmla="*/ 19953 w 21556"/>
                  <a:gd name="connsiteY16" fmla="*/ 13135 h 21448"/>
                  <a:gd name="connsiteX17" fmla="*/ 20946 w 21556"/>
                  <a:gd name="connsiteY17" fmla="*/ 11909 h 21448"/>
                  <a:gd name="connsiteX18" fmla="*/ 21404 w 21556"/>
                  <a:gd name="connsiteY18" fmla="*/ 11320 h 21448"/>
                  <a:gd name="connsiteX19" fmla="*/ 21553 w 21556"/>
                  <a:gd name="connsiteY19" fmla="*/ 10582 h 21448"/>
                  <a:gd name="connsiteX20" fmla="*/ 21354 w 21556"/>
                  <a:gd name="connsiteY20" fmla="*/ 9964 h 21448"/>
                  <a:gd name="connsiteX21" fmla="*/ 20946 w 21556"/>
                  <a:gd name="connsiteY21" fmla="*/ 9454 h 21448"/>
                  <a:gd name="connsiteX22" fmla="*/ 19953 w 21556"/>
                  <a:gd name="connsiteY22" fmla="*/ 8224 h 21448"/>
                  <a:gd name="connsiteX23" fmla="*/ 17966 w 21556"/>
                  <a:gd name="connsiteY23" fmla="*/ 5765 h 21448"/>
                  <a:gd name="connsiteX24" fmla="*/ 13992 w 21556"/>
                  <a:gd name="connsiteY24" fmla="*/ 847 h 21448"/>
                  <a:gd name="connsiteX25" fmla="*/ 13507 w 21556"/>
                  <a:gd name="connsiteY25" fmla="*/ 359 h 21448"/>
                  <a:gd name="connsiteX26" fmla="*/ 13012 w 21556"/>
                  <a:gd name="connsiteY26" fmla="*/ 0 h 21448"/>
                  <a:gd name="connsiteX0" fmla="*/ 13507 w 21556"/>
                  <a:gd name="connsiteY0" fmla="*/ 289 h 21378"/>
                  <a:gd name="connsiteX1" fmla="*/ 4141 w 21556"/>
                  <a:gd name="connsiteY1" fmla="*/ 5618 h 21378"/>
                  <a:gd name="connsiteX2" fmla="*/ 6171 w 21556"/>
                  <a:gd name="connsiteY2" fmla="*/ 8137 h 21378"/>
                  <a:gd name="connsiteX3" fmla="*/ 7562 w 21556"/>
                  <a:gd name="connsiteY3" fmla="*/ 9765 h 21378"/>
                  <a:gd name="connsiteX4" fmla="*/ 7792 w 21556"/>
                  <a:gd name="connsiteY4" fmla="*/ 10370 h 21378"/>
                  <a:gd name="connsiteX5" fmla="*/ 7572 w 21556"/>
                  <a:gd name="connsiteY5" fmla="*/ 11415 h 21378"/>
                  <a:gd name="connsiteX6" fmla="*/ 6171 w 21556"/>
                  <a:gd name="connsiteY6" fmla="*/ 13146 h 21378"/>
                  <a:gd name="connsiteX7" fmla="*/ 4141 w 21556"/>
                  <a:gd name="connsiteY7" fmla="*/ 15636 h 21378"/>
                  <a:gd name="connsiteX8" fmla="*/ 81 w 21556"/>
                  <a:gd name="connsiteY8" fmla="*/ 20617 h 21378"/>
                  <a:gd name="connsiteX9" fmla="*/ 81 w 21556"/>
                  <a:gd name="connsiteY9" fmla="*/ 21221 h 21378"/>
                  <a:gd name="connsiteX10" fmla="*/ 392 w 21556"/>
                  <a:gd name="connsiteY10" fmla="*/ 21370 h 21378"/>
                  <a:gd name="connsiteX11" fmla="*/ 12498 w 21556"/>
                  <a:gd name="connsiteY11" fmla="*/ 21370 h 21378"/>
                  <a:gd name="connsiteX12" fmla="*/ 13012 w 21556"/>
                  <a:gd name="connsiteY12" fmla="*/ 21275 h 21378"/>
                  <a:gd name="connsiteX13" fmla="*/ 13507 w 21556"/>
                  <a:gd name="connsiteY13" fmla="*/ 20916 h 21378"/>
                  <a:gd name="connsiteX14" fmla="*/ 13992 w 21556"/>
                  <a:gd name="connsiteY14" fmla="*/ 20421 h 21378"/>
                  <a:gd name="connsiteX15" fmla="*/ 17966 w 21556"/>
                  <a:gd name="connsiteY15" fmla="*/ 15517 h 21378"/>
                  <a:gd name="connsiteX16" fmla="*/ 19953 w 21556"/>
                  <a:gd name="connsiteY16" fmla="*/ 13065 h 21378"/>
                  <a:gd name="connsiteX17" fmla="*/ 20946 w 21556"/>
                  <a:gd name="connsiteY17" fmla="*/ 11839 h 21378"/>
                  <a:gd name="connsiteX18" fmla="*/ 21404 w 21556"/>
                  <a:gd name="connsiteY18" fmla="*/ 11250 h 21378"/>
                  <a:gd name="connsiteX19" fmla="*/ 21553 w 21556"/>
                  <a:gd name="connsiteY19" fmla="*/ 10512 h 21378"/>
                  <a:gd name="connsiteX20" fmla="*/ 21354 w 21556"/>
                  <a:gd name="connsiteY20" fmla="*/ 9894 h 21378"/>
                  <a:gd name="connsiteX21" fmla="*/ 20946 w 21556"/>
                  <a:gd name="connsiteY21" fmla="*/ 9384 h 21378"/>
                  <a:gd name="connsiteX22" fmla="*/ 19953 w 21556"/>
                  <a:gd name="connsiteY22" fmla="*/ 8154 h 21378"/>
                  <a:gd name="connsiteX23" fmla="*/ 17966 w 21556"/>
                  <a:gd name="connsiteY23" fmla="*/ 5695 h 21378"/>
                  <a:gd name="connsiteX24" fmla="*/ 13992 w 21556"/>
                  <a:gd name="connsiteY24" fmla="*/ 777 h 21378"/>
                  <a:gd name="connsiteX25" fmla="*/ 13507 w 21556"/>
                  <a:gd name="connsiteY25" fmla="*/ 289 h 21378"/>
                  <a:gd name="connsiteX0" fmla="*/ 13992 w 21556"/>
                  <a:gd name="connsiteY0" fmla="*/ 1 h 20602"/>
                  <a:gd name="connsiteX1" fmla="*/ 4141 w 21556"/>
                  <a:gd name="connsiteY1" fmla="*/ 4842 h 20602"/>
                  <a:gd name="connsiteX2" fmla="*/ 6171 w 21556"/>
                  <a:gd name="connsiteY2" fmla="*/ 7361 h 20602"/>
                  <a:gd name="connsiteX3" fmla="*/ 7562 w 21556"/>
                  <a:gd name="connsiteY3" fmla="*/ 8989 h 20602"/>
                  <a:gd name="connsiteX4" fmla="*/ 7792 w 21556"/>
                  <a:gd name="connsiteY4" fmla="*/ 9594 h 20602"/>
                  <a:gd name="connsiteX5" fmla="*/ 7572 w 21556"/>
                  <a:gd name="connsiteY5" fmla="*/ 10639 h 20602"/>
                  <a:gd name="connsiteX6" fmla="*/ 6171 w 21556"/>
                  <a:gd name="connsiteY6" fmla="*/ 12370 h 20602"/>
                  <a:gd name="connsiteX7" fmla="*/ 4141 w 21556"/>
                  <a:gd name="connsiteY7" fmla="*/ 14860 h 20602"/>
                  <a:gd name="connsiteX8" fmla="*/ 81 w 21556"/>
                  <a:gd name="connsiteY8" fmla="*/ 19841 h 20602"/>
                  <a:gd name="connsiteX9" fmla="*/ 81 w 21556"/>
                  <a:gd name="connsiteY9" fmla="*/ 20445 h 20602"/>
                  <a:gd name="connsiteX10" fmla="*/ 392 w 21556"/>
                  <a:gd name="connsiteY10" fmla="*/ 20594 h 20602"/>
                  <a:gd name="connsiteX11" fmla="*/ 12498 w 21556"/>
                  <a:gd name="connsiteY11" fmla="*/ 20594 h 20602"/>
                  <a:gd name="connsiteX12" fmla="*/ 13012 w 21556"/>
                  <a:gd name="connsiteY12" fmla="*/ 20499 h 20602"/>
                  <a:gd name="connsiteX13" fmla="*/ 13507 w 21556"/>
                  <a:gd name="connsiteY13" fmla="*/ 20140 h 20602"/>
                  <a:gd name="connsiteX14" fmla="*/ 13992 w 21556"/>
                  <a:gd name="connsiteY14" fmla="*/ 19645 h 20602"/>
                  <a:gd name="connsiteX15" fmla="*/ 17966 w 21556"/>
                  <a:gd name="connsiteY15" fmla="*/ 14741 h 20602"/>
                  <a:gd name="connsiteX16" fmla="*/ 19953 w 21556"/>
                  <a:gd name="connsiteY16" fmla="*/ 12289 h 20602"/>
                  <a:gd name="connsiteX17" fmla="*/ 20946 w 21556"/>
                  <a:gd name="connsiteY17" fmla="*/ 11063 h 20602"/>
                  <a:gd name="connsiteX18" fmla="*/ 21404 w 21556"/>
                  <a:gd name="connsiteY18" fmla="*/ 10474 h 20602"/>
                  <a:gd name="connsiteX19" fmla="*/ 21553 w 21556"/>
                  <a:gd name="connsiteY19" fmla="*/ 9736 h 20602"/>
                  <a:gd name="connsiteX20" fmla="*/ 21354 w 21556"/>
                  <a:gd name="connsiteY20" fmla="*/ 9118 h 20602"/>
                  <a:gd name="connsiteX21" fmla="*/ 20946 w 21556"/>
                  <a:gd name="connsiteY21" fmla="*/ 8608 h 20602"/>
                  <a:gd name="connsiteX22" fmla="*/ 19953 w 21556"/>
                  <a:gd name="connsiteY22" fmla="*/ 7378 h 20602"/>
                  <a:gd name="connsiteX23" fmla="*/ 17966 w 21556"/>
                  <a:gd name="connsiteY23" fmla="*/ 4919 h 20602"/>
                  <a:gd name="connsiteX24" fmla="*/ 13992 w 21556"/>
                  <a:gd name="connsiteY24" fmla="*/ 1 h 20602"/>
                  <a:gd name="connsiteX0" fmla="*/ 17966 w 21556"/>
                  <a:gd name="connsiteY0" fmla="*/ 77 h 15760"/>
                  <a:gd name="connsiteX1" fmla="*/ 4141 w 21556"/>
                  <a:gd name="connsiteY1" fmla="*/ 0 h 15760"/>
                  <a:gd name="connsiteX2" fmla="*/ 6171 w 21556"/>
                  <a:gd name="connsiteY2" fmla="*/ 2519 h 15760"/>
                  <a:gd name="connsiteX3" fmla="*/ 7562 w 21556"/>
                  <a:gd name="connsiteY3" fmla="*/ 4147 h 15760"/>
                  <a:gd name="connsiteX4" fmla="*/ 7792 w 21556"/>
                  <a:gd name="connsiteY4" fmla="*/ 4752 h 15760"/>
                  <a:gd name="connsiteX5" fmla="*/ 7572 w 21556"/>
                  <a:gd name="connsiteY5" fmla="*/ 5797 h 15760"/>
                  <a:gd name="connsiteX6" fmla="*/ 6171 w 21556"/>
                  <a:gd name="connsiteY6" fmla="*/ 7528 h 15760"/>
                  <a:gd name="connsiteX7" fmla="*/ 4141 w 21556"/>
                  <a:gd name="connsiteY7" fmla="*/ 10018 h 15760"/>
                  <a:gd name="connsiteX8" fmla="*/ 81 w 21556"/>
                  <a:gd name="connsiteY8" fmla="*/ 14999 h 15760"/>
                  <a:gd name="connsiteX9" fmla="*/ 81 w 21556"/>
                  <a:gd name="connsiteY9" fmla="*/ 15603 h 15760"/>
                  <a:gd name="connsiteX10" fmla="*/ 392 w 21556"/>
                  <a:gd name="connsiteY10" fmla="*/ 15752 h 15760"/>
                  <a:gd name="connsiteX11" fmla="*/ 12498 w 21556"/>
                  <a:gd name="connsiteY11" fmla="*/ 15752 h 15760"/>
                  <a:gd name="connsiteX12" fmla="*/ 13012 w 21556"/>
                  <a:gd name="connsiteY12" fmla="*/ 15657 h 15760"/>
                  <a:gd name="connsiteX13" fmla="*/ 13507 w 21556"/>
                  <a:gd name="connsiteY13" fmla="*/ 15298 h 15760"/>
                  <a:gd name="connsiteX14" fmla="*/ 13992 w 21556"/>
                  <a:gd name="connsiteY14" fmla="*/ 14803 h 15760"/>
                  <a:gd name="connsiteX15" fmla="*/ 17966 w 21556"/>
                  <a:gd name="connsiteY15" fmla="*/ 9899 h 15760"/>
                  <a:gd name="connsiteX16" fmla="*/ 19953 w 21556"/>
                  <a:gd name="connsiteY16" fmla="*/ 7447 h 15760"/>
                  <a:gd name="connsiteX17" fmla="*/ 20946 w 21556"/>
                  <a:gd name="connsiteY17" fmla="*/ 6221 h 15760"/>
                  <a:gd name="connsiteX18" fmla="*/ 21404 w 21556"/>
                  <a:gd name="connsiteY18" fmla="*/ 5632 h 15760"/>
                  <a:gd name="connsiteX19" fmla="*/ 21553 w 21556"/>
                  <a:gd name="connsiteY19" fmla="*/ 4894 h 15760"/>
                  <a:gd name="connsiteX20" fmla="*/ 21354 w 21556"/>
                  <a:gd name="connsiteY20" fmla="*/ 4276 h 15760"/>
                  <a:gd name="connsiteX21" fmla="*/ 20946 w 21556"/>
                  <a:gd name="connsiteY21" fmla="*/ 3766 h 15760"/>
                  <a:gd name="connsiteX22" fmla="*/ 19953 w 21556"/>
                  <a:gd name="connsiteY22" fmla="*/ 2536 h 15760"/>
                  <a:gd name="connsiteX23" fmla="*/ 17966 w 21556"/>
                  <a:gd name="connsiteY23" fmla="*/ 77 h 15760"/>
                  <a:gd name="connsiteX0" fmla="*/ 17966 w 21556"/>
                  <a:gd name="connsiteY0" fmla="*/ 0 h 15683"/>
                  <a:gd name="connsiteX1" fmla="*/ 6171 w 21556"/>
                  <a:gd name="connsiteY1" fmla="*/ 2442 h 15683"/>
                  <a:gd name="connsiteX2" fmla="*/ 7562 w 21556"/>
                  <a:gd name="connsiteY2" fmla="*/ 4070 h 15683"/>
                  <a:gd name="connsiteX3" fmla="*/ 7792 w 21556"/>
                  <a:gd name="connsiteY3" fmla="*/ 4675 h 15683"/>
                  <a:gd name="connsiteX4" fmla="*/ 7572 w 21556"/>
                  <a:gd name="connsiteY4" fmla="*/ 5720 h 15683"/>
                  <a:gd name="connsiteX5" fmla="*/ 6171 w 21556"/>
                  <a:gd name="connsiteY5" fmla="*/ 7451 h 15683"/>
                  <a:gd name="connsiteX6" fmla="*/ 4141 w 21556"/>
                  <a:gd name="connsiteY6" fmla="*/ 9941 h 15683"/>
                  <a:gd name="connsiteX7" fmla="*/ 81 w 21556"/>
                  <a:gd name="connsiteY7" fmla="*/ 14922 h 15683"/>
                  <a:gd name="connsiteX8" fmla="*/ 81 w 21556"/>
                  <a:gd name="connsiteY8" fmla="*/ 15526 h 15683"/>
                  <a:gd name="connsiteX9" fmla="*/ 392 w 21556"/>
                  <a:gd name="connsiteY9" fmla="*/ 15675 h 15683"/>
                  <a:gd name="connsiteX10" fmla="*/ 12498 w 21556"/>
                  <a:gd name="connsiteY10" fmla="*/ 15675 h 15683"/>
                  <a:gd name="connsiteX11" fmla="*/ 13012 w 21556"/>
                  <a:gd name="connsiteY11" fmla="*/ 15580 h 15683"/>
                  <a:gd name="connsiteX12" fmla="*/ 13507 w 21556"/>
                  <a:gd name="connsiteY12" fmla="*/ 15221 h 15683"/>
                  <a:gd name="connsiteX13" fmla="*/ 13992 w 21556"/>
                  <a:gd name="connsiteY13" fmla="*/ 14726 h 15683"/>
                  <a:gd name="connsiteX14" fmla="*/ 17966 w 21556"/>
                  <a:gd name="connsiteY14" fmla="*/ 9822 h 15683"/>
                  <a:gd name="connsiteX15" fmla="*/ 19953 w 21556"/>
                  <a:gd name="connsiteY15" fmla="*/ 7370 h 15683"/>
                  <a:gd name="connsiteX16" fmla="*/ 20946 w 21556"/>
                  <a:gd name="connsiteY16" fmla="*/ 6144 h 15683"/>
                  <a:gd name="connsiteX17" fmla="*/ 21404 w 21556"/>
                  <a:gd name="connsiteY17" fmla="*/ 5555 h 15683"/>
                  <a:gd name="connsiteX18" fmla="*/ 21553 w 21556"/>
                  <a:gd name="connsiteY18" fmla="*/ 4817 h 15683"/>
                  <a:gd name="connsiteX19" fmla="*/ 21354 w 21556"/>
                  <a:gd name="connsiteY19" fmla="*/ 4199 h 15683"/>
                  <a:gd name="connsiteX20" fmla="*/ 20946 w 21556"/>
                  <a:gd name="connsiteY20" fmla="*/ 3689 h 15683"/>
                  <a:gd name="connsiteX21" fmla="*/ 19953 w 21556"/>
                  <a:gd name="connsiteY21" fmla="*/ 2459 h 15683"/>
                  <a:gd name="connsiteX22" fmla="*/ 17966 w 21556"/>
                  <a:gd name="connsiteY22" fmla="*/ 0 h 15683"/>
                  <a:gd name="connsiteX0" fmla="*/ 17966 w 21556"/>
                  <a:gd name="connsiteY0" fmla="*/ 0 h 15683"/>
                  <a:gd name="connsiteX1" fmla="*/ 7562 w 21556"/>
                  <a:gd name="connsiteY1" fmla="*/ 4070 h 15683"/>
                  <a:gd name="connsiteX2" fmla="*/ 7792 w 21556"/>
                  <a:gd name="connsiteY2" fmla="*/ 4675 h 15683"/>
                  <a:gd name="connsiteX3" fmla="*/ 7572 w 21556"/>
                  <a:gd name="connsiteY3" fmla="*/ 5720 h 15683"/>
                  <a:gd name="connsiteX4" fmla="*/ 6171 w 21556"/>
                  <a:gd name="connsiteY4" fmla="*/ 7451 h 15683"/>
                  <a:gd name="connsiteX5" fmla="*/ 4141 w 21556"/>
                  <a:gd name="connsiteY5" fmla="*/ 9941 h 15683"/>
                  <a:gd name="connsiteX6" fmla="*/ 81 w 21556"/>
                  <a:gd name="connsiteY6" fmla="*/ 14922 h 15683"/>
                  <a:gd name="connsiteX7" fmla="*/ 81 w 21556"/>
                  <a:gd name="connsiteY7" fmla="*/ 15526 h 15683"/>
                  <a:gd name="connsiteX8" fmla="*/ 392 w 21556"/>
                  <a:gd name="connsiteY8" fmla="*/ 15675 h 15683"/>
                  <a:gd name="connsiteX9" fmla="*/ 12498 w 21556"/>
                  <a:gd name="connsiteY9" fmla="*/ 15675 h 15683"/>
                  <a:gd name="connsiteX10" fmla="*/ 13012 w 21556"/>
                  <a:gd name="connsiteY10" fmla="*/ 15580 h 15683"/>
                  <a:gd name="connsiteX11" fmla="*/ 13507 w 21556"/>
                  <a:gd name="connsiteY11" fmla="*/ 15221 h 15683"/>
                  <a:gd name="connsiteX12" fmla="*/ 13992 w 21556"/>
                  <a:gd name="connsiteY12" fmla="*/ 14726 h 15683"/>
                  <a:gd name="connsiteX13" fmla="*/ 17966 w 21556"/>
                  <a:gd name="connsiteY13" fmla="*/ 9822 h 15683"/>
                  <a:gd name="connsiteX14" fmla="*/ 19953 w 21556"/>
                  <a:gd name="connsiteY14" fmla="*/ 7370 h 15683"/>
                  <a:gd name="connsiteX15" fmla="*/ 20946 w 21556"/>
                  <a:gd name="connsiteY15" fmla="*/ 6144 h 15683"/>
                  <a:gd name="connsiteX16" fmla="*/ 21404 w 21556"/>
                  <a:gd name="connsiteY16" fmla="*/ 5555 h 15683"/>
                  <a:gd name="connsiteX17" fmla="*/ 21553 w 21556"/>
                  <a:gd name="connsiteY17" fmla="*/ 4817 h 15683"/>
                  <a:gd name="connsiteX18" fmla="*/ 21354 w 21556"/>
                  <a:gd name="connsiteY18" fmla="*/ 4199 h 15683"/>
                  <a:gd name="connsiteX19" fmla="*/ 20946 w 21556"/>
                  <a:gd name="connsiteY19" fmla="*/ 3689 h 15683"/>
                  <a:gd name="connsiteX20" fmla="*/ 19953 w 21556"/>
                  <a:gd name="connsiteY20" fmla="*/ 2459 h 15683"/>
                  <a:gd name="connsiteX21" fmla="*/ 17966 w 21556"/>
                  <a:gd name="connsiteY21" fmla="*/ 0 h 15683"/>
                  <a:gd name="connsiteX0" fmla="*/ 19953 w 21556"/>
                  <a:gd name="connsiteY0" fmla="*/ 0 h 13224"/>
                  <a:gd name="connsiteX1" fmla="*/ 7562 w 21556"/>
                  <a:gd name="connsiteY1" fmla="*/ 1611 h 13224"/>
                  <a:gd name="connsiteX2" fmla="*/ 7792 w 21556"/>
                  <a:gd name="connsiteY2" fmla="*/ 2216 h 13224"/>
                  <a:gd name="connsiteX3" fmla="*/ 7572 w 21556"/>
                  <a:gd name="connsiteY3" fmla="*/ 3261 h 13224"/>
                  <a:gd name="connsiteX4" fmla="*/ 6171 w 21556"/>
                  <a:gd name="connsiteY4" fmla="*/ 4992 h 13224"/>
                  <a:gd name="connsiteX5" fmla="*/ 4141 w 21556"/>
                  <a:gd name="connsiteY5" fmla="*/ 7482 h 13224"/>
                  <a:gd name="connsiteX6" fmla="*/ 81 w 21556"/>
                  <a:gd name="connsiteY6" fmla="*/ 12463 h 13224"/>
                  <a:gd name="connsiteX7" fmla="*/ 81 w 21556"/>
                  <a:gd name="connsiteY7" fmla="*/ 13067 h 13224"/>
                  <a:gd name="connsiteX8" fmla="*/ 392 w 21556"/>
                  <a:gd name="connsiteY8" fmla="*/ 13216 h 13224"/>
                  <a:gd name="connsiteX9" fmla="*/ 12498 w 21556"/>
                  <a:gd name="connsiteY9" fmla="*/ 13216 h 13224"/>
                  <a:gd name="connsiteX10" fmla="*/ 13012 w 21556"/>
                  <a:gd name="connsiteY10" fmla="*/ 13121 h 13224"/>
                  <a:gd name="connsiteX11" fmla="*/ 13507 w 21556"/>
                  <a:gd name="connsiteY11" fmla="*/ 12762 h 13224"/>
                  <a:gd name="connsiteX12" fmla="*/ 13992 w 21556"/>
                  <a:gd name="connsiteY12" fmla="*/ 12267 h 13224"/>
                  <a:gd name="connsiteX13" fmla="*/ 17966 w 21556"/>
                  <a:gd name="connsiteY13" fmla="*/ 7363 h 13224"/>
                  <a:gd name="connsiteX14" fmla="*/ 19953 w 21556"/>
                  <a:gd name="connsiteY14" fmla="*/ 4911 h 13224"/>
                  <a:gd name="connsiteX15" fmla="*/ 20946 w 21556"/>
                  <a:gd name="connsiteY15" fmla="*/ 3685 h 13224"/>
                  <a:gd name="connsiteX16" fmla="*/ 21404 w 21556"/>
                  <a:gd name="connsiteY16" fmla="*/ 3096 h 13224"/>
                  <a:gd name="connsiteX17" fmla="*/ 21553 w 21556"/>
                  <a:gd name="connsiteY17" fmla="*/ 2358 h 13224"/>
                  <a:gd name="connsiteX18" fmla="*/ 21354 w 21556"/>
                  <a:gd name="connsiteY18" fmla="*/ 1740 h 13224"/>
                  <a:gd name="connsiteX19" fmla="*/ 20946 w 21556"/>
                  <a:gd name="connsiteY19" fmla="*/ 1230 h 13224"/>
                  <a:gd name="connsiteX20" fmla="*/ 19953 w 21556"/>
                  <a:gd name="connsiteY20" fmla="*/ 0 h 13224"/>
                  <a:gd name="connsiteX0" fmla="*/ 19953 w 21556"/>
                  <a:gd name="connsiteY0" fmla="*/ 0 h 13224"/>
                  <a:gd name="connsiteX1" fmla="*/ 7562 w 21556"/>
                  <a:gd name="connsiteY1" fmla="*/ 1611 h 13224"/>
                  <a:gd name="connsiteX2" fmla="*/ 7792 w 21556"/>
                  <a:gd name="connsiteY2" fmla="*/ 2216 h 13224"/>
                  <a:gd name="connsiteX3" fmla="*/ 7613 w 21556"/>
                  <a:gd name="connsiteY3" fmla="*/ 1590 h 13224"/>
                  <a:gd name="connsiteX4" fmla="*/ 7572 w 21556"/>
                  <a:gd name="connsiteY4" fmla="*/ 3261 h 13224"/>
                  <a:gd name="connsiteX5" fmla="*/ 6171 w 21556"/>
                  <a:gd name="connsiteY5" fmla="*/ 4992 h 13224"/>
                  <a:gd name="connsiteX6" fmla="*/ 4141 w 21556"/>
                  <a:gd name="connsiteY6" fmla="*/ 7482 h 13224"/>
                  <a:gd name="connsiteX7" fmla="*/ 81 w 21556"/>
                  <a:gd name="connsiteY7" fmla="*/ 12463 h 13224"/>
                  <a:gd name="connsiteX8" fmla="*/ 81 w 21556"/>
                  <a:gd name="connsiteY8" fmla="*/ 13067 h 13224"/>
                  <a:gd name="connsiteX9" fmla="*/ 392 w 21556"/>
                  <a:gd name="connsiteY9" fmla="*/ 13216 h 13224"/>
                  <a:gd name="connsiteX10" fmla="*/ 12498 w 21556"/>
                  <a:gd name="connsiteY10" fmla="*/ 13216 h 13224"/>
                  <a:gd name="connsiteX11" fmla="*/ 13012 w 21556"/>
                  <a:gd name="connsiteY11" fmla="*/ 13121 h 13224"/>
                  <a:gd name="connsiteX12" fmla="*/ 13507 w 21556"/>
                  <a:gd name="connsiteY12" fmla="*/ 12762 h 13224"/>
                  <a:gd name="connsiteX13" fmla="*/ 13992 w 21556"/>
                  <a:gd name="connsiteY13" fmla="*/ 12267 h 13224"/>
                  <a:gd name="connsiteX14" fmla="*/ 17966 w 21556"/>
                  <a:gd name="connsiteY14" fmla="*/ 7363 h 13224"/>
                  <a:gd name="connsiteX15" fmla="*/ 19953 w 21556"/>
                  <a:gd name="connsiteY15" fmla="*/ 4911 h 13224"/>
                  <a:gd name="connsiteX16" fmla="*/ 20946 w 21556"/>
                  <a:gd name="connsiteY16" fmla="*/ 3685 h 13224"/>
                  <a:gd name="connsiteX17" fmla="*/ 21404 w 21556"/>
                  <a:gd name="connsiteY17" fmla="*/ 3096 h 13224"/>
                  <a:gd name="connsiteX18" fmla="*/ 21553 w 21556"/>
                  <a:gd name="connsiteY18" fmla="*/ 2358 h 13224"/>
                  <a:gd name="connsiteX19" fmla="*/ 21354 w 21556"/>
                  <a:gd name="connsiteY19" fmla="*/ 1740 h 13224"/>
                  <a:gd name="connsiteX20" fmla="*/ 20946 w 21556"/>
                  <a:gd name="connsiteY20" fmla="*/ 1230 h 13224"/>
                  <a:gd name="connsiteX21" fmla="*/ 19953 w 21556"/>
                  <a:gd name="connsiteY21" fmla="*/ 0 h 13224"/>
                  <a:gd name="connsiteX0" fmla="*/ 19953 w 21556"/>
                  <a:gd name="connsiteY0" fmla="*/ 0 h 13224"/>
                  <a:gd name="connsiteX1" fmla="*/ 7562 w 21556"/>
                  <a:gd name="connsiteY1" fmla="*/ 1611 h 13224"/>
                  <a:gd name="connsiteX2" fmla="*/ 7792 w 21556"/>
                  <a:gd name="connsiteY2" fmla="*/ 2216 h 13224"/>
                  <a:gd name="connsiteX3" fmla="*/ 7572 w 21556"/>
                  <a:gd name="connsiteY3" fmla="*/ 3261 h 13224"/>
                  <a:gd name="connsiteX4" fmla="*/ 6171 w 21556"/>
                  <a:gd name="connsiteY4" fmla="*/ 4992 h 13224"/>
                  <a:gd name="connsiteX5" fmla="*/ 4141 w 21556"/>
                  <a:gd name="connsiteY5" fmla="*/ 7482 h 13224"/>
                  <a:gd name="connsiteX6" fmla="*/ 81 w 21556"/>
                  <a:gd name="connsiteY6" fmla="*/ 12463 h 13224"/>
                  <a:gd name="connsiteX7" fmla="*/ 81 w 21556"/>
                  <a:gd name="connsiteY7" fmla="*/ 13067 h 13224"/>
                  <a:gd name="connsiteX8" fmla="*/ 392 w 21556"/>
                  <a:gd name="connsiteY8" fmla="*/ 13216 h 13224"/>
                  <a:gd name="connsiteX9" fmla="*/ 12498 w 21556"/>
                  <a:gd name="connsiteY9" fmla="*/ 13216 h 13224"/>
                  <a:gd name="connsiteX10" fmla="*/ 13012 w 21556"/>
                  <a:gd name="connsiteY10" fmla="*/ 13121 h 13224"/>
                  <a:gd name="connsiteX11" fmla="*/ 13507 w 21556"/>
                  <a:gd name="connsiteY11" fmla="*/ 12762 h 13224"/>
                  <a:gd name="connsiteX12" fmla="*/ 13992 w 21556"/>
                  <a:gd name="connsiteY12" fmla="*/ 12267 h 13224"/>
                  <a:gd name="connsiteX13" fmla="*/ 17966 w 21556"/>
                  <a:gd name="connsiteY13" fmla="*/ 7363 h 13224"/>
                  <a:gd name="connsiteX14" fmla="*/ 19953 w 21556"/>
                  <a:gd name="connsiteY14" fmla="*/ 4911 h 13224"/>
                  <a:gd name="connsiteX15" fmla="*/ 20946 w 21556"/>
                  <a:gd name="connsiteY15" fmla="*/ 3685 h 13224"/>
                  <a:gd name="connsiteX16" fmla="*/ 21404 w 21556"/>
                  <a:gd name="connsiteY16" fmla="*/ 3096 h 13224"/>
                  <a:gd name="connsiteX17" fmla="*/ 21553 w 21556"/>
                  <a:gd name="connsiteY17" fmla="*/ 2358 h 13224"/>
                  <a:gd name="connsiteX18" fmla="*/ 21354 w 21556"/>
                  <a:gd name="connsiteY18" fmla="*/ 1740 h 13224"/>
                  <a:gd name="connsiteX19" fmla="*/ 20946 w 21556"/>
                  <a:gd name="connsiteY19" fmla="*/ 1230 h 13224"/>
                  <a:gd name="connsiteX20" fmla="*/ 19953 w 21556"/>
                  <a:gd name="connsiteY20" fmla="*/ 0 h 13224"/>
                  <a:gd name="connsiteX0" fmla="*/ 19953 w 21556"/>
                  <a:gd name="connsiteY0" fmla="*/ 0 h 13224"/>
                  <a:gd name="connsiteX1" fmla="*/ 7792 w 21556"/>
                  <a:gd name="connsiteY1" fmla="*/ 2216 h 13224"/>
                  <a:gd name="connsiteX2" fmla="*/ 7572 w 21556"/>
                  <a:gd name="connsiteY2" fmla="*/ 3261 h 13224"/>
                  <a:gd name="connsiteX3" fmla="*/ 6171 w 21556"/>
                  <a:gd name="connsiteY3" fmla="*/ 4992 h 13224"/>
                  <a:gd name="connsiteX4" fmla="*/ 4141 w 21556"/>
                  <a:gd name="connsiteY4" fmla="*/ 7482 h 13224"/>
                  <a:gd name="connsiteX5" fmla="*/ 81 w 21556"/>
                  <a:gd name="connsiteY5" fmla="*/ 12463 h 13224"/>
                  <a:gd name="connsiteX6" fmla="*/ 81 w 21556"/>
                  <a:gd name="connsiteY6" fmla="*/ 13067 h 13224"/>
                  <a:gd name="connsiteX7" fmla="*/ 392 w 21556"/>
                  <a:gd name="connsiteY7" fmla="*/ 13216 h 13224"/>
                  <a:gd name="connsiteX8" fmla="*/ 12498 w 21556"/>
                  <a:gd name="connsiteY8" fmla="*/ 13216 h 13224"/>
                  <a:gd name="connsiteX9" fmla="*/ 13012 w 21556"/>
                  <a:gd name="connsiteY9" fmla="*/ 13121 h 13224"/>
                  <a:gd name="connsiteX10" fmla="*/ 13507 w 21556"/>
                  <a:gd name="connsiteY10" fmla="*/ 12762 h 13224"/>
                  <a:gd name="connsiteX11" fmla="*/ 13992 w 21556"/>
                  <a:gd name="connsiteY11" fmla="*/ 12267 h 13224"/>
                  <a:gd name="connsiteX12" fmla="*/ 17966 w 21556"/>
                  <a:gd name="connsiteY12" fmla="*/ 7363 h 13224"/>
                  <a:gd name="connsiteX13" fmla="*/ 19953 w 21556"/>
                  <a:gd name="connsiteY13" fmla="*/ 4911 h 13224"/>
                  <a:gd name="connsiteX14" fmla="*/ 20946 w 21556"/>
                  <a:gd name="connsiteY14" fmla="*/ 3685 h 13224"/>
                  <a:gd name="connsiteX15" fmla="*/ 21404 w 21556"/>
                  <a:gd name="connsiteY15" fmla="*/ 3096 h 13224"/>
                  <a:gd name="connsiteX16" fmla="*/ 21553 w 21556"/>
                  <a:gd name="connsiteY16" fmla="*/ 2358 h 13224"/>
                  <a:gd name="connsiteX17" fmla="*/ 21354 w 21556"/>
                  <a:gd name="connsiteY17" fmla="*/ 1740 h 13224"/>
                  <a:gd name="connsiteX18" fmla="*/ 20946 w 21556"/>
                  <a:gd name="connsiteY18" fmla="*/ 1230 h 13224"/>
                  <a:gd name="connsiteX19" fmla="*/ 19953 w 21556"/>
                  <a:gd name="connsiteY19" fmla="*/ 0 h 13224"/>
                  <a:gd name="connsiteX0" fmla="*/ 20946 w 21556"/>
                  <a:gd name="connsiteY0" fmla="*/ 0 h 11994"/>
                  <a:gd name="connsiteX1" fmla="*/ 7792 w 21556"/>
                  <a:gd name="connsiteY1" fmla="*/ 986 h 11994"/>
                  <a:gd name="connsiteX2" fmla="*/ 7572 w 21556"/>
                  <a:gd name="connsiteY2" fmla="*/ 2031 h 11994"/>
                  <a:gd name="connsiteX3" fmla="*/ 6171 w 21556"/>
                  <a:gd name="connsiteY3" fmla="*/ 3762 h 11994"/>
                  <a:gd name="connsiteX4" fmla="*/ 4141 w 21556"/>
                  <a:gd name="connsiteY4" fmla="*/ 6252 h 11994"/>
                  <a:gd name="connsiteX5" fmla="*/ 81 w 21556"/>
                  <a:gd name="connsiteY5" fmla="*/ 11233 h 11994"/>
                  <a:gd name="connsiteX6" fmla="*/ 81 w 21556"/>
                  <a:gd name="connsiteY6" fmla="*/ 11837 h 11994"/>
                  <a:gd name="connsiteX7" fmla="*/ 392 w 21556"/>
                  <a:gd name="connsiteY7" fmla="*/ 11986 h 11994"/>
                  <a:gd name="connsiteX8" fmla="*/ 12498 w 21556"/>
                  <a:gd name="connsiteY8" fmla="*/ 11986 h 11994"/>
                  <a:gd name="connsiteX9" fmla="*/ 13012 w 21556"/>
                  <a:gd name="connsiteY9" fmla="*/ 11891 h 11994"/>
                  <a:gd name="connsiteX10" fmla="*/ 13507 w 21556"/>
                  <a:gd name="connsiteY10" fmla="*/ 11532 h 11994"/>
                  <a:gd name="connsiteX11" fmla="*/ 13992 w 21556"/>
                  <a:gd name="connsiteY11" fmla="*/ 11037 h 11994"/>
                  <a:gd name="connsiteX12" fmla="*/ 17966 w 21556"/>
                  <a:gd name="connsiteY12" fmla="*/ 6133 h 11994"/>
                  <a:gd name="connsiteX13" fmla="*/ 19953 w 21556"/>
                  <a:gd name="connsiteY13" fmla="*/ 3681 h 11994"/>
                  <a:gd name="connsiteX14" fmla="*/ 20946 w 21556"/>
                  <a:gd name="connsiteY14" fmla="*/ 2455 h 11994"/>
                  <a:gd name="connsiteX15" fmla="*/ 21404 w 21556"/>
                  <a:gd name="connsiteY15" fmla="*/ 1866 h 11994"/>
                  <a:gd name="connsiteX16" fmla="*/ 21553 w 21556"/>
                  <a:gd name="connsiteY16" fmla="*/ 1128 h 11994"/>
                  <a:gd name="connsiteX17" fmla="*/ 21354 w 21556"/>
                  <a:gd name="connsiteY17" fmla="*/ 510 h 11994"/>
                  <a:gd name="connsiteX18" fmla="*/ 20946 w 21556"/>
                  <a:gd name="connsiteY18" fmla="*/ 0 h 11994"/>
                  <a:gd name="connsiteX0" fmla="*/ 21354 w 21556"/>
                  <a:gd name="connsiteY0" fmla="*/ 0 h 11484"/>
                  <a:gd name="connsiteX1" fmla="*/ 7792 w 21556"/>
                  <a:gd name="connsiteY1" fmla="*/ 476 h 11484"/>
                  <a:gd name="connsiteX2" fmla="*/ 7572 w 21556"/>
                  <a:gd name="connsiteY2" fmla="*/ 1521 h 11484"/>
                  <a:gd name="connsiteX3" fmla="*/ 6171 w 21556"/>
                  <a:gd name="connsiteY3" fmla="*/ 3252 h 11484"/>
                  <a:gd name="connsiteX4" fmla="*/ 4141 w 21556"/>
                  <a:gd name="connsiteY4" fmla="*/ 5742 h 11484"/>
                  <a:gd name="connsiteX5" fmla="*/ 81 w 21556"/>
                  <a:gd name="connsiteY5" fmla="*/ 10723 h 11484"/>
                  <a:gd name="connsiteX6" fmla="*/ 81 w 21556"/>
                  <a:gd name="connsiteY6" fmla="*/ 11327 h 11484"/>
                  <a:gd name="connsiteX7" fmla="*/ 392 w 21556"/>
                  <a:gd name="connsiteY7" fmla="*/ 11476 h 11484"/>
                  <a:gd name="connsiteX8" fmla="*/ 12498 w 21556"/>
                  <a:gd name="connsiteY8" fmla="*/ 11476 h 11484"/>
                  <a:gd name="connsiteX9" fmla="*/ 13012 w 21556"/>
                  <a:gd name="connsiteY9" fmla="*/ 11381 h 11484"/>
                  <a:gd name="connsiteX10" fmla="*/ 13507 w 21556"/>
                  <a:gd name="connsiteY10" fmla="*/ 11022 h 11484"/>
                  <a:gd name="connsiteX11" fmla="*/ 13992 w 21556"/>
                  <a:gd name="connsiteY11" fmla="*/ 10527 h 11484"/>
                  <a:gd name="connsiteX12" fmla="*/ 17966 w 21556"/>
                  <a:gd name="connsiteY12" fmla="*/ 5623 h 11484"/>
                  <a:gd name="connsiteX13" fmla="*/ 19953 w 21556"/>
                  <a:gd name="connsiteY13" fmla="*/ 3171 h 11484"/>
                  <a:gd name="connsiteX14" fmla="*/ 20946 w 21556"/>
                  <a:gd name="connsiteY14" fmla="*/ 1945 h 11484"/>
                  <a:gd name="connsiteX15" fmla="*/ 21404 w 21556"/>
                  <a:gd name="connsiteY15" fmla="*/ 1356 h 11484"/>
                  <a:gd name="connsiteX16" fmla="*/ 21553 w 21556"/>
                  <a:gd name="connsiteY16" fmla="*/ 618 h 11484"/>
                  <a:gd name="connsiteX17" fmla="*/ 21354 w 21556"/>
                  <a:gd name="connsiteY17" fmla="*/ 0 h 11484"/>
                  <a:gd name="connsiteX0" fmla="*/ 21553 w 21556"/>
                  <a:gd name="connsiteY0" fmla="*/ 206 h 11072"/>
                  <a:gd name="connsiteX1" fmla="*/ 7792 w 21556"/>
                  <a:gd name="connsiteY1" fmla="*/ 64 h 11072"/>
                  <a:gd name="connsiteX2" fmla="*/ 7572 w 21556"/>
                  <a:gd name="connsiteY2" fmla="*/ 1109 h 11072"/>
                  <a:gd name="connsiteX3" fmla="*/ 6171 w 21556"/>
                  <a:gd name="connsiteY3" fmla="*/ 2840 h 11072"/>
                  <a:gd name="connsiteX4" fmla="*/ 4141 w 21556"/>
                  <a:gd name="connsiteY4" fmla="*/ 5330 h 11072"/>
                  <a:gd name="connsiteX5" fmla="*/ 81 w 21556"/>
                  <a:gd name="connsiteY5" fmla="*/ 10311 h 11072"/>
                  <a:gd name="connsiteX6" fmla="*/ 81 w 21556"/>
                  <a:gd name="connsiteY6" fmla="*/ 10915 h 11072"/>
                  <a:gd name="connsiteX7" fmla="*/ 392 w 21556"/>
                  <a:gd name="connsiteY7" fmla="*/ 11064 h 11072"/>
                  <a:gd name="connsiteX8" fmla="*/ 12498 w 21556"/>
                  <a:gd name="connsiteY8" fmla="*/ 11064 h 11072"/>
                  <a:gd name="connsiteX9" fmla="*/ 13012 w 21556"/>
                  <a:gd name="connsiteY9" fmla="*/ 10969 h 11072"/>
                  <a:gd name="connsiteX10" fmla="*/ 13507 w 21556"/>
                  <a:gd name="connsiteY10" fmla="*/ 10610 h 11072"/>
                  <a:gd name="connsiteX11" fmla="*/ 13992 w 21556"/>
                  <a:gd name="connsiteY11" fmla="*/ 10115 h 11072"/>
                  <a:gd name="connsiteX12" fmla="*/ 17966 w 21556"/>
                  <a:gd name="connsiteY12" fmla="*/ 5211 h 11072"/>
                  <a:gd name="connsiteX13" fmla="*/ 19953 w 21556"/>
                  <a:gd name="connsiteY13" fmla="*/ 2759 h 11072"/>
                  <a:gd name="connsiteX14" fmla="*/ 20946 w 21556"/>
                  <a:gd name="connsiteY14" fmla="*/ 1533 h 11072"/>
                  <a:gd name="connsiteX15" fmla="*/ 21404 w 21556"/>
                  <a:gd name="connsiteY15" fmla="*/ 944 h 11072"/>
                  <a:gd name="connsiteX16" fmla="*/ 21553 w 21556"/>
                  <a:gd name="connsiteY16" fmla="*/ 206 h 110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21556" h="11072">
                    <a:moveTo>
                      <a:pt x="21553" y="206"/>
                    </a:moveTo>
                    <a:cubicBezTo>
                      <a:pt x="19284" y="59"/>
                      <a:pt x="10122" y="-86"/>
                      <a:pt x="7792" y="64"/>
                    </a:cubicBezTo>
                    <a:cubicBezTo>
                      <a:pt x="7794" y="339"/>
                      <a:pt x="7842" y="646"/>
                      <a:pt x="7572" y="1109"/>
                    </a:cubicBezTo>
                    <a:lnTo>
                      <a:pt x="6171" y="2840"/>
                    </a:lnTo>
                    <a:lnTo>
                      <a:pt x="4141" y="5330"/>
                    </a:lnTo>
                    <a:lnTo>
                      <a:pt x="81" y="10311"/>
                    </a:lnTo>
                    <a:cubicBezTo>
                      <a:pt x="-27" y="10485"/>
                      <a:pt x="-27" y="10741"/>
                      <a:pt x="81" y="10915"/>
                    </a:cubicBezTo>
                    <a:cubicBezTo>
                      <a:pt x="157" y="11038"/>
                      <a:pt x="276" y="11095"/>
                      <a:pt x="392" y="11064"/>
                    </a:cubicBezTo>
                    <a:lnTo>
                      <a:pt x="12498" y="11064"/>
                    </a:lnTo>
                    <a:cubicBezTo>
                      <a:pt x="12672" y="11079"/>
                      <a:pt x="12847" y="11047"/>
                      <a:pt x="13012" y="10969"/>
                    </a:cubicBezTo>
                    <a:cubicBezTo>
                      <a:pt x="13190" y="10886"/>
                      <a:pt x="13351" y="10752"/>
                      <a:pt x="13507" y="10610"/>
                    </a:cubicBezTo>
                    <a:cubicBezTo>
                      <a:pt x="13675" y="10456"/>
                      <a:pt x="13836" y="10291"/>
                      <a:pt x="13992" y="10115"/>
                    </a:cubicBezTo>
                    <a:lnTo>
                      <a:pt x="17966" y="5211"/>
                    </a:lnTo>
                    <a:lnTo>
                      <a:pt x="19953" y="2759"/>
                    </a:lnTo>
                    <a:cubicBezTo>
                      <a:pt x="20285" y="2352"/>
                      <a:pt x="20618" y="1947"/>
                      <a:pt x="20946" y="1533"/>
                    </a:cubicBezTo>
                    <a:cubicBezTo>
                      <a:pt x="21100" y="1339"/>
                      <a:pt x="21253" y="1142"/>
                      <a:pt x="21404" y="944"/>
                    </a:cubicBezTo>
                    <a:cubicBezTo>
                      <a:pt x="21518" y="731"/>
                      <a:pt x="21571" y="468"/>
                      <a:pt x="21553" y="206"/>
                    </a:cubicBezTo>
                    <a:close/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lIns="25400" tIns="25400" rIns="25400" bIns="25400" anchor="ctr"/>
              <a:lstStyle/>
              <a:p>
                <a:endParaRPr lang="ar-IQ" sz="900">
                  <a:latin typeface="Lato Light" panose="020F0502020204030203" pitchFamily="34" charset="0"/>
                  <a:ea typeface="Lato Light" panose="020F0502020204030203" pitchFamily="34" charset="0"/>
                </a:endParaRPr>
              </a:p>
            </p:txBody>
          </p:sp>
          <p:sp>
            <p:nvSpPr>
              <p:cNvPr id="61" name="AutoShape 9">
                <a:extLst>
                  <a:ext uri="{FF2B5EF4-FFF2-40B4-BE49-F238E27FC236}">
                    <a16:creationId xmlns:a16="http://schemas.microsoft.com/office/drawing/2014/main" id="{E2673CDD-1FB1-4B48-A959-3EE7377B7A23}"/>
                  </a:ext>
                </a:extLst>
              </p:cNvPr>
              <p:cNvSpPr>
                <a:spLocks/>
              </p:cNvSpPr>
              <p:nvPr/>
            </p:nvSpPr>
            <p:spPr bwMode="auto">
              <a:xfrm flipV="1">
                <a:off x="7768474" y="1747497"/>
                <a:ext cx="865148" cy="323759"/>
              </a:xfrm>
              <a:custGeom>
                <a:avLst/>
                <a:gdLst>
                  <a:gd name="T0" fmla="*/ 865151 w 21557"/>
                  <a:gd name="T1" fmla="*/ 631658 h 21553"/>
                  <a:gd name="T2" fmla="*/ 865151 w 21557"/>
                  <a:gd name="T3" fmla="*/ 631658 h 21553"/>
                  <a:gd name="T4" fmla="*/ 865151 w 21557"/>
                  <a:gd name="T5" fmla="*/ 631658 h 21553"/>
                  <a:gd name="T6" fmla="*/ 865151 w 21557"/>
                  <a:gd name="T7" fmla="*/ 631658 h 21553"/>
                  <a:gd name="T8" fmla="*/ 0 60000 65536"/>
                  <a:gd name="T9" fmla="*/ 0 60000 65536"/>
                  <a:gd name="T10" fmla="*/ 0 60000 65536"/>
                  <a:gd name="T11" fmla="*/ 0 60000 65536"/>
                  <a:gd name="connsiteX0" fmla="*/ 12499 w 21557"/>
                  <a:gd name="connsiteY0" fmla="*/ 3 h 21546"/>
                  <a:gd name="connsiteX1" fmla="*/ 82 w 21557"/>
                  <a:gd name="connsiteY1" fmla="*/ 145 h 21546"/>
                  <a:gd name="connsiteX2" fmla="*/ 82 w 21557"/>
                  <a:gd name="connsiteY2" fmla="*/ 749 h 21546"/>
                  <a:gd name="connsiteX3" fmla="*/ 4142 w 21557"/>
                  <a:gd name="connsiteY3" fmla="*/ 5786 h 21546"/>
                  <a:gd name="connsiteX4" fmla="*/ 6172 w 21557"/>
                  <a:gd name="connsiteY4" fmla="*/ 8305 h 21546"/>
                  <a:gd name="connsiteX5" fmla="*/ 7563 w 21557"/>
                  <a:gd name="connsiteY5" fmla="*/ 9933 h 21546"/>
                  <a:gd name="connsiteX6" fmla="*/ 7793 w 21557"/>
                  <a:gd name="connsiteY6" fmla="*/ 10538 h 21546"/>
                  <a:gd name="connsiteX7" fmla="*/ 7573 w 21557"/>
                  <a:gd name="connsiteY7" fmla="*/ 11583 h 21546"/>
                  <a:gd name="connsiteX8" fmla="*/ 6172 w 21557"/>
                  <a:gd name="connsiteY8" fmla="*/ 13314 h 21546"/>
                  <a:gd name="connsiteX9" fmla="*/ 4142 w 21557"/>
                  <a:gd name="connsiteY9" fmla="*/ 15804 h 21546"/>
                  <a:gd name="connsiteX10" fmla="*/ 82 w 21557"/>
                  <a:gd name="connsiteY10" fmla="*/ 20785 h 21546"/>
                  <a:gd name="connsiteX11" fmla="*/ 82 w 21557"/>
                  <a:gd name="connsiteY11" fmla="*/ 21389 h 21546"/>
                  <a:gd name="connsiteX12" fmla="*/ 393 w 21557"/>
                  <a:gd name="connsiteY12" fmla="*/ 21538 h 21546"/>
                  <a:gd name="connsiteX13" fmla="*/ 12499 w 21557"/>
                  <a:gd name="connsiteY13" fmla="*/ 21538 h 21546"/>
                  <a:gd name="connsiteX14" fmla="*/ 13013 w 21557"/>
                  <a:gd name="connsiteY14" fmla="*/ 21443 h 21546"/>
                  <a:gd name="connsiteX15" fmla="*/ 13508 w 21557"/>
                  <a:gd name="connsiteY15" fmla="*/ 21084 h 21546"/>
                  <a:gd name="connsiteX16" fmla="*/ 13993 w 21557"/>
                  <a:gd name="connsiteY16" fmla="*/ 20589 h 21546"/>
                  <a:gd name="connsiteX17" fmla="*/ 17967 w 21557"/>
                  <a:gd name="connsiteY17" fmla="*/ 15685 h 21546"/>
                  <a:gd name="connsiteX18" fmla="*/ 19954 w 21557"/>
                  <a:gd name="connsiteY18" fmla="*/ 13233 h 21546"/>
                  <a:gd name="connsiteX19" fmla="*/ 20947 w 21557"/>
                  <a:gd name="connsiteY19" fmla="*/ 12007 h 21546"/>
                  <a:gd name="connsiteX20" fmla="*/ 21405 w 21557"/>
                  <a:gd name="connsiteY20" fmla="*/ 11418 h 21546"/>
                  <a:gd name="connsiteX21" fmla="*/ 21554 w 21557"/>
                  <a:gd name="connsiteY21" fmla="*/ 10680 h 21546"/>
                  <a:gd name="connsiteX22" fmla="*/ 21355 w 21557"/>
                  <a:gd name="connsiteY22" fmla="*/ 10062 h 21546"/>
                  <a:gd name="connsiteX23" fmla="*/ 20947 w 21557"/>
                  <a:gd name="connsiteY23" fmla="*/ 9552 h 21546"/>
                  <a:gd name="connsiteX24" fmla="*/ 19954 w 21557"/>
                  <a:gd name="connsiteY24" fmla="*/ 8322 h 21546"/>
                  <a:gd name="connsiteX25" fmla="*/ 17967 w 21557"/>
                  <a:gd name="connsiteY25" fmla="*/ 5863 h 21546"/>
                  <a:gd name="connsiteX26" fmla="*/ 13993 w 21557"/>
                  <a:gd name="connsiteY26" fmla="*/ 945 h 21546"/>
                  <a:gd name="connsiteX27" fmla="*/ 13508 w 21557"/>
                  <a:gd name="connsiteY27" fmla="*/ 457 h 21546"/>
                  <a:gd name="connsiteX28" fmla="*/ 13013 w 21557"/>
                  <a:gd name="connsiteY28" fmla="*/ 98 h 21546"/>
                  <a:gd name="connsiteX29" fmla="*/ 12499 w 21557"/>
                  <a:gd name="connsiteY29" fmla="*/ 3 h 21546"/>
                  <a:gd name="connsiteX0" fmla="*/ 12498 w 21556"/>
                  <a:gd name="connsiteY0" fmla="*/ 3 h 21546"/>
                  <a:gd name="connsiteX1" fmla="*/ 81 w 21556"/>
                  <a:gd name="connsiteY1" fmla="*/ 749 h 21546"/>
                  <a:gd name="connsiteX2" fmla="*/ 4141 w 21556"/>
                  <a:gd name="connsiteY2" fmla="*/ 5786 h 21546"/>
                  <a:gd name="connsiteX3" fmla="*/ 6171 w 21556"/>
                  <a:gd name="connsiteY3" fmla="*/ 8305 h 21546"/>
                  <a:gd name="connsiteX4" fmla="*/ 7562 w 21556"/>
                  <a:gd name="connsiteY4" fmla="*/ 9933 h 21546"/>
                  <a:gd name="connsiteX5" fmla="*/ 7792 w 21556"/>
                  <a:gd name="connsiteY5" fmla="*/ 10538 h 21546"/>
                  <a:gd name="connsiteX6" fmla="*/ 7572 w 21556"/>
                  <a:gd name="connsiteY6" fmla="*/ 11583 h 21546"/>
                  <a:gd name="connsiteX7" fmla="*/ 6171 w 21556"/>
                  <a:gd name="connsiteY7" fmla="*/ 13314 h 21546"/>
                  <a:gd name="connsiteX8" fmla="*/ 4141 w 21556"/>
                  <a:gd name="connsiteY8" fmla="*/ 15804 h 21546"/>
                  <a:gd name="connsiteX9" fmla="*/ 81 w 21556"/>
                  <a:gd name="connsiteY9" fmla="*/ 20785 h 21546"/>
                  <a:gd name="connsiteX10" fmla="*/ 81 w 21556"/>
                  <a:gd name="connsiteY10" fmla="*/ 21389 h 21546"/>
                  <a:gd name="connsiteX11" fmla="*/ 392 w 21556"/>
                  <a:gd name="connsiteY11" fmla="*/ 21538 h 21546"/>
                  <a:gd name="connsiteX12" fmla="*/ 12498 w 21556"/>
                  <a:gd name="connsiteY12" fmla="*/ 21538 h 21546"/>
                  <a:gd name="connsiteX13" fmla="*/ 13012 w 21556"/>
                  <a:gd name="connsiteY13" fmla="*/ 21443 h 21546"/>
                  <a:gd name="connsiteX14" fmla="*/ 13507 w 21556"/>
                  <a:gd name="connsiteY14" fmla="*/ 21084 h 21546"/>
                  <a:gd name="connsiteX15" fmla="*/ 13992 w 21556"/>
                  <a:gd name="connsiteY15" fmla="*/ 20589 h 21546"/>
                  <a:gd name="connsiteX16" fmla="*/ 17966 w 21556"/>
                  <a:gd name="connsiteY16" fmla="*/ 15685 h 21546"/>
                  <a:gd name="connsiteX17" fmla="*/ 19953 w 21556"/>
                  <a:gd name="connsiteY17" fmla="*/ 13233 h 21546"/>
                  <a:gd name="connsiteX18" fmla="*/ 20946 w 21556"/>
                  <a:gd name="connsiteY18" fmla="*/ 12007 h 21546"/>
                  <a:gd name="connsiteX19" fmla="*/ 21404 w 21556"/>
                  <a:gd name="connsiteY19" fmla="*/ 11418 h 21546"/>
                  <a:gd name="connsiteX20" fmla="*/ 21553 w 21556"/>
                  <a:gd name="connsiteY20" fmla="*/ 10680 h 21546"/>
                  <a:gd name="connsiteX21" fmla="*/ 21354 w 21556"/>
                  <a:gd name="connsiteY21" fmla="*/ 10062 h 21546"/>
                  <a:gd name="connsiteX22" fmla="*/ 20946 w 21556"/>
                  <a:gd name="connsiteY22" fmla="*/ 9552 h 21546"/>
                  <a:gd name="connsiteX23" fmla="*/ 19953 w 21556"/>
                  <a:gd name="connsiteY23" fmla="*/ 8322 h 21546"/>
                  <a:gd name="connsiteX24" fmla="*/ 17966 w 21556"/>
                  <a:gd name="connsiteY24" fmla="*/ 5863 h 21546"/>
                  <a:gd name="connsiteX25" fmla="*/ 13992 w 21556"/>
                  <a:gd name="connsiteY25" fmla="*/ 945 h 21546"/>
                  <a:gd name="connsiteX26" fmla="*/ 13507 w 21556"/>
                  <a:gd name="connsiteY26" fmla="*/ 457 h 21546"/>
                  <a:gd name="connsiteX27" fmla="*/ 13012 w 21556"/>
                  <a:gd name="connsiteY27" fmla="*/ 98 h 21546"/>
                  <a:gd name="connsiteX28" fmla="*/ 12498 w 21556"/>
                  <a:gd name="connsiteY28" fmla="*/ 3 h 21546"/>
                  <a:gd name="connsiteX0" fmla="*/ 12498 w 21556"/>
                  <a:gd name="connsiteY0" fmla="*/ 3 h 21546"/>
                  <a:gd name="connsiteX1" fmla="*/ 4141 w 21556"/>
                  <a:gd name="connsiteY1" fmla="*/ 5786 h 21546"/>
                  <a:gd name="connsiteX2" fmla="*/ 6171 w 21556"/>
                  <a:gd name="connsiteY2" fmla="*/ 8305 h 21546"/>
                  <a:gd name="connsiteX3" fmla="*/ 7562 w 21556"/>
                  <a:gd name="connsiteY3" fmla="*/ 9933 h 21546"/>
                  <a:gd name="connsiteX4" fmla="*/ 7792 w 21556"/>
                  <a:gd name="connsiteY4" fmla="*/ 10538 h 21546"/>
                  <a:gd name="connsiteX5" fmla="*/ 7572 w 21556"/>
                  <a:gd name="connsiteY5" fmla="*/ 11583 h 21546"/>
                  <a:gd name="connsiteX6" fmla="*/ 6171 w 21556"/>
                  <a:gd name="connsiteY6" fmla="*/ 13314 h 21546"/>
                  <a:gd name="connsiteX7" fmla="*/ 4141 w 21556"/>
                  <a:gd name="connsiteY7" fmla="*/ 15804 h 21546"/>
                  <a:gd name="connsiteX8" fmla="*/ 81 w 21556"/>
                  <a:gd name="connsiteY8" fmla="*/ 20785 h 21546"/>
                  <a:gd name="connsiteX9" fmla="*/ 81 w 21556"/>
                  <a:gd name="connsiteY9" fmla="*/ 21389 h 21546"/>
                  <a:gd name="connsiteX10" fmla="*/ 392 w 21556"/>
                  <a:gd name="connsiteY10" fmla="*/ 21538 h 21546"/>
                  <a:gd name="connsiteX11" fmla="*/ 12498 w 21556"/>
                  <a:gd name="connsiteY11" fmla="*/ 21538 h 21546"/>
                  <a:gd name="connsiteX12" fmla="*/ 13012 w 21556"/>
                  <a:gd name="connsiteY12" fmla="*/ 21443 h 21546"/>
                  <a:gd name="connsiteX13" fmla="*/ 13507 w 21556"/>
                  <a:gd name="connsiteY13" fmla="*/ 21084 h 21546"/>
                  <a:gd name="connsiteX14" fmla="*/ 13992 w 21556"/>
                  <a:gd name="connsiteY14" fmla="*/ 20589 h 21546"/>
                  <a:gd name="connsiteX15" fmla="*/ 17966 w 21556"/>
                  <a:gd name="connsiteY15" fmla="*/ 15685 h 21546"/>
                  <a:gd name="connsiteX16" fmla="*/ 19953 w 21556"/>
                  <a:gd name="connsiteY16" fmla="*/ 13233 h 21546"/>
                  <a:gd name="connsiteX17" fmla="*/ 20946 w 21556"/>
                  <a:gd name="connsiteY17" fmla="*/ 12007 h 21546"/>
                  <a:gd name="connsiteX18" fmla="*/ 21404 w 21556"/>
                  <a:gd name="connsiteY18" fmla="*/ 11418 h 21546"/>
                  <a:gd name="connsiteX19" fmla="*/ 21553 w 21556"/>
                  <a:gd name="connsiteY19" fmla="*/ 10680 h 21546"/>
                  <a:gd name="connsiteX20" fmla="*/ 21354 w 21556"/>
                  <a:gd name="connsiteY20" fmla="*/ 10062 h 21546"/>
                  <a:gd name="connsiteX21" fmla="*/ 20946 w 21556"/>
                  <a:gd name="connsiteY21" fmla="*/ 9552 h 21546"/>
                  <a:gd name="connsiteX22" fmla="*/ 19953 w 21556"/>
                  <a:gd name="connsiteY22" fmla="*/ 8322 h 21546"/>
                  <a:gd name="connsiteX23" fmla="*/ 17966 w 21556"/>
                  <a:gd name="connsiteY23" fmla="*/ 5863 h 21546"/>
                  <a:gd name="connsiteX24" fmla="*/ 13992 w 21556"/>
                  <a:gd name="connsiteY24" fmla="*/ 945 h 21546"/>
                  <a:gd name="connsiteX25" fmla="*/ 13507 w 21556"/>
                  <a:gd name="connsiteY25" fmla="*/ 457 h 21546"/>
                  <a:gd name="connsiteX26" fmla="*/ 13012 w 21556"/>
                  <a:gd name="connsiteY26" fmla="*/ 98 h 21546"/>
                  <a:gd name="connsiteX27" fmla="*/ 12498 w 21556"/>
                  <a:gd name="connsiteY27" fmla="*/ 3 h 21546"/>
                  <a:gd name="connsiteX0" fmla="*/ 13012 w 21556"/>
                  <a:gd name="connsiteY0" fmla="*/ 0 h 21448"/>
                  <a:gd name="connsiteX1" fmla="*/ 4141 w 21556"/>
                  <a:gd name="connsiteY1" fmla="*/ 5688 h 21448"/>
                  <a:gd name="connsiteX2" fmla="*/ 6171 w 21556"/>
                  <a:gd name="connsiteY2" fmla="*/ 8207 h 21448"/>
                  <a:gd name="connsiteX3" fmla="*/ 7562 w 21556"/>
                  <a:gd name="connsiteY3" fmla="*/ 9835 h 21448"/>
                  <a:gd name="connsiteX4" fmla="*/ 7792 w 21556"/>
                  <a:gd name="connsiteY4" fmla="*/ 10440 h 21448"/>
                  <a:gd name="connsiteX5" fmla="*/ 7572 w 21556"/>
                  <a:gd name="connsiteY5" fmla="*/ 11485 h 21448"/>
                  <a:gd name="connsiteX6" fmla="*/ 6171 w 21556"/>
                  <a:gd name="connsiteY6" fmla="*/ 13216 h 21448"/>
                  <a:gd name="connsiteX7" fmla="*/ 4141 w 21556"/>
                  <a:gd name="connsiteY7" fmla="*/ 15706 h 21448"/>
                  <a:gd name="connsiteX8" fmla="*/ 81 w 21556"/>
                  <a:gd name="connsiteY8" fmla="*/ 20687 h 21448"/>
                  <a:gd name="connsiteX9" fmla="*/ 81 w 21556"/>
                  <a:gd name="connsiteY9" fmla="*/ 21291 h 21448"/>
                  <a:gd name="connsiteX10" fmla="*/ 392 w 21556"/>
                  <a:gd name="connsiteY10" fmla="*/ 21440 h 21448"/>
                  <a:gd name="connsiteX11" fmla="*/ 12498 w 21556"/>
                  <a:gd name="connsiteY11" fmla="*/ 21440 h 21448"/>
                  <a:gd name="connsiteX12" fmla="*/ 13012 w 21556"/>
                  <a:gd name="connsiteY12" fmla="*/ 21345 h 21448"/>
                  <a:gd name="connsiteX13" fmla="*/ 13507 w 21556"/>
                  <a:gd name="connsiteY13" fmla="*/ 20986 h 21448"/>
                  <a:gd name="connsiteX14" fmla="*/ 13992 w 21556"/>
                  <a:gd name="connsiteY14" fmla="*/ 20491 h 21448"/>
                  <a:gd name="connsiteX15" fmla="*/ 17966 w 21556"/>
                  <a:gd name="connsiteY15" fmla="*/ 15587 h 21448"/>
                  <a:gd name="connsiteX16" fmla="*/ 19953 w 21556"/>
                  <a:gd name="connsiteY16" fmla="*/ 13135 h 21448"/>
                  <a:gd name="connsiteX17" fmla="*/ 20946 w 21556"/>
                  <a:gd name="connsiteY17" fmla="*/ 11909 h 21448"/>
                  <a:gd name="connsiteX18" fmla="*/ 21404 w 21556"/>
                  <a:gd name="connsiteY18" fmla="*/ 11320 h 21448"/>
                  <a:gd name="connsiteX19" fmla="*/ 21553 w 21556"/>
                  <a:gd name="connsiteY19" fmla="*/ 10582 h 21448"/>
                  <a:gd name="connsiteX20" fmla="*/ 21354 w 21556"/>
                  <a:gd name="connsiteY20" fmla="*/ 9964 h 21448"/>
                  <a:gd name="connsiteX21" fmla="*/ 20946 w 21556"/>
                  <a:gd name="connsiteY21" fmla="*/ 9454 h 21448"/>
                  <a:gd name="connsiteX22" fmla="*/ 19953 w 21556"/>
                  <a:gd name="connsiteY22" fmla="*/ 8224 h 21448"/>
                  <a:gd name="connsiteX23" fmla="*/ 17966 w 21556"/>
                  <a:gd name="connsiteY23" fmla="*/ 5765 h 21448"/>
                  <a:gd name="connsiteX24" fmla="*/ 13992 w 21556"/>
                  <a:gd name="connsiteY24" fmla="*/ 847 h 21448"/>
                  <a:gd name="connsiteX25" fmla="*/ 13507 w 21556"/>
                  <a:gd name="connsiteY25" fmla="*/ 359 h 21448"/>
                  <a:gd name="connsiteX26" fmla="*/ 13012 w 21556"/>
                  <a:gd name="connsiteY26" fmla="*/ 0 h 21448"/>
                  <a:gd name="connsiteX0" fmla="*/ 13507 w 21556"/>
                  <a:gd name="connsiteY0" fmla="*/ 289 h 21378"/>
                  <a:gd name="connsiteX1" fmla="*/ 4141 w 21556"/>
                  <a:gd name="connsiteY1" fmla="*/ 5618 h 21378"/>
                  <a:gd name="connsiteX2" fmla="*/ 6171 w 21556"/>
                  <a:gd name="connsiteY2" fmla="*/ 8137 h 21378"/>
                  <a:gd name="connsiteX3" fmla="*/ 7562 w 21556"/>
                  <a:gd name="connsiteY3" fmla="*/ 9765 h 21378"/>
                  <a:gd name="connsiteX4" fmla="*/ 7792 w 21556"/>
                  <a:gd name="connsiteY4" fmla="*/ 10370 h 21378"/>
                  <a:gd name="connsiteX5" fmla="*/ 7572 w 21556"/>
                  <a:gd name="connsiteY5" fmla="*/ 11415 h 21378"/>
                  <a:gd name="connsiteX6" fmla="*/ 6171 w 21556"/>
                  <a:gd name="connsiteY6" fmla="*/ 13146 h 21378"/>
                  <a:gd name="connsiteX7" fmla="*/ 4141 w 21556"/>
                  <a:gd name="connsiteY7" fmla="*/ 15636 h 21378"/>
                  <a:gd name="connsiteX8" fmla="*/ 81 w 21556"/>
                  <a:gd name="connsiteY8" fmla="*/ 20617 h 21378"/>
                  <a:gd name="connsiteX9" fmla="*/ 81 w 21556"/>
                  <a:gd name="connsiteY9" fmla="*/ 21221 h 21378"/>
                  <a:gd name="connsiteX10" fmla="*/ 392 w 21556"/>
                  <a:gd name="connsiteY10" fmla="*/ 21370 h 21378"/>
                  <a:gd name="connsiteX11" fmla="*/ 12498 w 21556"/>
                  <a:gd name="connsiteY11" fmla="*/ 21370 h 21378"/>
                  <a:gd name="connsiteX12" fmla="*/ 13012 w 21556"/>
                  <a:gd name="connsiteY12" fmla="*/ 21275 h 21378"/>
                  <a:gd name="connsiteX13" fmla="*/ 13507 w 21556"/>
                  <a:gd name="connsiteY13" fmla="*/ 20916 h 21378"/>
                  <a:gd name="connsiteX14" fmla="*/ 13992 w 21556"/>
                  <a:gd name="connsiteY14" fmla="*/ 20421 h 21378"/>
                  <a:gd name="connsiteX15" fmla="*/ 17966 w 21556"/>
                  <a:gd name="connsiteY15" fmla="*/ 15517 h 21378"/>
                  <a:gd name="connsiteX16" fmla="*/ 19953 w 21556"/>
                  <a:gd name="connsiteY16" fmla="*/ 13065 h 21378"/>
                  <a:gd name="connsiteX17" fmla="*/ 20946 w 21556"/>
                  <a:gd name="connsiteY17" fmla="*/ 11839 h 21378"/>
                  <a:gd name="connsiteX18" fmla="*/ 21404 w 21556"/>
                  <a:gd name="connsiteY18" fmla="*/ 11250 h 21378"/>
                  <a:gd name="connsiteX19" fmla="*/ 21553 w 21556"/>
                  <a:gd name="connsiteY19" fmla="*/ 10512 h 21378"/>
                  <a:gd name="connsiteX20" fmla="*/ 21354 w 21556"/>
                  <a:gd name="connsiteY20" fmla="*/ 9894 h 21378"/>
                  <a:gd name="connsiteX21" fmla="*/ 20946 w 21556"/>
                  <a:gd name="connsiteY21" fmla="*/ 9384 h 21378"/>
                  <a:gd name="connsiteX22" fmla="*/ 19953 w 21556"/>
                  <a:gd name="connsiteY22" fmla="*/ 8154 h 21378"/>
                  <a:gd name="connsiteX23" fmla="*/ 17966 w 21556"/>
                  <a:gd name="connsiteY23" fmla="*/ 5695 h 21378"/>
                  <a:gd name="connsiteX24" fmla="*/ 13992 w 21556"/>
                  <a:gd name="connsiteY24" fmla="*/ 777 h 21378"/>
                  <a:gd name="connsiteX25" fmla="*/ 13507 w 21556"/>
                  <a:gd name="connsiteY25" fmla="*/ 289 h 21378"/>
                  <a:gd name="connsiteX0" fmla="*/ 13992 w 21556"/>
                  <a:gd name="connsiteY0" fmla="*/ 1 h 20602"/>
                  <a:gd name="connsiteX1" fmla="*/ 4141 w 21556"/>
                  <a:gd name="connsiteY1" fmla="*/ 4842 h 20602"/>
                  <a:gd name="connsiteX2" fmla="*/ 6171 w 21556"/>
                  <a:gd name="connsiteY2" fmla="*/ 7361 h 20602"/>
                  <a:gd name="connsiteX3" fmla="*/ 7562 w 21556"/>
                  <a:gd name="connsiteY3" fmla="*/ 8989 h 20602"/>
                  <a:gd name="connsiteX4" fmla="*/ 7792 w 21556"/>
                  <a:gd name="connsiteY4" fmla="*/ 9594 h 20602"/>
                  <a:gd name="connsiteX5" fmla="*/ 7572 w 21556"/>
                  <a:gd name="connsiteY5" fmla="*/ 10639 h 20602"/>
                  <a:gd name="connsiteX6" fmla="*/ 6171 w 21556"/>
                  <a:gd name="connsiteY6" fmla="*/ 12370 h 20602"/>
                  <a:gd name="connsiteX7" fmla="*/ 4141 w 21556"/>
                  <a:gd name="connsiteY7" fmla="*/ 14860 h 20602"/>
                  <a:gd name="connsiteX8" fmla="*/ 81 w 21556"/>
                  <a:gd name="connsiteY8" fmla="*/ 19841 h 20602"/>
                  <a:gd name="connsiteX9" fmla="*/ 81 w 21556"/>
                  <a:gd name="connsiteY9" fmla="*/ 20445 h 20602"/>
                  <a:gd name="connsiteX10" fmla="*/ 392 w 21556"/>
                  <a:gd name="connsiteY10" fmla="*/ 20594 h 20602"/>
                  <a:gd name="connsiteX11" fmla="*/ 12498 w 21556"/>
                  <a:gd name="connsiteY11" fmla="*/ 20594 h 20602"/>
                  <a:gd name="connsiteX12" fmla="*/ 13012 w 21556"/>
                  <a:gd name="connsiteY12" fmla="*/ 20499 h 20602"/>
                  <a:gd name="connsiteX13" fmla="*/ 13507 w 21556"/>
                  <a:gd name="connsiteY13" fmla="*/ 20140 h 20602"/>
                  <a:gd name="connsiteX14" fmla="*/ 13992 w 21556"/>
                  <a:gd name="connsiteY14" fmla="*/ 19645 h 20602"/>
                  <a:gd name="connsiteX15" fmla="*/ 17966 w 21556"/>
                  <a:gd name="connsiteY15" fmla="*/ 14741 h 20602"/>
                  <a:gd name="connsiteX16" fmla="*/ 19953 w 21556"/>
                  <a:gd name="connsiteY16" fmla="*/ 12289 h 20602"/>
                  <a:gd name="connsiteX17" fmla="*/ 20946 w 21556"/>
                  <a:gd name="connsiteY17" fmla="*/ 11063 h 20602"/>
                  <a:gd name="connsiteX18" fmla="*/ 21404 w 21556"/>
                  <a:gd name="connsiteY18" fmla="*/ 10474 h 20602"/>
                  <a:gd name="connsiteX19" fmla="*/ 21553 w 21556"/>
                  <a:gd name="connsiteY19" fmla="*/ 9736 h 20602"/>
                  <a:gd name="connsiteX20" fmla="*/ 21354 w 21556"/>
                  <a:gd name="connsiteY20" fmla="*/ 9118 h 20602"/>
                  <a:gd name="connsiteX21" fmla="*/ 20946 w 21556"/>
                  <a:gd name="connsiteY21" fmla="*/ 8608 h 20602"/>
                  <a:gd name="connsiteX22" fmla="*/ 19953 w 21556"/>
                  <a:gd name="connsiteY22" fmla="*/ 7378 h 20602"/>
                  <a:gd name="connsiteX23" fmla="*/ 17966 w 21556"/>
                  <a:gd name="connsiteY23" fmla="*/ 4919 h 20602"/>
                  <a:gd name="connsiteX24" fmla="*/ 13992 w 21556"/>
                  <a:gd name="connsiteY24" fmla="*/ 1 h 20602"/>
                  <a:gd name="connsiteX0" fmla="*/ 17966 w 21556"/>
                  <a:gd name="connsiteY0" fmla="*/ 77 h 15760"/>
                  <a:gd name="connsiteX1" fmla="*/ 4141 w 21556"/>
                  <a:gd name="connsiteY1" fmla="*/ 0 h 15760"/>
                  <a:gd name="connsiteX2" fmla="*/ 6171 w 21556"/>
                  <a:gd name="connsiteY2" fmla="*/ 2519 h 15760"/>
                  <a:gd name="connsiteX3" fmla="*/ 7562 w 21556"/>
                  <a:gd name="connsiteY3" fmla="*/ 4147 h 15760"/>
                  <a:gd name="connsiteX4" fmla="*/ 7792 w 21556"/>
                  <a:gd name="connsiteY4" fmla="*/ 4752 h 15760"/>
                  <a:gd name="connsiteX5" fmla="*/ 7572 w 21556"/>
                  <a:gd name="connsiteY5" fmla="*/ 5797 h 15760"/>
                  <a:gd name="connsiteX6" fmla="*/ 6171 w 21556"/>
                  <a:gd name="connsiteY6" fmla="*/ 7528 h 15760"/>
                  <a:gd name="connsiteX7" fmla="*/ 4141 w 21556"/>
                  <a:gd name="connsiteY7" fmla="*/ 10018 h 15760"/>
                  <a:gd name="connsiteX8" fmla="*/ 81 w 21556"/>
                  <a:gd name="connsiteY8" fmla="*/ 14999 h 15760"/>
                  <a:gd name="connsiteX9" fmla="*/ 81 w 21556"/>
                  <a:gd name="connsiteY9" fmla="*/ 15603 h 15760"/>
                  <a:gd name="connsiteX10" fmla="*/ 392 w 21556"/>
                  <a:gd name="connsiteY10" fmla="*/ 15752 h 15760"/>
                  <a:gd name="connsiteX11" fmla="*/ 12498 w 21556"/>
                  <a:gd name="connsiteY11" fmla="*/ 15752 h 15760"/>
                  <a:gd name="connsiteX12" fmla="*/ 13012 w 21556"/>
                  <a:gd name="connsiteY12" fmla="*/ 15657 h 15760"/>
                  <a:gd name="connsiteX13" fmla="*/ 13507 w 21556"/>
                  <a:gd name="connsiteY13" fmla="*/ 15298 h 15760"/>
                  <a:gd name="connsiteX14" fmla="*/ 13992 w 21556"/>
                  <a:gd name="connsiteY14" fmla="*/ 14803 h 15760"/>
                  <a:gd name="connsiteX15" fmla="*/ 17966 w 21556"/>
                  <a:gd name="connsiteY15" fmla="*/ 9899 h 15760"/>
                  <a:gd name="connsiteX16" fmla="*/ 19953 w 21556"/>
                  <a:gd name="connsiteY16" fmla="*/ 7447 h 15760"/>
                  <a:gd name="connsiteX17" fmla="*/ 20946 w 21556"/>
                  <a:gd name="connsiteY17" fmla="*/ 6221 h 15760"/>
                  <a:gd name="connsiteX18" fmla="*/ 21404 w 21556"/>
                  <a:gd name="connsiteY18" fmla="*/ 5632 h 15760"/>
                  <a:gd name="connsiteX19" fmla="*/ 21553 w 21556"/>
                  <a:gd name="connsiteY19" fmla="*/ 4894 h 15760"/>
                  <a:gd name="connsiteX20" fmla="*/ 21354 w 21556"/>
                  <a:gd name="connsiteY20" fmla="*/ 4276 h 15760"/>
                  <a:gd name="connsiteX21" fmla="*/ 20946 w 21556"/>
                  <a:gd name="connsiteY21" fmla="*/ 3766 h 15760"/>
                  <a:gd name="connsiteX22" fmla="*/ 19953 w 21556"/>
                  <a:gd name="connsiteY22" fmla="*/ 2536 h 15760"/>
                  <a:gd name="connsiteX23" fmla="*/ 17966 w 21556"/>
                  <a:gd name="connsiteY23" fmla="*/ 77 h 15760"/>
                  <a:gd name="connsiteX0" fmla="*/ 17966 w 21556"/>
                  <a:gd name="connsiteY0" fmla="*/ 0 h 15683"/>
                  <a:gd name="connsiteX1" fmla="*/ 6171 w 21556"/>
                  <a:gd name="connsiteY1" fmla="*/ 2442 h 15683"/>
                  <a:gd name="connsiteX2" fmla="*/ 7562 w 21556"/>
                  <a:gd name="connsiteY2" fmla="*/ 4070 h 15683"/>
                  <a:gd name="connsiteX3" fmla="*/ 7792 w 21556"/>
                  <a:gd name="connsiteY3" fmla="*/ 4675 h 15683"/>
                  <a:gd name="connsiteX4" fmla="*/ 7572 w 21556"/>
                  <a:gd name="connsiteY4" fmla="*/ 5720 h 15683"/>
                  <a:gd name="connsiteX5" fmla="*/ 6171 w 21556"/>
                  <a:gd name="connsiteY5" fmla="*/ 7451 h 15683"/>
                  <a:gd name="connsiteX6" fmla="*/ 4141 w 21556"/>
                  <a:gd name="connsiteY6" fmla="*/ 9941 h 15683"/>
                  <a:gd name="connsiteX7" fmla="*/ 81 w 21556"/>
                  <a:gd name="connsiteY7" fmla="*/ 14922 h 15683"/>
                  <a:gd name="connsiteX8" fmla="*/ 81 w 21556"/>
                  <a:gd name="connsiteY8" fmla="*/ 15526 h 15683"/>
                  <a:gd name="connsiteX9" fmla="*/ 392 w 21556"/>
                  <a:gd name="connsiteY9" fmla="*/ 15675 h 15683"/>
                  <a:gd name="connsiteX10" fmla="*/ 12498 w 21556"/>
                  <a:gd name="connsiteY10" fmla="*/ 15675 h 15683"/>
                  <a:gd name="connsiteX11" fmla="*/ 13012 w 21556"/>
                  <a:gd name="connsiteY11" fmla="*/ 15580 h 15683"/>
                  <a:gd name="connsiteX12" fmla="*/ 13507 w 21556"/>
                  <a:gd name="connsiteY12" fmla="*/ 15221 h 15683"/>
                  <a:gd name="connsiteX13" fmla="*/ 13992 w 21556"/>
                  <a:gd name="connsiteY13" fmla="*/ 14726 h 15683"/>
                  <a:gd name="connsiteX14" fmla="*/ 17966 w 21556"/>
                  <a:gd name="connsiteY14" fmla="*/ 9822 h 15683"/>
                  <a:gd name="connsiteX15" fmla="*/ 19953 w 21556"/>
                  <a:gd name="connsiteY15" fmla="*/ 7370 h 15683"/>
                  <a:gd name="connsiteX16" fmla="*/ 20946 w 21556"/>
                  <a:gd name="connsiteY16" fmla="*/ 6144 h 15683"/>
                  <a:gd name="connsiteX17" fmla="*/ 21404 w 21556"/>
                  <a:gd name="connsiteY17" fmla="*/ 5555 h 15683"/>
                  <a:gd name="connsiteX18" fmla="*/ 21553 w 21556"/>
                  <a:gd name="connsiteY18" fmla="*/ 4817 h 15683"/>
                  <a:gd name="connsiteX19" fmla="*/ 21354 w 21556"/>
                  <a:gd name="connsiteY19" fmla="*/ 4199 h 15683"/>
                  <a:gd name="connsiteX20" fmla="*/ 20946 w 21556"/>
                  <a:gd name="connsiteY20" fmla="*/ 3689 h 15683"/>
                  <a:gd name="connsiteX21" fmla="*/ 19953 w 21556"/>
                  <a:gd name="connsiteY21" fmla="*/ 2459 h 15683"/>
                  <a:gd name="connsiteX22" fmla="*/ 17966 w 21556"/>
                  <a:gd name="connsiteY22" fmla="*/ 0 h 15683"/>
                  <a:gd name="connsiteX0" fmla="*/ 17966 w 21556"/>
                  <a:gd name="connsiteY0" fmla="*/ 0 h 15683"/>
                  <a:gd name="connsiteX1" fmla="*/ 7562 w 21556"/>
                  <a:gd name="connsiteY1" fmla="*/ 4070 h 15683"/>
                  <a:gd name="connsiteX2" fmla="*/ 7792 w 21556"/>
                  <a:gd name="connsiteY2" fmla="*/ 4675 h 15683"/>
                  <a:gd name="connsiteX3" fmla="*/ 7572 w 21556"/>
                  <a:gd name="connsiteY3" fmla="*/ 5720 h 15683"/>
                  <a:gd name="connsiteX4" fmla="*/ 6171 w 21556"/>
                  <a:gd name="connsiteY4" fmla="*/ 7451 h 15683"/>
                  <a:gd name="connsiteX5" fmla="*/ 4141 w 21556"/>
                  <a:gd name="connsiteY5" fmla="*/ 9941 h 15683"/>
                  <a:gd name="connsiteX6" fmla="*/ 81 w 21556"/>
                  <a:gd name="connsiteY6" fmla="*/ 14922 h 15683"/>
                  <a:gd name="connsiteX7" fmla="*/ 81 w 21556"/>
                  <a:gd name="connsiteY7" fmla="*/ 15526 h 15683"/>
                  <a:gd name="connsiteX8" fmla="*/ 392 w 21556"/>
                  <a:gd name="connsiteY8" fmla="*/ 15675 h 15683"/>
                  <a:gd name="connsiteX9" fmla="*/ 12498 w 21556"/>
                  <a:gd name="connsiteY9" fmla="*/ 15675 h 15683"/>
                  <a:gd name="connsiteX10" fmla="*/ 13012 w 21556"/>
                  <a:gd name="connsiteY10" fmla="*/ 15580 h 15683"/>
                  <a:gd name="connsiteX11" fmla="*/ 13507 w 21556"/>
                  <a:gd name="connsiteY11" fmla="*/ 15221 h 15683"/>
                  <a:gd name="connsiteX12" fmla="*/ 13992 w 21556"/>
                  <a:gd name="connsiteY12" fmla="*/ 14726 h 15683"/>
                  <a:gd name="connsiteX13" fmla="*/ 17966 w 21556"/>
                  <a:gd name="connsiteY13" fmla="*/ 9822 h 15683"/>
                  <a:gd name="connsiteX14" fmla="*/ 19953 w 21556"/>
                  <a:gd name="connsiteY14" fmla="*/ 7370 h 15683"/>
                  <a:gd name="connsiteX15" fmla="*/ 20946 w 21556"/>
                  <a:gd name="connsiteY15" fmla="*/ 6144 h 15683"/>
                  <a:gd name="connsiteX16" fmla="*/ 21404 w 21556"/>
                  <a:gd name="connsiteY16" fmla="*/ 5555 h 15683"/>
                  <a:gd name="connsiteX17" fmla="*/ 21553 w 21556"/>
                  <a:gd name="connsiteY17" fmla="*/ 4817 h 15683"/>
                  <a:gd name="connsiteX18" fmla="*/ 21354 w 21556"/>
                  <a:gd name="connsiteY18" fmla="*/ 4199 h 15683"/>
                  <a:gd name="connsiteX19" fmla="*/ 20946 w 21556"/>
                  <a:gd name="connsiteY19" fmla="*/ 3689 h 15683"/>
                  <a:gd name="connsiteX20" fmla="*/ 19953 w 21556"/>
                  <a:gd name="connsiteY20" fmla="*/ 2459 h 15683"/>
                  <a:gd name="connsiteX21" fmla="*/ 17966 w 21556"/>
                  <a:gd name="connsiteY21" fmla="*/ 0 h 15683"/>
                  <a:gd name="connsiteX0" fmla="*/ 19953 w 21556"/>
                  <a:gd name="connsiteY0" fmla="*/ 0 h 13224"/>
                  <a:gd name="connsiteX1" fmla="*/ 7562 w 21556"/>
                  <a:gd name="connsiteY1" fmla="*/ 1611 h 13224"/>
                  <a:gd name="connsiteX2" fmla="*/ 7792 w 21556"/>
                  <a:gd name="connsiteY2" fmla="*/ 2216 h 13224"/>
                  <a:gd name="connsiteX3" fmla="*/ 7572 w 21556"/>
                  <a:gd name="connsiteY3" fmla="*/ 3261 h 13224"/>
                  <a:gd name="connsiteX4" fmla="*/ 6171 w 21556"/>
                  <a:gd name="connsiteY4" fmla="*/ 4992 h 13224"/>
                  <a:gd name="connsiteX5" fmla="*/ 4141 w 21556"/>
                  <a:gd name="connsiteY5" fmla="*/ 7482 h 13224"/>
                  <a:gd name="connsiteX6" fmla="*/ 81 w 21556"/>
                  <a:gd name="connsiteY6" fmla="*/ 12463 h 13224"/>
                  <a:gd name="connsiteX7" fmla="*/ 81 w 21556"/>
                  <a:gd name="connsiteY7" fmla="*/ 13067 h 13224"/>
                  <a:gd name="connsiteX8" fmla="*/ 392 w 21556"/>
                  <a:gd name="connsiteY8" fmla="*/ 13216 h 13224"/>
                  <a:gd name="connsiteX9" fmla="*/ 12498 w 21556"/>
                  <a:gd name="connsiteY9" fmla="*/ 13216 h 13224"/>
                  <a:gd name="connsiteX10" fmla="*/ 13012 w 21556"/>
                  <a:gd name="connsiteY10" fmla="*/ 13121 h 13224"/>
                  <a:gd name="connsiteX11" fmla="*/ 13507 w 21556"/>
                  <a:gd name="connsiteY11" fmla="*/ 12762 h 13224"/>
                  <a:gd name="connsiteX12" fmla="*/ 13992 w 21556"/>
                  <a:gd name="connsiteY12" fmla="*/ 12267 h 13224"/>
                  <a:gd name="connsiteX13" fmla="*/ 17966 w 21556"/>
                  <a:gd name="connsiteY13" fmla="*/ 7363 h 13224"/>
                  <a:gd name="connsiteX14" fmla="*/ 19953 w 21556"/>
                  <a:gd name="connsiteY14" fmla="*/ 4911 h 13224"/>
                  <a:gd name="connsiteX15" fmla="*/ 20946 w 21556"/>
                  <a:gd name="connsiteY15" fmla="*/ 3685 h 13224"/>
                  <a:gd name="connsiteX16" fmla="*/ 21404 w 21556"/>
                  <a:gd name="connsiteY16" fmla="*/ 3096 h 13224"/>
                  <a:gd name="connsiteX17" fmla="*/ 21553 w 21556"/>
                  <a:gd name="connsiteY17" fmla="*/ 2358 h 13224"/>
                  <a:gd name="connsiteX18" fmla="*/ 21354 w 21556"/>
                  <a:gd name="connsiteY18" fmla="*/ 1740 h 13224"/>
                  <a:gd name="connsiteX19" fmla="*/ 20946 w 21556"/>
                  <a:gd name="connsiteY19" fmla="*/ 1230 h 13224"/>
                  <a:gd name="connsiteX20" fmla="*/ 19953 w 21556"/>
                  <a:gd name="connsiteY20" fmla="*/ 0 h 13224"/>
                  <a:gd name="connsiteX0" fmla="*/ 19953 w 21556"/>
                  <a:gd name="connsiteY0" fmla="*/ 0 h 13224"/>
                  <a:gd name="connsiteX1" fmla="*/ 7562 w 21556"/>
                  <a:gd name="connsiteY1" fmla="*/ 1611 h 13224"/>
                  <a:gd name="connsiteX2" fmla="*/ 7792 w 21556"/>
                  <a:gd name="connsiteY2" fmla="*/ 2216 h 13224"/>
                  <a:gd name="connsiteX3" fmla="*/ 7613 w 21556"/>
                  <a:gd name="connsiteY3" fmla="*/ 1590 h 13224"/>
                  <a:gd name="connsiteX4" fmla="*/ 7572 w 21556"/>
                  <a:gd name="connsiteY4" fmla="*/ 3261 h 13224"/>
                  <a:gd name="connsiteX5" fmla="*/ 6171 w 21556"/>
                  <a:gd name="connsiteY5" fmla="*/ 4992 h 13224"/>
                  <a:gd name="connsiteX6" fmla="*/ 4141 w 21556"/>
                  <a:gd name="connsiteY6" fmla="*/ 7482 h 13224"/>
                  <a:gd name="connsiteX7" fmla="*/ 81 w 21556"/>
                  <a:gd name="connsiteY7" fmla="*/ 12463 h 13224"/>
                  <a:gd name="connsiteX8" fmla="*/ 81 w 21556"/>
                  <a:gd name="connsiteY8" fmla="*/ 13067 h 13224"/>
                  <a:gd name="connsiteX9" fmla="*/ 392 w 21556"/>
                  <a:gd name="connsiteY9" fmla="*/ 13216 h 13224"/>
                  <a:gd name="connsiteX10" fmla="*/ 12498 w 21556"/>
                  <a:gd name="connsiteY10" fmla="*/ 13216 h 13224"/>
                  <a:gd name="connsiteX11" fmla="*/ 13012 w 21556"/>
                  <a:gd name="connsiteY11" fmla="*/ 13121 h 13224"/>
                  <a:gd name="connsiteX12" fmla="*/ 13507 w 21556"/>
                  <a:gd name="connsiteY12" fmla="*/ 12762 h 13224"/>
                  <a:gd name="connsiteX13" fmla="*/ 13992 w 21556"/>
                  <a:gd name="connsiteY13" fmla="*/ 12267 h 13224"/>
                  <a:gd name="connsiteX14" fmla="*/ 17966 w 21556"/>
                  <a:gd name="connsiteY14" fmla="*/ 7363 h 13224"/>
                  <a:gd name="connsiteX15" fmla="*/ 19953 w 21556"/>
                  <a:gd name="connsiteY15" fmla="*/ 4911 h 13224"/>
                  <a:gd name="connsiteX16" fmla="*/ 20946 w 21556"/>
                  <a:gd name="connsiteY16" fmla="*/ 3685 h 13224"/>
                  <a:gd name="connsiteX17" fmla="*/ 21404 w 21556"/>
                  <a:gd name="connsiteY17" fmla="*/ 3096 h 13224"/>
                  <a:gd name="connsiteX18" fmla="*/ 21553 w 21556"/>
                  <a:gd name="connsiteY18" fmla="*/ 2358 h 13224"/>
                  <a:gd name="connsiteX19" fmla="*/ 21354 w 21556"/>
                  <a:gd name="connsiteY19" fmla="*/ 1740 h 13224"/>
                  <a:gd name="connsiteX20" fmla="*/ 20946 w 21556"/>
                  <a:gd name="connsiteY20" fmla="*/ 1230 h 13224"/>
                  <a:gd name="connsiteX21" fmla="*/ 19953 w 21556"/>
                  <a:gd name="connsiteY21" fmla="*/ 0 h 13224"/>
                  <a:gd name="connsiteX0" fmla="*/ 19953 w 21556"/>
                  <a:gd name="connsiteY0" fmla="*/ 0 h 13224"/>
                  <a:gd name="connsiteX1" fmla="*/ 7562 w 21556"/>
                  <a:gd name="connsiteY1" fmla="*/ 1611 h 13224"/>
                  <a:gd name="connsiteX2" fmla="*/ 7792 w 21556"/>
                  <a:gd name="connsiteY2" fmla="*/ 2216 h 13224"/>
                  <a:gd name="connsiteX3" fmla="*/ 7572 w 21556"/>
                  <a:gd name="connsiteY3" fmla="*/ 3261 h 13224"/>
                  <a:gd name="connsiteX4" fmla="*/ 6171 w 21556"/>
                  <a:gd name="connsiteY4" fmla="*/ 4992 h 13224"/>
                  <a:gd name="connsiteX5" fmla="*/ 4141 w 21556"/>
                  <a:gd name="connsiteY5" fmla="*/ 7482 h 13224"/>
                  <a:gd name="connsiteX6" fmla="*/ 81 w 21556"/>
                  <a:gd name="connsiteY6" fmla="*/ 12463 h 13224"/>
                  <a:gd name="connsiteX7" fmla="*/ 81 w 21556"/>
                  <a:gd name="connsiteY7" fmla="*/ 13067 h 13224"/>
                  <a:gd name="connsiteX8" fmla="*/ 392 w 21556"/>
                  <a:gd name="connsiteY8" fmla="*/ 13216 h 13224"/>
                  <a:gd name="connsiteX9" fmla="*/ 12498 w 21556"/>
                  <a:gd name="connsiteY9" fmla="*/ 13216 h 13224"/>
                  <a:gd name="connsiteX10" fmla="*/ 13012 w 21556"/>
                  <a:gd name="connsiteY10" fmla="*/ 13121 h 13224"/>
                  <a:gd name="connsiteX11" fmla="*/ 13507 w 21556"/>
                  <a:gd name="connsiteY11" fmla="*/ 12762 h 13224"/>
                  <a:gd name="connsiteX12" fmla="*/ 13992 w 21556"/>
                  <a:gd name="connsiteY12" fmla="*/ 12267 h 13224"/>
                  <a:gd name="connsiteX13" fmla="*/ 17966 w 21556"/>
                  <a:gd name="connsiteY13" fmla="*/ 7363 h 13224"/>
                  <a:gd name="connsiteX14" fmla="*/ 19953 w 21556"/>
                  <a:gd name="connsiteY14" fmla="*/ 4911 h 13224"/>
                  <a:gd name="connsiteX15" fmla="*/ 20946 w 21556"/>
                  <a:gd name="connsiteY15" fmla="*/ 3685 h 13224"/>
                  <a:gd name="connsiteX16" fmla="*/ 21404 w 21556"/>
                  <a:gd name="connsiteY16" fmla="*/ 3096 h 13224"/>
                  <a:gd name="connsiteX17" fmla="*/ 21553 w 21556"/>
                  <a:gd name="connsiteY17" fmla="*/ 2358 h 13224"/>
                  <a:gd name="connsiteX18" fmla="*/ 21354 w 21556"/>
                  <a:gd name="connsiteY18" fmla="*/ 1740 h 13224"/>
                  <a:gd name="connsiteX19" fmla="*/ 20946 w 21556"/>
                  <a:gd name="connsiteY19" fmla="*/ 1230 h 13224"/>
                  <a:gd name="connsiteX20" fmla="*/ 19953 w 21556"/>
                  <a:gd name="connsiteY20" fmla="*/ 0 h 13224"/>
                  <a:gd name="connsiteX0" fmla="*/ 19953 w 21556"/>
                  <a:gd name="connsiteY0" fmla="*/ 0 h 13224"/>
                  <a:gd name="connsiteX1" fmla="*/ 7792 w 21556"/>
                  <a:gd name="connsiteY1" fmla="*/ 2216 h 13224"/>
                  <a:gd name="connsiteX2" fmla="*/ 7572 w 21556"/>
                  <a:gd name="connsiteY2" fmla="*/ 3261 h 13224"/>
                  <a:gd name="connsiteX3" fmla="*/ 6171 w 21556"/>
                  <a:gd name="connsiteY3" fmla="*/ 4992 h 13224"/>
                  <a:gd name="connsiteX4" fmla="*/ 4141 w 21556"/>
                  <a:gd name="connsiteY4" fmla="*/ 7482 h 13224"/>
                  <a:gd name="connsiteX5" fmla="*/ 81 w 21556"/>
                  <a:gd name="connsiteY5" fmla="*/ 12463 h 13224"/>
                  <a:gd name="connsiteX6" fmla="*/ 81 w 21556"/>
                  <a:gd name="connsiteY6" fmla="*/ 13067 h 13224"/>
                  <a:gd name="connsiteX7" fmla="*/ 392 w 21556"/>
                  <a:gd name="connsiteY7" fmla="*/ 13216 h 13224"/>
                  <a:gd name="connsiteX8" fmla="*/ 12498 w 21556"/>
                  <a:gd name="connsiteY8" fmla="*/ 13216 h 13224"/>
                  <a:gd name="connsiteX9" fmla="*/ 13012 w 21556"/>
                  <a:gd name="connsiteY9" fmla="*/ 13121 h 13224"/>
                  <a:gd name="connsiteX10" fmla="*/ 13507 w 21556"/>
                  <a:gd name="connsiteY10" fmla="*/ 12762 h 13224"/>
                  <a:gd name="connsiteX11" fmla="*/ 13992 w 21556"/>
                  <a:gd name="connsiteY11" fmla="*/ 12267 h 13224"/>
                  <a:gd name="connsiteX12" fmla="*/ 17966 w 21556"/>
                  <a:gd name="connsiteY12" fmla="*/ 7363 h 13224"/>
                  <a:gd name="connsiteX13" fmla="*/ 19953 w 21556"/>
                  <a:gd name="connsiteY13" fmla="*/ 4911 h 13224"/>
                  <a:gd name="connsiteX14" fmla="*/ 20946 w 21556"/>
                  <a:gd name="connsiteY14" fmla="*/ 3685 h 13224"/>
                  <a:gd name="connsiteX15" fmla="*/ 21404 w 21556"/>
                  <a:gd name="connsiteY15" fmla="*/ 3096 h 13224"/>
                  <a:gd name="connsiteX16" fmla="*/ 21553 w 21556"/>
                  <a:gd name="connsiteY16" fmla="*/ 2358 h 13224"/>
                  <a:gd name="connsiteX17" fmla="*/ 21354 w 21556"/>
                  <a:gd name="connsiteY17" fmla="*/ 1740 h 13224"/>
                  <a:gd name="connsiteX18" fmla="*/ 20946 w 21556"/>
                  <a:gd name="connsiteY18" fmla="*/ 1230 h 13224"/>
                  <a:gd name="connsiteX19" fmla="*/ 19953 w 21556"/>
                  <a:gd name="connsiteY19" fmla="*/ 0 h 13224"/>
                  <a:gd name="connsiteX0" fmla="*/ 20946 w 21556"/>
                  <a:gd name="connsiteY0" fmla="*/ 0 h 11994"/>
                  <a:gd name="connsiteX1" fmla="*/ 7792 w 21556"/>
                  <a:gd name="connsiteY1" fmla="*/ 986 h 11994"/>
                  <a:gd name="connsiteX2" fmla="*/ 7572 w 21556"/>
                  <a:gd name="connsiteY2" fmla="*/ 2031 h 11994"/>
                  <a:gd name="connsiteX3" fmla="*/ 6171 w 21556"/>
                  <a:gd name="connsiteY3" fmla="*/ 3762 h 11994"/>
                  <a:gd name="connsiteX4" fmla="*/ 4141 w 21556"/>
                  <a:gd name="connsiteY4" fmla="*/ 6252 h 11994"/>
                  <a:gd name="connsiteX5" fmla="*/ 81 w 21556"/>
                  <a:gd name="connsiteY5" fmla="*/ 11233 h 11994"/>
                  <a:gd name="connsiteX6" fmla="*/ 81 w 21556"/>
                  <a:gd name="connsiteY6" fmla="*/ 11837 h 11994"/>
                  <a:gd name="connsiteX7" fmla="*/ 392 w 21556"/>
                  <a:gd name="connsiteY7" fmla="*/ 11986 h 11994"/>
                  <a:gd name="connsiteX8" fmla="*/ 12498 w 21556"/>
                  <a:gd name="connsiteY8" fmla="*/ 11986 h 11994"/>
                  <a:gd name="connsiteX9" fmla="*/ 13012 w 21556"/>
                  <a:gd name="connsiteY9" fmla="*/ 11891 h 11994"/>
                  <a:gd name="connsiteX10" fmla="*/ 13507 w 21556"/>
                  <a:gd name="connsiteY10" fmla="*/ 11532 h 11994"/>
                  <a:gd name="connsiteX11" fmla="*/ 13992 w 21556"/>
                  <a:gd name="connsiteY11" fmla="*/ 11037 h 11994"/>
                  <a:gd name="connsiteX12" fmla="*/ 17966 w 21556"/>
                  <a:gd name="connsiteY12" fmla="*/ 6133 h 11994"/>
                  <a:gd name="connsiteX13" fmla="*/ 19953 w 21556"/>
                  <a:gd name="connsiteY13" fmla="*/ 3681 h 11994"/>
                  <a:gd name="connsiteX14" fmla="*/ 20946 w 21556"/>
                  <a:gd name="connsiteY14" fmla="*/ 2455 h 11994"/>
                  <a:gd name="connsiteX15" fmla="*/ 21404 w 21556"/>
                  <a:gd name="connsiteY15" fmla="*/ 1866 h 11994"/>
                  <a:gd name="connsiteX16" fmla="*/ 21553 w 21556"/>
                  <a:gd name="connsiteY16" fmla="*/ 1128 h 11994"/>
                  <a:gd name="connsiteX17" fmla="*/ 21354 w 21556"/>
                  <a:gd name="connsiteY17" fmla="*/ 510 h 11994"/>
                  <a:gd name="connsiteX18" fmla="*/ 20946 w 21556"/>
                  <a:gd name="connsiteY18" fmla="*/ 0 h 11994"/>
                  <a:gd name="connsiteX0" fmla="*/ 21354 w 21556"/>
                  <a:gd name="connsiteY0" fmla="*/ 0 h 11484"/>
                  <a:gd name="connsiteX1" fmla="*/ 7792 w 21556"/>
                  <a:gd name="connsiteY1" fmla="*/ 476 h 11484"/>
                  <a:gd name="connsiteX2" fmla="*/ 7572 w 21556"/>
                  <a:gd name="connsiteY2" fmla="*/ 1521 h 11484"/>
                  <a:gd name="connsiteX3" fmla="*/ 6171 w 21556"/>
                  <a:gd name="connsiteY3" fmla="*/ 3252 h 11484"/>
                  <a:gd name="connsiteX4" fmla="*/ 4141 w 21556"/>
                  <a:gd name="connsiteY4" fmla="*/ 5742 h 11484"/>
                  <a:gd name="connsiteX5" fmla="*/ 81 w 21556"/>
                  <a:gd name="connsiteY5" fmla="*/ 10723 h 11484"/>
                  <a:gd name="connsiteX6" fmla="*/ 81 w 21556"/>
                  <a:gd name="connsiteY6" fmla="*/ 11327 h 11484"/>
                  <a:gd name="connsiteX7" fmla="*/ 392 w 21556"/>
                  <a:gd name="connsiteY7" fmla="*/ 11476 h 11484"/>
                  <a:gd name="connsiteX8" fmla="*/ 12498 w 21556"/>
                  <a:gd name="connsiteY8" fmla="*/ 11476 h 11484"/>
                  <a:gd name="connsiteX9" fmla="*/ 13012 w 21556"/>
                  <a:gd name="connsiteY9" fmla="*/ 11381 h 11484"/>
                  <a:gd name="connsiteX10" fmla="*/ 13507 w 21556"/>
                  <a:gd name="connsiteY10" fmla="*/ 11022 h 11484"/>
                  <a:gd name="connsiteX11" fmla="*/ 13992 w 21556"/>
                  <a:gd name="connsiteY11" fmla="*/ 10527 h 11484"/>
                  <a:gd name="connsiteX12" fmla="*/ 17966 w 21556"/>
                  <a:gd name="connsiteY12" fmla="*/ 5623 h 11484"/>
                  <a:gd name="connsiteX13" fmla="*/ 19953 w 21556"/>
                  <a:gd name="connsiteY13" fmla="*/ 3171 h 11484"/>
                  <a:gd name="connsiteX14" fmla="*/ 20946 w 21556"/>
                  <a:gd name="connsiteY14" fmla="*/ 1945 h 11484"/>
                  <a:gd name="connsiteX15" fmla="*/ 21404 w 21556"/>
                  <a:gd name="connsiteY15" fmla="*/ 1356 h 11484"/>
                  <a:gd name="connsiteX16" fmla="*/ 21553 w 21556"/>
                  <a:gd name="connsiteY16" fmla="*/ 618 h 11484"/>
                  <a:gd name="connsiteX17" fmla="*/ 21354 w 21556"/>
                  <a:gd name="connsiteY17" fmla="*/ 0 h 11484"/>
                  <a:gd name="connsiteX0" fmla="*/ 21553 w 21556"/>
                  <a:gd name="connsiteY0" fmla="*/ 206 h 11072"/>
                  <a:gd name="connsiteX1" fmla="*/ 7792 w 21556"/>
                  <a:gd name="connsiteY1" fmla="*/ 64 h 11072"/>
                  <a:gd name="connsiteX2" fmla="*/ 7572 w 21556"/>
                  <a:gd name="connsiteY2" fmla="*/ 1109 h 11072"/>
                  <a:gd name="connsiteX3" fmla="*/ 6171 w 21556"/>
                  <a:gd name="connsiteY3" fmla="*/ 2840 h 11072"/>
                  <a:gd name="connsiteX4" fmla="*/ 4141 w 21556"/>
                  <a:gd name="connsiteY4" fmla="*/ 5330 h 11072"/>
                  <a:gd name="connsiteX5" fmla="*/ 81 w 21556"/>
                  <a:gd name="connsiteY5" fmla="*/ 10311 h 11072"/>
                  <a:gd name="connsiteX6" fmla="*/ 81 w 21556"/>
                  <a:gd name="connsiteY6" fmla="*/ 10915 h 11072"/>
                  <a:gd name="connsiteX7" fmla="*/ 392 w 21556"/>
                  <a:gd name="connsiteY7" fmla="*/ 11064 h 11072"/>
                  <a:gd name="connsiteX8" fmla="*/ 12498 w 21556"/>
                  <a:gd name="connsiteY8" fmla="*/ 11064 h 11072"/>
                  <a:gd name="connsiteX9" fmla="*/ 13012 w 21556"/>
                  <a:gd name="connsiteY9" fmla="*/ 10969 h 11072"/>
                  <a:gd name="connsiteX10" fmla="*/ 13507 w 21556"/>
                  <a:gd name="connsiteY10" fmla="*/ 10610 h 11072"/>
                  <a:gd name="connsiteX11" fmla="*/ 13992 w 21556"/>
                  <a:gd name="connsiteY11" fmla="*/ 10115 h 11072"/>
                  <a:gd name="connsiteX12" fmla="*/ 17966 w 21556"/>
                  <a:gd name="connsiteY12" fmla="*/ 5211 h 11072"/>
                  <a:gd name="connsiteX13" fmla="*/ 19953 w 21556"/>
                  <a:gd name="connsiteY13" fmla="*/ 2759 h 11072"/>
                  <a:gd name="connsiteX14" fmla="*/ 20946 w 21556"/>
                  <a:gd name="connsiteY14" fmla="*/ 1533 h 11072"/>
                  <a:gd name="connsiteX15" fmla="*/ 21404 w 21556"/>
                  <a:gd name="connsiteY15" fmla="*/ 944 h 11072"/>
                  <a:gd name="connsiteX16" fmla="*/ 21553 w 21556"/>
                  <a:gd name="connsiteY16" fmla="*/ 206 h 110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21556" h="11072">
                    <a:moveTo>
                      <a:pt x="21553" y="206"/>
                    </a:moveTo>
                    <a:cubicBezTo>
                      <a:pt x="19284" y="59"/>
                      <a:pt x="10122" y="-86"/>
                      <a:pt x="7792" y="64"/>
                    </a:cubicBezTo>
                    <a:cubicBezTo>
                      <a:pt x="7794" y="339"/>
                      <a:pt x="7842" y="646"/>
                      <a:pt x="7572" y="1109"/>
                    </a:cubicBezTo>
                    <a:lnTo>
                      <a:pt x="6171" y="2840"/>
                    </a:lnTo>
                    <a:lnTo>
                      <a:pt x="4141" y="5330"/>
                    </a:lnTo>
                    <a:lnTo>
                      <a:pt x="81" y="10311"/>
                    </a:lnTo>
                    <a:cubicBezTo>
                      <a:pt x="-27" y="10485"/>
                      <a:pt x="-27" y="10741"/>
                      <a:pt x="81" y="10915"/>
                    </a:cubicBezTo>
                    <a:cubicBezTo>
                      <a:pt x="157" y="11038"/>
                      <a:pt x="276" y="11095"/>
                      <a:pt x="392" y="11064"/>
                    </a:cubicBezTo>
                    <a:lnTo>
                      <a:pt x="12498" y="11064"/>
                    </a:lnTo>
                    <a:cubicBezTo>
                      <a:pt x="12672" y="11079"/>
                      <a:pt x="12847" y="11047"/>
                      <a:pt x="13012" y="10969"/>
                    </a:cubicBezTo>
                    <a:cubicBezTo>
                      <a:pt x="13190" y="10886"/>
                      <a:pt x="13351" y="10752"/>
                      <a:pt x="13507" y="10610"/>
                    </a:cubicBezTo>
                    <a:cubicBezTo>
                      <a:pt x="13675" y="10456"/>
                      <a:pt x="13836" y="10291"/>
                      <a:pt x="13992" y="10115"/>
                    </a:cubicBezTo>
                    <a:lnTo>
                      <a:pt x="17966" y="5211"/>
                    </a:lnTo>
                    <a:lnTo>
                      <a:pt x="19953" y="2759"/>
                    </a:lnTo>
                    <a:cubicBezTo>
                      <a:pt x="20285" y="2352"/>
                      <a:pt x="20618" y="1947"/>
                      <a:pt x="20946" y="1533"/>
                    </a:cubicBezTo>
                    <a:cubicBezTo>
                      <a:pt x="21100" y="1339"/>
                      <a:pt x="21253" y="1142"/>
                      <a:pt x="21404" y="944"/>
                    </a:cubicBezTo>
                    <a:cubicBezTo>
                      <a:pt x="21518" y="731"/>
                      <a:pt x="21571" y="468"/>
                      <a:pt x="21553" y="206"/>
                    </a:cubicBezTo>
                    <a:close/>
                  </a:path>
                </a:pathLst>
              </a:custGeom>
              <a:solidFill>
                <a:srgbClr val="436FB7"/>
              </a:solidFill>
              <a:ln>
                <a:noFill/>
              </a:ln>
              <a:effectLst/>
            </p:spPr>
            <p:txBody>
              <a:bodyPr lIns="25400" tIns="25400" rIns="25400" bIns="25400" anchor="ctr"/>
              <a:lstStyle/>
              <a:p>
                <a:endParaRPr lang="ar-IQ" sz="900" dirty="0">
                  <a:latin typeface="Lato Light" panose="020F0502020204030203" pitchFamily="34" charset="0"/>
                  <a:ea typeface="Lato Light" panose="020F0502020204030203" pitchFamily="34" charset="0"/>
                </a:endParaRPr>
              </a:p>
            </p:txBody>
          </p:sp>
        </p:grpSp>
        <p:sp>
          <p:nvSpPr>
            <p:cNvPr id="62" name="AutoShape 28">
              <a:extLst>
                <a:ext uri="{FF2B5EF4-FFF2-40B4-BE49-F238E27FC236}">
                  <a16:creationId xmlns:a16="http://schemas.microsoft.com/office/drawing/2014/main" id="{8D997CE8-B4C5-4D17-9C60-D17E153D9933}"/>
                </a:ext>
              </a:extLst>
            </p:cNvPr>
            <p:cNvSpPr>
              <a:spLocks/>
            </p:cNvSpPr>
            <p:nvPr/>
          </p:nvSpPr>
          <p:spPr bwMode="auto">
            <a:xfrm>
              <a:off x="1435100" y="3693319"/>
              <a:ext cx="515144" cy="630237"/>
            </a:xfrm>
            <a:custGeom>
              <a:avLst/>
              <a:gdLst>
                <a:gd name="T0" fmla="*/ 515146 w 21528"/>
                <a:gd name="T1" fmla="*/ 631658 h 21553"/>
                <a:gd name="T2" fmla="*/ 515146 w 21528"/>
                <a:gd name="T3" fmla="*/ 631658 h 21553"/>
                <a:gd name="T4" fmla="*/ 515146 w 21528"/>
                <a:gd name="T5" fmla="*/ 631658 h 21553"/>
                <a:gd name="T6" fmla="*/ 515146 w 21528"/>
                <a:gd name="T7" fmla="*/ 631658 h 2155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528" h="21553">
                  <a:moveTo>
                    <a:pt x="659" y="10"/>
                  </a:moveTo>
                  <a:cubicBezTo>
                    <a:pt x="466" y="-24"/>
                    <a:pt x="266" y="31"/>
                    <a:pt x="137" y="152"/>
                  </a:cubicBezTo>
                  <a:cubicBezTo>
                    <a:pt x="-47" y="325"/>
                    <a:pt x="-43" y="582"/>
                    <a:pt x="137" y="756"/>
                  </a:cubicBezTo>
                  <a:cubicBezTo>
                    <a:pt x="2416" y="2424"/>
                    <a:pt x="4683" y="4104"/>
                    <a:pt x="6939" y="5793"/>
                  </a:cubicBezTo>
                  <a:cubicBezTo>
                    <a:pt x="8067" y="6638"/>
                    <a:pt x="9192" y="7485"/>
                    <a:pt x="10340" y="8312"/>
                  </a:cubicBezTo>
                  <a:cubicBezTo>
                    <a:pt x="11107" y="8864"/>
                    <a:pt x="11884" y="9407"/>
                    <a:pt x="12670" y="9940"/>
                  </a:cubicBezTo>
                  <a:cubicBezTo>
                    <a:pt x="12869" y="10106"/>
                    <a:pt x="13002" y="10317"/>
                    <a:pt x="13055" y="10545"/>
                  </a:cubicBezTo>
                  <a:cubicBezTo>
                    <a:pt x="13141" y="10922"/>
                    <a:pt x="13005" y="11309"/>
                    <a:pt x="12687" y="11590"/>
                  </a:cubicBezTo>
                  <a:cubicBezTo>
                    <a:pt x="11906" y="12168"/>
                    <a:pt x="11123" y="12745"/>
                    <a:pt x="10340" y="13321"/>
                  </a:cubicBezTo>
                  <a:cubicBezTo>
                    <a:pt x="9208" y="14152"/>
                    <a:pt x="8073" y="14982"/>
                    <a:pt x="6939" y="15811"/>
                  </a:cubicBezTo>
                  <a:cubicBezTo>
                    <a:pt x="4670" y="17470"/>
                    <a:pt x="2403" y="19131"/>
                    <a:pt x="137" y="20792"/>
                  </a:cubicBezTo>
                  <a:cubicBezTo>
                    <a:pt x="-44" y="20966"/>
                    <a:pt x="-44" y="21222"/>
                    <a:pt x="137" y="21396"/>
                  </a:cubicBezTo>
                  <a:cubicBezTo>
                    <a:pt x="265" y="21519"/>
                    <a:pt x="465" y="21576"/>
                    <a:pt x="659" y="21545"/>
                  </a:cubicBezTo>
                  <a:lnTo>
                    <a:pt x="6353" y="21545"/>
                  </a:lnTo>
                  <a:cubicBezTo>
                    <a:pt x="6645" y="21560"/>
                    <a:pt x="6938" y="21528"/>
                    <a:pt x="7215" y="21450"/>
                  </a:cubicBezTo>
                  <a:cubicBezTo>
                    <a:pt x="7512" y="21367"/>
                    <a:pt x="7782" y="21233"/>
                    <a:pt x="8043" y="21091"/>
                  </a:cubicBezTo>
                  <a:cubicBezTo>
                    <a:pt x="8324" y="20937"/>
                    <a:pt x="8595" y="20772"/>
                    <a:pt x="8856" y="20596"/>
                  </a:cubicBezTo>
                  <a:cubicBezTo>
                    <a:pt x="11078" y="18964"/>
                    <a:pt x="13297" y="17329"/>
                    <a:pt x="15513" y="15692"/>
                  </a:cubicBezTo>
                  <a:cubicBezTo>
                    <a:pt x="16621" y="14873"/>
                    <a:pt x="17728" y="14054"/>
                    <a:pt x="18842" y="13240"/>
                  </a:cubicBezTo>
                  <a:cubicBezTo>
                    <a:pt x="19398" y="12833"/>
                    <a:pt x="19957" y="12428"/>
                    <a:pt x="20506" y="12014"/>
                  </a:cubicBezTo>
                  <a:cubicBezTo>
                    <a:pt x="20764" y="11820"/>
                    <a:pt x="21020" y="11623"/>
                    <a:pt x="21274" y="11425"/>
                  </a:cubicBezTo>
                  <a:cubicBezTo>
                    <a:pt x="21464" y="11212"/>
                    <a:pt x="21553" y="10949"/>
                    <a:pt x="21522" y="10687"/>
                  </a:cubicBezTo>
                  <a:cubicBezTo>
                    <a:pt x="21495" y="10457"/>
                    <a:pt x="21378" y="10240"/>
                    <a:pt x="21189" y="10069"/>
                  </a:cubicBezTo>
                  <a:cubicBezTo>
                    <a:pt x="20962" y="9899"/>
                    <a:pt x="20734" y="9728"/>
                    <a:pt x="20506" y="9559"/>
                  </a:cubicBezTo>
                  <a:cubicBezTo>
                    <a:pt x="19953" y="9147"/>
                    <a:pt x="19397" y="8739"/>
                    <a:pt x="18842" y="8329"/>
                  </a:cubicBezTo>
                  <a:cubicBezTo>
                    <a:pt x="17731" y="7511"/>
                    <a:pt x="16622" y="6690"/>
                    <a:pt x="15513" y="5870"/>
                  </a:cubicBezTo>
                  <a:cubicBezTo>
                    <a:pt x="13295" y="4230"/>
                    <a:pt x="11076" y="2591"/>
                    <a:pt x="8856" y="952"/>
                  </a:cubicBezTo>
                  <a:cubicBezTo>
                    <a:pt x="8597" y="778"/>
                    <a:pt x="8323" y="617"/>
                    <a:pt x="8043" y="464"/>
                  </a:cubicBezTo>
                  <a:cubicBezTo>
                    <a:pt x="7782" y="322"/>
                    <a:pt x="7512" y="188"/>
                    <a:pt x="7215" y="105"/>
                  </a:cubicBezTo>
                  <a:cubicBezTo>
                    <a:pt x="6938" y="27"/>
                    <a:pt x="6644" y="-3"/>
                    <a:pt x="6353" y="10"/>
                  </a:cubicBezTo>
                  <a:lnTo>
                    <a:pt x="659" y="10"/>
                  </a:lnTo>
                  <a:close/>
                </a:path>
              </a:pathLst>
            </a:custGeom>
            <a:solidFill>
              <a:srgbClr val="85ACB7"/>
            </a:solidFill>
            <a:ln>
              <a:noFill/>
            </a:ln>
            <a:effectLst/>
          </p:spPr>
          <p:txBody>
            <a:bodyPr lIns="25400" tIns="25400" rIns="25400" bIns="25400" anchor="ctr"/>
            <a:lstStyle/>
            <a:p>
              <a:endParaRPr lang="ar-IQ" sz="900">
                <a:latin typeface="Lato Light" panose="020F0502020204030203" pitchFamily="34" charset="0"/>
                <a:ea typeface="Lato Light" panose="020F0502020204030203" pitchFamily="34" charset="0"/>
              </a:endParaRPr>
            </a:p>
          </p:txBody>
        </p:sp>
        <p:sp>
          <p:nvSpPr>
            <p:cNvPr id="63" name="AutoShape 29">
              <a:extLst>
                <a:ext uri="{FF2B5EF4-FFF2-40B4-BE49-F238E27FC236}">
                  <a16:creationId xmlns:a16="http://schemas.microsoft.com/office/drawing/2014/main" id="{AD67695E-A106-46DA-84C0-EAE863AB37B9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6488" y="3693319"/>
              <a:ext cx="515144" cy="630237"/>
            </a:xfrm>
            <a:custGeom>
              <a:avLst/>
              <a:gdLst>
                <a:gd name="T0" fmla="*/ 515146 w 21528"/>
                <a:gd name="T1" fmla="*/ 631658 h 21553"/>
                <a:gd name="T2" fmla="*/ 515146 w 21528"/>
                <a:gd name="T3" fmla="*/ 631658 h 21553"/>
                <a:gd name="T4" fmla="*/ 515146 w 21528"/>
                <a:gd name="T5" fmla="*/ 631658 h 21553"/>
                <a:gd name="T6" fmla="*/ 515146 w 21528"/>
                <a:gd name="T7" fmla="*/ 631658 h 2155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528" h="21553">
                  <a:moveTo>
                    <a:pt x="659" y="10"/>
                  </a:moveTo>
                  <a:cubicBezTo>
                    <a:pt x="466" y="-24"/>
                    <a:pt x="266" y="31"/>
                    <a:pt x="137" y="152"/>
                  </a:cubicBezTo>
                  <a:cubicBezTo>
                    <a:pt x="-47" y="325"/>
                    <a:pt x="-43" y="582"/>
                    <a:pt x="137" y="756"/>
                  </a:cubicBezTo>
                  <a:cubicBezTo>
                    <a:pt x="2416" y="2424"/>
                    <a:pt x="4683" y="4104"/>
                    <a:pt x="6939" y="5793"/>
                  </a:cubicBezTo>
                  <a:cubicBezTo>
                    <a:pt x="8067" y="6638"/>
                    <a:pt x="9192" y="7485"/>
                    <a:pt x="10340" y="8312"/>
                  </a:cubicBezTo>
                  <a:cubicBezTo>
                    <a:pt x="11107" y="8864"/>
                    <a:pt x="11884" y="9407"/>
                    <a:pt x="12670" y="9940"/>
                  </a:cubicBezTo>
                  <a:cubicBezTo>
                    <a:pt x="12869" y="10106"/>
                    <a:pt x="13002" y="10317"/>
                    <a:pt x="13055" y="10545"/>
                  </a:cubicBezTo>
                  <a:cubicBezTo>
                    <a:pt x="13141" y="10922"/>
                    <a:pt x="13005" y="11309"/>
                    <a:pt x="12687" y="11590"/>
                  </a:cubicBezTo>
                  <a:cubicBezTo>
                    <a:pt x="11906" y="12168"/>
                    <a:pt x="11123" y="12745"/>
                    <a:pt x="10340" y="13321"/>
                  </a:cubicBezTo>
                  <a:cubicBezTo>
                    <a:pt x="9208" y="14152"/>
                    <a:pt x="8073" y="14982"/>
                    <a:pt x="6939" y="15811"/>
                  </a:cubicBezTo>
                  <a:cubicBezTo>
                    <a:pt x="4670" y="17470"/>
                    <a:pt x="2403" y="19131"/>
                    <a:pt x="137" y="20792"/>
                  </a:cubicBezTo>
                  <a:cubicBezTo>
                    <a:pt x="-44" y="20966"/>
                    <a:pt x="-44" y="21222"/>
                    <a:pt x="137" y="21396"/>
                  </a:cubicBezTo>
                  <a:cubicBezTo>
                    <a:pt x="265" y="21519"/>
                    <a:pt x="465" y="21576"/>
                    <a:pt x="659" y="21545"/>
                  </a:cubicBezTo>
                  <a:lnTo>
                    <a:pt x="6353" y="21545"/>
                  </a:lnTo>
                  <a:cubicBezTo>
                    <a:pt x="6645" y="21560"/>
                    <a:pt x="6938" y="21528"/>
                    <a:pt x="7215" y="21450"/>
                  </a:cubicBezTo>
                  <a:cubicBezTo>
                    <a:pt x="7512" y="21367"/>
                    <a:pt x="7782" y="21233"/>
                    <a:pt x="8043" y="21091"/>
                  </a:cubicBezTo>
                  <a:cubicBezTo>
                    <a:pt x="8324" y="20937"/>
                    <a:pt x="8595" y="20772"/>
                    <a:pt x="8856" y="20596"/>
                  </a:cubicBezTo>
                  <a:cubicBezTo>
                    <a:pt x="11078" y="18964"/>
                    <a:pt x="13297" y="17329"/>
                    <a:pt x="15513" y="15692"/>
                  </a:cubicBezTo>
                  <a:cubicBezTo>
                    <a:pt x="16621" y="14873"/>
                    <a:pt x="17728" y="14054"/>
                    <a:pt x="18842" y="13240"/>
                  </a:cubicBezTo>
                  <a:cubicBezTo>
                    <a:pt x="19398" y="12833"/>
                    <a:pt x="19957" y="12428"/>
                    <a:pt x="20506" y="12014"/>
                  </a:cubicBezTo>
                  <a:cubicBezTo>
                    <a:pt x="20764" y="11820"/>
                    <a:pt x="21020" y="11623"/>
                    <a:pt x="21274" y="11425"/>
                  </a:cubicBezTo>
                  <a:cubicBezTo>
                    <a:pt x="21464" y="11212"/>
                    <a:pt x="21553" y="10949"/>
                    <a:pt x="21522" y="10687"/>
                  </a:cubicBezTo>
                  <a:cubicBezTo>
                    <a:pt x="21495" y="10457"/>
                    <a:pt x="21378" y="10240"/>
                    <a:pt x="21189" y="10069"/>
                  </a:cubicBezTo>
                  <a:cubicBezTo>
                    <a:pt x="20962" y="9899"/>
                    <a:pt x="20734" y="9728"/>
                    <a:pt x="20506" y="9559"/>
                  </a:cubicBezTo>
                  <a:cubicBezTo>
                    <a:pt x="19953" y="9147"/>
                    <a:pt x="19397" y="8739"/>
                    <a:pt x="18842" y="8329"/>
                  </a:cubicBezTo>
                  <a:cubicBezTo>
                    <a:pt x="17731" y="7511"/>
                    <a:pt x="16622" y="6690"/>
                    <a:pt x="15513" y="5870"/>
                  </a:cubicBezTo>
                  <a:cubicBezTo>
                    <a:pt x="13295" y="4230"/>
                    <a:pt x="11076" y="2591"/>
                    <a:pt x="8856" y="952"/>
                  </a:cubicBezTo>
                  <a:cubicBezTo>
                    <a:pt x="8597" y="778"/>
                    <a:pt x="8323" y="617"/>
                    <a:pt x="8043" y="464"/>
                  </a:cubicBezTo>
                  <a:cubicBezTo>
                    <a:pt x="7782" y="322"/>
                    <a:pt x="7512" y="188"/>
                    <a:pt x="7215" y="105"/>
                  </a:cubicBezTo>
                  <a:cubicBezTo>
                    <a:pt x="6938" y="27"/>
                    <a:pt x="6644" y="-3"/>
                    <a:pt x="6353" y="10"/>
                  </a:cubicBezTo>
                  <a:lnTo>
                    <a:pt x="659" y="10"/>
                  </a:lnTo>
                  <a:close/>
                </a:path>
              </a:pathLst>
            </a:custGeom>
            <a:solidFill>
              <a:srgbClr val="85ACB7"/>
            </a:solidFill>
            <a:ln>
              <a:noFill/>
            </a:ln>
            <a:effectLst/>
          </p:spPr>
          <p:txBody>
            <a:bodyPr lIns="25400" tIns="25400" rIns="25400" bIns="25400" anchor="ctr"/>
            <a:lstStyle/>
            <a:p>
              <a:endParaRPr lang="ar-IQ" sz="900">
                <a:latin typeface="Lato Light" panose="020F0502020204030203" pitchFamily="34" charset="0"/>
                <a:ea typeface="Lato Light" panose="020F0502020204030203" pitchFamily="34" charset="0"/>
              </a:endParaRPr>
            </a:p>
          </p:txBody>
        </p:sp>
        <p:sp>
          <p:nvSpPr>
            <p:cNvPr id="64" name="Rectangle 36">
              <a:extLst>
                <a:ext uri="{FF2B5EF4-FFF2-40B4-BE49-F238E27FC236}">
                  <a16:creationId xmlns:a16="http://schemas.microsoft.com/office/drawing/2014/main" id="{1DB1153F-D71C-4483-BCDB-EF536D32FDB3}"/>
                </a:ext>
              </a:extLst>
            </p:cNvPr>
            <p:cNvSpPr>
              <a:spLocks/>
            </p:cNvSpPr>
            <p:nvPr/>
          </p:nvSpPr>
          <p:spPr bwMode="auto">
            <a:xfrm>
              <a:off x="1747838" y="4380136"/>
              <a:ext cx="515938" cy="2821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25400" tIns="25400" rIns="25400" bIns="25400" anchor="ctr">
              <a:spAutoFit/>
            </a:bodyPr>
            <a:lstStyle/>
            <a:p>
              <a:pPr algn="ctr" eaLnBrk="1">
                <a:defRPr/>
              </a:pPr>
              <a:r>
                <a:rPr lang="x-none" altLang="x-none" sz="1500" b="1" dirty="0">
                  <a:solidFill>
                    <a:srgbClr val="85ACB7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  <a:sym typeface="Arial" charset="0"/>
                </a:rPr>
                <a:t>201</a:t>
              </a:r>
              <a:r>
                <a:rPr lang="en-US" altLang="x-none" sz="1500" b="1" dirty="0">
                  <a:solidFill>
                    <a:srgbClr val="85ACB7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  <a:sym typeface="Arial" charset="0"/>
                </a:rPr>
                <a:t>8</a:t>
              </a:r>
              <a:endParaRPr lang="x-none" altLang="x-none" sz="1500" b="1" dirty="0">
                <a:solidFill>
                  <a:srgbClr val="85ACB7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  <a:sym typeface="Arial" charset="0"/>
              </a:endParaRPr>
            </a:p>
          </p:txBody>
        </p:sp>
        <p:grpSp>
          <p:nvGrpSpPr>
            <p:cNvPr id="65" name="Group 64">
              <a:extLst>
                <a:ext uri="{FF2B5EF4-FFF2-40B4-BE49-F238E27FC236}">
                  <a16:creationId xmlns:a16="http://schemas.microsoft.com/office/drawing/2014/main" id="{49707573-AD42-46AF-B8A7-77A6B0D48273}"/>
                </a:ext>
              </a:extLst>
            </p:cNvPr>
            <p:cNvGrpSpPr/>
            <p:nvPr/>
          </p:nvGrpSpPr>
          <p:grpSpPr>
            <a:xfrm>
              <a:off x="777874" y="3934619"/>
              <a:ext cx="500063" cy="147638"/>
              <a:chOff x="2710657" y="1989591"/>
              <a:chExt cx="500063" cy="147638"/>
            </a:xfrm>
          </p:grpSpPr>
          <p:sp>
            <p:nvSpPr>
              <p:cNvPr id="66" name="AutoShape 24">
                <a:extLst>
                  <a:ext uri="{FF2B5EF4-FFF2-40B4-BE49-F238E27FC236}">
                    <a16:creationId xmlns:a16="http://schemas.microsoft.com/office/drawing/2014/main" id="{127C9339-5180-4C53-B46C-B1755EB9C10B}"/>
                  </a:ext>
                </a:extLst>
              </p:cNvPr>
              <p:cNvSpPr>
                <a:spLocks/>
              </p:cNvSpPr>
              <p:nvPr/>
            </p:nvSpPr>
            <p:spPr bwMode="auto">
              <a:xfrm rot="5400000">
                <a:off x="3095626" y="2022135"/>
                <a:ext cx="147638" cy="82550"/>
              </a:xfrm>
              <a:custGeom>
                <a:avLst/>
                <a:gdLst>
                  <a:gd name="T0" fmla="*/ 147649 w 21600"/>
                  <a:gd name="T1" fmla="*/ 82551 h 21600"/>
                  <a:gd name="T2" fmla="*/ 147649 w 21600"/>
                  <a:gd name="T3" fmla="*/ 82551 h 21600"/>
                  <a:gd name="T4" fmla="*/ 147649 w 21600"/>
                  <a:gd name="T5" fmla="*/ 82551 h 21600"/>
                  <a:gd name="T6" fmla="*/ 147649 w 21600"/>
                  <a:gd name="T7" fmla="*/ 82551 h 2160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0800" y="0"/>
                    </a:moveTo>
                    <a:lnTo>
                      <a:pt x="21600" y="21600"/>
                    </a:lnTo>
                    <a:lnTo>
                      <a:pt x="0" y="21600"/>
                    </a:lnTo>
                    <a:lnTo>
                      <a:pt x="10800" y="0"/>
                    </a:lnTo>
                    <a:close/>
                  </a:path>
                </a:pathLst>
              </a:custGeom>
              <a:solidFill>
                <a:schemeClr val="bg1">
                  <a:lumMod val="75000"/>
                  <a:alpha val="60000"/>
                </a:schemeClr>
              </a:solidFill>
              <a:ln>
                <a:noFill/>
              </a:ln>
              <a:effectLst/>
            </p:spPr>
            <p:txBody>
              <a:bodyPr lIns="25400" tIns="25400" rIns="25400" bIns="25400" anchor="ctr"/>
              <a:lstStyle/>
              <a:p>
                <a:endParaRPr lang="ar-IQ" sz="900">
                  <a:latin typeface="Lato Light" panose="020F0502020204030203" pitchFamily="34" charset="0"/>
                  <a:ea typeface="Lato Light" panose="020F0502020204030203" pitchFamily="34" charset="0"/>
                </a:endParaRPr>
              </a:p>
            </p:txBody>
          </p:sp>
          <p:sp>
            <p:nvSpPr>
              <p:cNvPr id="67" name="AutoShape 25">
                <a:extLst>
                  <a:ext uri="{FF2B5EF4-FFF2-40B4-BE49-F238E27FC236}">
                    <a16:creationId xmlns:a16="http://schemas.microsoft.com/office/drawing/2014/main" id="{B04565DA-8C12-4A82-904C-13E974BF441F}"/>
                  </a:ext>
                </a:extLst>
              </p:cNvPr>
              <p:cNvSpPr>
                <a:spLocks/>
              </p:cNvSpPr>
              <p:nvPr/>
            </p:nvSpPr>
            <p:spPr bwMode="auto">
              <a:xfrm rot="5400000">
                <a:off x="2883694" y="2022135"/>
                <a:ext cx="147638" cy="82550"/>
              </a:xfrm>
              <a:custGeom>
                <a:avLst/>
                <a:gdLst>
                  <a:gd name="T0" fmla="*/ 147649 w 21600"/>
                  <a:gd name="T1" fmla="*/ 82551 h 21600"/>
                  <a:gd name="T2" fmla="*/ 147649 w 21600"/>
                  <a:gd name="T3" fmla="*/ 82551 h 21600"/>
                  <a:gd name="T4" fmla="*/ 147649 w 21600"/>
                  <a:gd name="T5" fmla="*/ 82551 h 21600"/>
                  <a:gd name="T6" fmla="*/ 147649 w 21600"/>
                  <a:gd name="T7" fmla="*/ 82551 h 2160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0800" y="0"/>
                    </a:moveTo>
                    <a:lnTo>
                      <a:pt x="21600" y="21600"/>
                    </a:lnTo>
                    <a:lnTo>
                      <a:pt x="0" y="21600"/>
                    </a:lnTo>
                    <a:lnTo>
                      <a:pt x="10800" y="0"/>
                    </a:lnTo>
                    <a:close/>
                  </a:path>
                </a:pathLst>
              </a:custGeom>
              <a:solidFill>
                <a:schemeClr val="bg1">
                  <a:lumMod val="85000"/>
                  <a:alpha val="80000"/>
                </a:schemeClr>
              </a:solidFill>
              <a:ln>
                <a:noFill/>
              </a:ln>
              <a:effectLst/>
            </p:spPr>
            <p:txBody>
              <a:bodyPr lIns="25400" tIns="25400" rIns="25400" bIns="25400" anchor="ctr"/>
              <a:lstStyle/>
              <a:p>
                <a:endParaRPr lang="ar-IQ" sz="900">
                  <a:latin typeface="Lato Light" panose="020F0502020204030203" pitchFamily="34" charset="0"/>
                  <a:ea typeface="Lato Light" panose="020F0502020204030203" pitchFamily="34" charset="0"/>
                </a:endParaRPr>
              </a:p>
            </p:txBody>
          </p:sp>
          <p:sp>
            <p:nvSpPr>
              <p:cNvPr id="68" name="AutoShape 26">
                <a:extLst>
                  <a:ext uri="{FF2B5EF4-FFF2-40B4-BE49-F238E27FC236}">
                    <a16:creationId xmlns:a16="http://schemas.microsoft.com/office/drawing/2014/main" id="{7D5C990C-D3D1-4DE6-BD9C-A82D988BD620}"/>
                  </a:ext>
                </a:extLst>
              </p:cNvPr>
              <p:cNvSpPr>
                <a:spLocks/>
              </p:cNvSpPr>
              <p:nvPr/>
            </p:nvSpPr>
            <p:spPr bwMode="auto">
              <a:xfrm rot="5400000">
                <a:off x="2678113" y="2022135"/>
                <a:ext cx="147638" cy="82550"/>
              </a:xfrm>
              <a:custGeom>
                <a:avLst/>
                <a:gdLst>
                  <a:gd name="T0" fmla="*/ 147649 w 21600"/>
                  <a:gd name="T1" fmla="*/ 82551 h 21600"/>
                  <a:gd name="T2" fmla="*/ 147649 w 21600"/>
                  <a:gd name="T3" fmla="*/ 82551 h 21600"/>
                  <a:gd name="T4" fmla="*/ 147649 w 21600"/>
                  <a:gd name="T5" fmla="*/ 82551 h 21600"/>
                  <a:gd name="T6" fmla="*/ 147649 w 21600"/>
                  <a:gd name="T7" fmla="*/ 82551 h 2160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0800" y="0"/>
                    </a:moveTo>
                    <a:lnTo>
                      <a:pt x="21600" y="21600"/>
                    </a:lnTo>
                    <a:lnTo>
                      <a:pt x="0" y="21600"/>
                    </a:lnTo>
                    <a:lnTo>
                      <a:pt x="10800" y="0"/>
                    </a:lnTo>
                    <a:close/>
                  </a:path>
                </a:pathLst>
              </a:custGeom>
              <a:solidFill>
                <a:schemeClr val="bg1">
                  <a:lumMod val="85000"/>
                  <a:alpha val="50000"/>
                </a:schemeClr>
              </a:solidFill>
              <a:ln>
                <a:noFill/>
              </a:ln>
              <a:effectLst/>
            </p:spPr>
            <p:txBody>
              <a:bodyPr lIns="25400" tIns="25400" rIns="25400" bIns="25400" anchor="ctr"/>
              <a:lstStyle/>
              <a:p>
                <a:endParaRPr lang="ar-IQ" sz="900">
                  <a:latin typeface="Lato Light" panose="020F0502020204030203" pitchFamily="34" charset="0"/>
                  <a:ea typeface="Lato Light" panose="020F0502020204030203" pitchFamily="34" charset="0"/>
                </a:endParaRPr>
              </a:p>
            </p:txBody>
          </p:sp>
        </p:grpSp>
        <p:grpSp>
          <p:nvGrpSpPr>
            <p:cNvPr id="69" name="Group 68">
              <a:extLst>
                <a:ext uri="{FF2B5EF4-FFF2-40B4-BE49-F238E27FC236}">
                  <a16:creationId xmlns:a16="http://schemas.microsoft.com/office/drawing/2014/main" id="{8CCB6CC5-75C0-4A20-B709-BCB24330F976}"/>
                </a:ext>
              </a:extLst>
            </p:cNvPr>
            <p:cNvGrpSpPr/>
            <p:nvPr/>
          </p:nvGrpSpPr>
          <p:grpSpPr>
            <a:xfrm>
              <a:off x="1762127" y="3692525"/>
              <a:ext cx="865148" cy="631034"/>
              <a:chOff x="2501167" y="1747497"/>
              <a:chExt cx="865148" cy="631034"/>
            </a:xfrm>
            <a:solidFill>
              <a:srgbClr val="85ACB7"/>
            </a:solidFill>
          </p:grpSpPr>
          <p:sp>
            <p:nvSpPr>
              <p:cNvPr id="70" name="AutoShape 9">
                <a:extLst>
                  <a:ext uri="{FF2B5EF4-FFF2-40B4-BE49-F238E27FC236}">
                    <a16:creationId xmlns:a16="http://schemas.microsoft.com/office/drawing/2014/main" id="{2816167D-E0D0-433E-B417-0D13C5B04D3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01167" y="2054772"/>
                <a:ext cx="865148" cy="323759"/>
              </a:xfrm>
              <a:custGeom>
                <a:avLst/>
                <a:gdLst>
                  <a:gd name="T0" fmla="*/ 865151 w 21557"/>
                  <a:gd name="T1" fmla="*/ 631658 h 21553"/>
                  <a:gd name="T2" fmla="*/ 865151 w 21557"/>
                  <a:gd name="T3" fmla="*/ 631658 h 21553"/>
                  <a:gd name="T4" fmla="*/ 865151 w 21557"/>
                  <a:gd name="T5" fmla="*/ 631658 h 21553"/>
                  <a:gd name="T6" fmla="*/ 865151 w 21557"/>
                  <a:gd name="T7" fmla="*/ 631658 h 21553"/>
                  <a:gd name="T8" fmla="*/ 0 60000 65536"/>
                  <a:gd name="T9" fmla="*/ 0 60000 65536"/>
                  <a:gd name="T10" fmla="*/ 0 60000 65536"/>
                  <a:gd name="T11" fmla="*/ 0 60000 65536"/>
                  <a:gd name="connsiteX0" fmla="*/ 12499 w 21557"/>
                  <a:gd name="connsiteY0" fmla="*/ 3 h 21546"/>
                  <a:gd name="connsiteX1" fmla="*/ 82 w 21557"/>
                  <a:gd name="connsiteY1" fmla="*/ 145 h 21546"/>
                  <a:gd name="connsiteX2" fmla="*/ 82 w 21557"/>
                  <a:gd name="connsiteY2" fmla="*/ 749 h 21546"/>
                  <a:gd name="connsiteX3" fmla="*/ 4142 w 21557"/>
                  <a:gd name="connsiteY3" fmla="*/ 5786 h 21546"/>
                  <a:gd name="connsiteX4" fmla="*/ 6172 w 21557"/>
                  <a:gd name="connsiteY4" fmla="*/ 8305 h 21546"/>
                  <a:gd name="connsiteX5" fmla="*/ 7563 w 21557"/>
                  <a:gd name="connsiteY5" fmla="*/ 9933 h 21546"/>
                  <a:gd name="connsiteX6" fmla="*/ 7793 w 21557"/>
                  <a:gd name="connsiteY6" fmla="*/ 10538 h 21546"/>
                  <a:gd name="connsiteX7" fmla="*/ 7573 w 21557"/>
                  <a:gd name="connsiteY7" fmla="*/ 11583 h 21546"/>
                  <a:gd name="connsiteX8" fmla="*/ 6172 w 21557"/>
                  <a:gd name="connsiteY8" fmla="*/ 13314 h 21546"/>
                  <a:gd name="connsiteX9" fmla="*/ 4142 w 21557"/>
                  <a:gd name="connsiteY9" fmla="*/ 15804 h 21546"/>
                  <a:gd name="connsiteX10" fmla="*/ 82 w 21557"/>
                  <a:gd name="connsiteY10" fmla="*/ 20785 h 21546"/>
                  <a:gd name="connsiteX11" fmla="*/ 82 w 21557"/>
                  <a:gd name="connsiteY11" fmla="*/ 21389 h 21546"/>
                  <a:gd name="connsiteX12" fmla="*/ 393 w 21557"/>
                  <a:gd name="connsiteY12" fmla="*/ 21538 h 21546"/>
                  <a:gd name="connsiteX13" fmla="*/ 12499 w 21557"/>
                  <a:gd name="connsiteY13" fmla="*/ 21538 h 21546"/>
                  <a:gd name="connsiteX14" fmla="*/ 13013 w 21557"/>
                  <a:gd name="connsiteY14" fmla="*/ 21443 h 21546"/>
                  <a:gd name="connsiteX15" fmla="*/ 13508 w 21557"/>
                  <a:gd name="connsiteY15" fmla="*/ 21084 h 21546"/>
                  <a:gd name="connsiteX16" fmla="*/ 13993 w 21557"/>
                  <a:gd name="connsiteY16" fmla="*/ 20589 h 21546"/>
                  <a:gd name="connsiteX17" fmla="*/ 17967 w 21557"/>
                  <a:gd name="connsiteY17" fmla="*/ 15685 h 21546"/>
                  <a:gd name="connsiteX18" fmla="*/ 19954 w 21557"/>
                  <a:gd name="connsiteY18" fmla="*/ 13233 h 21546"/>
                  <a:gd name="connsiteX19" fmla="*/ 20947 w 21557"/>
                  <a:gd name="connsiteY19" fmla="*/ 12007 h 21546"/>
                  <a:gd name="connsiteX20" fmla="*/ 21405 w 21557"/>
                  <a:gd name="connsiteY20" fmla="*/ 11418 h 21546"/>
                  <a:gd name="connsiteX21" fmla="*/ 21554 w 21557"/>
                  <a:gd name="connsiteY21" fmla="*/ 10680 h 21546"/>
                  <a:gd name="connsiteX22" fmla="*/ 21355 w 21557"/>
                  <a:gd name="connsiteY22" fmla="*/ 10062 h 21546"/>
                  <a:gd name="connsiteX23" fmla="*/ 20947 w 21557"/>
                  <a:gd name="connsiteY23" fmla="*/ 9552 h 21546"/>
                  <a:gd name="connsiteX24" fmla="*/ 19954 w 21557"/>
                  <a:gd name="connsiteY24" fmla="*/ 8322 h 21546"/>
                  <a:gd name="connsiteX25" fmla="*/ 17967 w 21557"/>
                  <a:gd name="connsiteY25" fmla="*/ 5863 h 21546"/>
                  <a:gd name="connsiteX26" fmla="*/ 13993 w 21557"/>
                  <a:gd name="connsiteY26" fmla="*/ 945 h 21546"/>
                  <a:gd name="connsiteX27" fmla="*/ 13508 w 21557"/>
                  <a:gd name="connsiteY27" fmla="*/ 457 h 21546"/>
                  <a:gd name="connsiteX28" fmla="*/ 13013 w 21557"/>
                  <a:gd name="connsiteY28" fmla="*/ 98 h 21546"/>
                  <a:gd name="connsiteX29" fmla="*/ 12499 w 21557"/>
                  <a:gd name="connsiteY29" fmla="*/ 3 h 21546"/>
                  <a:gd name="connsiteX0" fmla="*/ 12498 w 21556"/>
                  <a:gd name="connsiteY0" fmla="*/ 3 h 21546"/>
                  <a:gd name="connsiteX1" fmla="*/ 81 w 21556"/>
                  <a:gd name="connsiteY1" fmla="*/ 749 h 21546"/>
                  <a:gd name="connsiteX2" fmla="*/ 4141 w 21556"/>
                  <a:gd name="connsiteY2" fmla="*/ 5786 h 21546"/>
                  <a:gd name="connsiteX3" fmla="*/ 6171 w 21556"/>
                  <a:gd name="connsiteY3" fmla="*/ 8305 h 21546"/>
                  <a:gd name="connsiteX4" fmla="*/ 7562 w 21556"/>
                  <a:gd name="connsiteY4" fmla="*/ 9933 h 21546"/>
                  <a:gd name="connsiteX5" fmla="*/ 7792 w 21556"/>
                  <a:gd name="connsiteY5" fmla="*/ 10538 h 21546"/>
                  <a:gd name="connsiteX6" fmla="*/ 7572 w 21556"/>
                  <a:gd name="connsiteY6" fmla="*/ 11583 h 21546"/>
                  <a:gd name="connsiteX7" fmla="*/ 6171 w 21556"/>
                  <a:gd name="connsiteY7" fmla="*/ 13314 h 21546"/>
                  <a:gd name="connsiteX8" fmla="*/ 4141 w 21556"/>
                  <a:gd name="connsiteY8" fmla="*/ 15804 h 21546"/>
                  <a:gd name="connsiteX9" fmla="*/ 81 w 21556"/>
                  <a:gd name="connsiteY9" fmla="*/ 20785 h 21546"/>
                  <a:gd name="connsiteX10" fmla="*/ 81 w 21556"/>
                  <a:gd name="connsiteY10" fmla="*/ 21389 h 21546"/>
                  <a:gd name="connsiteX11" fmla="*/ 392 w 21556"/>
                  <a:gd name="connsiteY11" fmla="*/ 21538 h 21546"/>
                  <a:gd name="connsiteX12" fmla="*/ 12498 w 21556"/>
                  <a:gd name="connsiteY12" fmla="*/ 21538 h 21546"/>
                  <a:gd name="connsiteX13" fmla="*/ 13012 w 21556"/>
                  <a:gd name="connsiteY13" fmla="*/ 21443 h 21546"/>
                  <a:gd name="connsiteX14" fmla="*/ 13507 w 21556"/>
                  <a:gd name="connsiteY14" fmla="*/ 21084 h 21546"/>
                  <a:gd name="connsiteX15" fmla="*/ 13992 w 21556"/>
                  <a:gd name="connsiteY15" fmla="*/ 20589 h 21546"/>
                  <a:gd name="connsiteX16" fmla="*/ 17966 w 21556"/>
                  <a:gd name="connsiteY16" fmla="*/ 15685 h 21546"/>
                  <a:gd name="connsiteX17" fmla="*/ 19953 w 21556"/>
                  <a:gd name="connsiteY17" fmla="*/ 13233 h 21546"/>
                  <a:gd name="connsiteX18" fmla="*/ 20946 w 21556"/>
                  <a:gd name="connsiteY18" fmla="*/ 12007 h 21546"/>
                  <a:gd name="connsiteX19" fmla="*/ 21404 w 21556"/>
                  <a:gd name="connsiteY19" fmla="*/ 11418 h 21546"/>
                  <a:gd name="connsiteX20" fmla="*/ 21553 w 21556"/>
                  <a:gd name="connsiteY20" fmla="*/ 10680 h 21546"/>
                  <a:gd name="connsiteX21" fmla="*/ 21354 w 21556"/>
                  <a:gd name="connsiteY21" fmla="*/ 10062 h 21546"/>
                  <a:gd name="connsiteX22" fmla="*/ 20946 w 21556"/>
                  <a:gd name="connsiteY22" fmla="*/ 9552 h 21546"/>
                  <a:gd name="connsiteX23" fmla="*/ 19953 w 21556"/>
                  <a:gd name="connsiteY23" fmla="*/ 8322 h 21546"/>
                  <a:gd name="connsiteX24" fmla="*/ 17966 w 21556"/>
                  <a:gd name="connsiteY24" fmla="*/ 5863 h 21546"/>
                  <a:gd name="connsiteX25" fmla="*/ 13992 w 21556"/>
                  <a:gd name="connsiteY25" fmla="*/ 945 h 21546"/>
                  <a:gd name="connsiteX26" fmla="*/ 13507 w 21556"/>
                  <a:gd name="connsiteY26" fmla="*/ 457 h 21546"/>
                  <a:gd name="connsiteX27" fmla="*/ 13012 w 21556"/>
                  <a:gd name="connsiteY27" fmla="*/ 98 h 21546"/>
                  <a:gd name="connsiteX28" fmla="*/ 12498 w 21556"/>
                  <a:gd name="connsiteY28" fmla="*/ 3 h 21546"/>
                  <a:gd name="connsiteX0" fmla="*/ 12498 w 21556"/>
                  <a:gd name="connsiteY0" fmla="*/ 3 h 21546"/>
                  <a:gd name="connsiteX1" fmla="*/ 4141 w 21556"/>
                  <a:gd name="connsiteY1" fmla="*/ 5786 h 21546"/>
                  <a:gd name="connsiteX2" fmla="*/ 6171 w 21556"/>
                  <a:gd name="connsiteY2" fmla="*/ 8305 h 21546"/>
                  <a:gd name="connsiteX3" fmla="*/ 7562 w 21556"/>
                  <a:gd name="connsiteY3" fmla="*/ 9933 h 21546"/>
                  <a:gd name="connsiteX4" fmla="*/ 7792 w 21556"/>
                  <a:gd name="connsiteY4" fmla="*/ 10538 h 21546"/>
                  <a:gd name="connsiteX5" fmla="*/ 7572 w 21556"/>
                  <a:gd name="connsiteY5" fmla="*/ 11583 h 21546"/>
                  <a:gd name="connsiteX6" fmla="*/ 6171 w 21556"/>
                  <a:gd name="connsiteY6" fmla="*/ 13314 h 21546"/>
                  <a:gd name="connsiteX7" fmla="*/ 4141 w 21556"/>
                  <a:gd name="connsiteY7" fmla="*/ 15804 h 21546"/>
                  <a:gd name="connsiteX8" fmla="*/ 81 w 21556"/>
                  <a:gd name="connsiteY8" fmla="*/ 20785 h 21546"/>
                  <a:gd name="connsiteX9" fmla="*/ 81 w 21556"/>
                  <a:gd name="connsiteY9" fmla="*/ 21389 h 21546"/>
                  <a:gd name="connsiteX10" fmla="*/ 392 w 21556"/>
                  <a:gd name="connsiteY10" fmla="*/ 21538 h 21546"/>
                  <a:gd name="connsiteX11" fmla="*/ 12498 w 21556"/>
                  <a:gd name="connsiteY11" fmla="*/ 21538 h 21546"/>
                  <a:gd name="connsiteX12" fmla="*/ 13012 w 21556"/>
                  <a:gd name="connsiteY12" fmla="*/ 21443 h 21546"/>
                  <a:gd name="connsiteX13" fmla="*/ 13507 w 21556"/>
                  <a:gd name="connsiteY13" fmla="*/ 21084 h 21546"/>
                  <a:gd name="connsiteX14" fmla="*/ 13992 w 21556"/>
                  <a:gd name="connsiteY14" fmla="*/ 20589 h 21546"/>
                  <a:gd name="connsiteX15" fmla="*/ 17966 w 21556"/>
                  <a:gd name="connsiteY15" fmla="*/ 15685 h 21546"/>
                  <a:gd name="connsiteX16" fmla="*/ 19953 w 21556"/>
                  <a:gd name="connsiteY16" fmla="*/ 13233 h 21546"/>
                  <a:gd name="connsiteX17" fmla="*/ 20946 w 21556"/>
                  <a:gd name="connsiteY17" fmla="*/ 12007 h 21546"/>
                  <a:gd name="connsiteX18" fmla="*/ 21404 w 21556"/>
                  <a:gd name="connsiteY18" fmla="*/ 11418 h 21546"/>
                  <a:gd name="connsiteX19" fmla="*/ 21553 w 21556"/>
                  <a:gd name="connsiteY19" fmla="*/ 10680 h 21546"/>
                  <a:gd name="connsiteX20" fmla="*/ 21354 w 21556"/>
                  <a:gd name="connsiteY20" fmla="*/ 10062 h 21546"/>
                  <a:gd name="connsiteX21" fmla="*/ 20946 w 21556"/>
                  <a:gd name="connsiteY21" fmla="*/ 9552 h 21546"/>
                  <a:gd name="connsiteX22" fmla="*/ 19953 w 21556"/>
                  <a:gd name="connsiteY22" fmla="*/ 8322 h 21546"/>
                  <a:gd name="connsiteX23" fmla="*/ 17966 w 21556"/>
                  <a:gd name="connsiteY23" fmla="*/ 5863 h 21546"/>
                  <a:gd name="connsiteX24" fmla="*/ 13992 w 21556"/>
                  <a:gd name="connsiteY24" fmla="*/ 945 h 21546"/>
                  <a:gd name="connsiteX25" fmla="*/ 13507 w 21556"/>
                  <a:gd name="connsiteY25" fmla="*/ 457 h 21546"/>
                  <a:gd name="connsiteX26" fmla="*/ 13012 w 21556"/>
                  <a:gd name="connsiteY26" fmla="*/ 98 h 21546"/>
                  <a:gd name="connsiteX27" fmla="*/ 12498 w 21556"/>
                  <a:gd name="connsiteY27" fmla="*/ 3 h 21546"/>
                  <a:gd name="connsiteX0" fmla="*/ 13012 w 21556"/>
                  <a:gd name="connsiteY0" fmla="*/ 0 h 21448"/>
                  <a:gd name="connsiteX1" fmla="*/ 4141 w 21556"/>
                  <a:gd name="connsiteY1" fmla="*/ 5688 h 21448"/>
                  <a:gd name="connsiteX2" fmla="*/ 6171 w 21556"/>
                  <a:gd name="connsiteY2" fmla="*/ 8207 h 21448"/>
                  <a:gd name="connsiteX3" fmla="*/ 7562 w 21556"/>
                  <a:gd name="connsiteY3" fmla="*/ 9835 h 21448"/>
                  <a:gd name="connsiteX4" fmla="*/ 7792 w 21556"/>
                  <a:gd name="connsiteY4" fmla="*/ 10440 h 21448"/>
                  <a:gd name="connsiteX5" fmla="*/ 7572 w 21556"/>
                  <a:gd name="connsiteY5" fmla="*/ 11485 h 21448"/>
                  <a:gd name="connsiteX6" fmla="*/ 6171 w 21556"/>
                  <a:gd name="connsiteY6" fmla="*/ 13216 h 21448"/>
                  <a:gd name="connsiteX7" fmla="*/ 4141 w 21556"/>
                  <a:gd name="connsiteY7" fmla="*/ 15706 h 21448"/>
                  <a:gd name="connsiteX8" fmla="*/ 81 w 21556"/>
                  <a:gd name="connsiteY8" fmla="*/ 20687 h 21448"/>
                  <a:gd name="connsiteX9" fmla="*/ 81 w 21556"/>
                  <a:gd name="connsiteY9" fmla="*/ 21291 h 21448"/>
                  <a:gd name="connsiteX10" fmla="*/ 392 w 21556"/>
                  <a:gd name="connsiteY10" fmla="*/ 21440 h 21448"/>
                  <a:gd name="connsiteX11" fmla="*/ 12498 w 21556"/>
                  <a:gd name="connsiteY11" fmla="*/ 21440 h 21448"/>
                  <a:gd name="connsiteX12" fmla="*/ 13012 w 21556"/>
                  <a:gd name="connsiteY12" fmla="*/ 21345 h 21448"/>
                  <a:gd name="connsiteX13" fmla="*/ 13507 w 21556"/>
                  <a:gd name="connsiteY13" fmla="*/ 20986 h 21448"/>
                  <a:gd name="connsiteX14" fmla="*/ 13992 w 21556"/>
                  <a:gd name="connsiteY14" fmla="*/ 20491 h 21448"/>
                  <a:gd name="connsiteX15" fmla="*/ 17966 w 21556"/>
                  <a:gd name="connsiteY15" fmla="*/ 15587 h 21448"/>
                  <a:gd name="connsiteX16" fmla="*/ 19953 w 21556"/>
                  <a:gd name="connsiteY16" fmla="*/ 13135 h 21448"/>
                  <a:gd name="connsiteX17" fmla="*/ 20946 w 21556"/>
                  <a:gd name="connsiteY17" fmla="*/ 11909 h 21448"/>
                  <a:gd name="connsiteX18" fmla="*/ 21404 w 21556"/>
                  <a:gd name="connsiteY18" fmla="*/ 11320 h 21448"/>
                  <a:gd name="connsiteX19" fmla="*/ 21553 w 21556"/>
                  <a:gd name="connsiteY19" fmla="*/ 10582 h 21448"/>
                  <a:gd name="connsiteX20" fmla="*/ 21354 w 21556"/>
                  <a:gd name="connsiteY20" fmla="*/ 9964 h 21448"/>
                  <a:gd name="connsiteX21" fmla="*/ 20946 w 21556"/>
                  <a:gd name="connsiteY21" fmla="*/ 9454 h 21448"/>
                  <a:gd name="connsiteX22" fmla="*/ 19953 w 21556"/>
                  <a:gd name="connsiteY22" fmla="*/ 8224 h 21448"/>
                  <a:gd name="connsiteX23" fmla="*/ 17966 w 21556"/>
                  <a:gd name="connsiteY23" fmla="*/ 5765 h 21448"/>
                  <a:gd name="connsiteX24" fmla="*/ 13992 w 21556"/>
                  <a:gd name="connsiteY24" fmla="*/ 847 h 21448"/>
                  <a:gd name="connsiteX25" fmla="*/ 13507 w 21556"/>
                  <a:gd name="connsiteY25" fmla="*/ 359 h 21448"/>
                  <a:gd name="connsiteX26" fmla="*/ 13012 w 21556"/>
                  <a:gd name="connsiteY26" fmla="*/ 0 h 21448"/>
                  <a:gd name="connsiteX0" fmla="*/ 13507 w 21556"/>
                  <a:gd name="connsiteY0" fmla="*/ 289 h 21378"/>
                  <a:gd name="connsiteX1" fmla="*/ 4141 w 21556"/>
                  <a:gd name="connsiteY1" fmla="*/ 5618 h 21378"/>
                  <a:gd name="connsiteX2" fmla="*/ 6171 w 21556"/>
                  <a:gd name="connsiteY2" fmla="*/ 8137 h 21378"/>
                  <a:gd name="connsiteX3" fmla="*/ 7562 w 21556"/>
                  <a:gd name="connsiteY3" fmla="*/ 9765 h 21378"/>
                  <a:gd name="connsiteX4" fmla="*/ 7792 w 21556"/>
                  <a:gd name="connsiteY4" fmla="*/ 10370 h 21378"/>
                  <a:gd name="connsiteX5" fmla="*/ 7572 w 21556"/>
                  <a:gd name="connsiteY5" fmla="*/ 11415 h 21378"/>
                  <a:gd name="connsiteX6" fmla="*/ 6171 w 21556"/>
                  <a:gd name="connsiteY6" fmla="*/ 13146 h 21378"/>
                  <a:gd name="connsiteX7" fmla="*/ 4141 w 21556"/>
                  <a:gd name="connsiteY7" fmla="*/ 15636 h 21378"/>
                  <a:gd name="connsiteX8" fmla="*/ 81 w 21556"/>
                  <a:gd name="connsiteY8" fmla="*/ 20617 h 21378"/>
                  <a:gd name="connsiteX9" fmla="*/ 81 w 21556"/>
                  <a:gd name="connsiteY9" fmla="*/ 21221 h 21378"/>
                  <a:gd name="connsiteX10" fmla="*/ 392 w 21556"/>
                  <a:gd name="connsiteY10" fmla="*/ 21370 h 21378"/>
                  <a:gd name="connsiteX11" fmla="*/ 12498 w 21556"/>
                  <a:gd name="connsiteY11" fmla="*/ 21370 h 21378"/>
                  <a:gd name="connsiteX12" fmla="*/ 13012 w 21556"/>
                  <a:gd name="connsiteY12" fmla="*/ 21275 h 21378"/>
                  <a:gd name="connsiteX13" fmla="*/ 13507 w 21556"/>
                  <a:gd name="connsiteY13" fmla="*/ 20916 h 21378"/>
                  <a:gd name="connsiteX14" fmla="*/ 13992 w 21556"/>
                  <a:gd name="connsiteY14" fmla="*/ 20421 h 21378"/>
                  <a:gd name="connsiteX15" fmla="*/ 17966 w 21556"/>
                  <a:gd name="connsiteY15" fmla="*/ 15517 h 21378"/>
                  <a:gd name="connsiteX16" fmla="*/ 19953 w 21556"/>
                  <a:gd name="connsiteY16" fmla="*/ 13065 h 21378"/>
                  <a:gd name="connsiteX17" fmla="*/ 20946 w 21556"/>
                  <a:gd name="connsiteY17" fmla="*/ 11839 h 21378"/>
                  <a:gd name="connsiteX18" fmla="*/ 21404 w 21556"/>
                  <a:gd name="connsiteY18" fmla="*/ 11250 h 21378"/>
                  <a:gd name="connsiteX19" fmla="*/ 21553 w 21556"/>
                  <a:gd name="connsiteY19" fmla="*/ 10512 h 21378"/>
                  <a:gd name="connsiteX20" fmla="*/ 21354 w 21556"/>
                  <a:gd name="connsiteY20" fmla="*/ 9894 h 21378"/>
                  <a:gd name="connsiteX21" fmla="*/ 20946 w 21556"/>
                  <a:gd name="connsiteY21" fmla="*/ 9384 h 21378"/>
                  <a:gd name="connsiteX22" fmla="*/ 19953 w 21556"/>
                  <a:gd name="connsiteY22" fmla="*/ 8154 h 21378"/>
                  <a:gd name="connsiteX23" fmla="*/ 17966 w 21556"/>
                  <a:gd name="connsiteY23" fmla="*/ 5695 h 21378"/>
                  <a:gd name="connsiteX24" fmla="*/ 13992 w 21556"/>
                  <a:gd name="connsiteY24" fmla="*/ 777 h 21378"/>
                  <a:gd name="connsiteX25" fmla="*/ 13507 w 21556"/>
                  <a:gd name="connsiteY25" fmla="*/ 289 h 21378"/>
                  <a:gd name="connsiteX0" fmla="*/ 13992 w 21556"/>
                  <a:gd name="connsiteY0" fmla="*/ 1 h 20602"/>
                  <a:gd name="connsiteX1" fmla="*/ 4141 w 21556"/>
                  <a:gd name="connsiteY1" fmla="*/ 4842 h 20602"/>
                  <a:gd name="connsiteX2" fmla="*/ 6171 w 21556"/>
                  <a:gd name="connsiteY2" fmla="*/ 7361 h 20602"/>
                  <a:gd name="connsiteX3" fmla="*/ 7562 w 21556"/>
                  <a:gd name="connsiteY3" fmla="*/ 8989 h 20602"/>
                  <a:gd name="connsiteX4" fmla="*/ 7792 w 21556"/>
                  <a:gd name="connsiteY4" fmla="*/ 9594 h 20602"/>
                  <a:gd name="connsiteX5" fmla="*/ 7572 w 21556"/>
                  <a:gd name="connsiteY5" fmla="*/ 10639 h 20602"/>
                  <a:gd name="connsiteX6" fmla="*/ 6171 w 21556"/>
                  <a:gd name="connsiteY6" fmla="*/ 12370 h 20602"/>
                  <a:gd name="connsiteX7" fmla="*/ 4141 w 21556"/>
                  <a:gd name="connsiteY7" fmla="*/ 14860 h 20602"/>
                  <a:gd name="connsiteX8" fmla="*/ 81 w 21556"/>
                  <a:gd name="connsiteY8" fmla="*/ 19841 h 20602"/>
                  <a:gd name="connsiteX9" fmla="*/ 81 w 21556"/>
                  <a:gd name="connsiteY9" fmla="*/ 20445 h 20602"/>
                  <a:gd name="connsiteX10" fmla="*/ 392 w 21556"/>
                  <a:gd name="connsiteY10" fmla="*/ 20594 h 20602"/>
                  <a:gd name="connsiteX11" fmla="*/ 12498 w 21556"/>
                  <a:gd name="connsiteY11" fmla="*/ 20594 h 20602"/>
                  <a:gd name="connsiteX12" fmla="*/ 13012 w 21556"/>
                  <a:gd name="connsiteY12" fmla="*/ 20499 h 20602"/>
                  <a:gd name="connsiteX13" fmla="*/ 13507 w 21556"/>
                  <a:gd name="connsiteY13" fmla="*/ 20140 h 20602"/>
                  <a:gd name="connsiteX14" fmla="*/ 13992 w 21556"/>
                  <a:gd name="connsiteY14" fmla="*/ 19645 h 20602"/>
                  <a:gd name="connsiteX15" fmla="*/ 17966 w 21556"/>
                  <a:gd name="connsiteY15" fmla="*/ 14741 h 20602"/>
                  <a:gd name="connsiteX16" fmla="*/ 19953 w 21556"/>
                  <a:gd name="connsiteY16" fmla="*/ 12289 h 20602"/>
                  <a:gd name="connsiteX17" fmla="*/ 20946 w 21556"/>
                  <a:gd name="connsiteY17" fmla="*/ 11063 h 20602"/>
                  <a:gd name="connsiteX18" fmla="*/ 21404 w 21556"/>
                  <a:gd name="connsiteY18" fmla="*/ 10474 h 20602"/>
                  <a:gd name="connsiteX19" fmla="*/ 21553 w 21556"/>
                  <a:gd name="connsiteY19" fmla="*/ 9736 h 20602"/>
                  <a:gd name="connsiteX20" fmla="*/ 21354 w 21556"/>
                  <a:gd name="connsiteY20" fmla="*/ 9118 h 20602"/>
                  <a:gd name="connsiteX21" fmla="*/ 20946 w 21556"/>
                  <a:gd name="connsiteY21" fmla="*/ 8608 h 20602"/>
                  <a:gd name="connsiteX22" fmla="*/ 19953 w 21556"/>
                  <a:gd name="connsiteY22" fmla="*/ 7378 h 20602"/>
                  <a:gd name="connsiteX23" fmla="*/ 17966 w 21556"/>
                  <a:gd name="connsiteY23" fmla="*/ 4919 h 20602"/>
                  <a:gd name="connsiteX24" fmla="*/ 13992 w 21556"/>
                  <a:gd name="connsiteY24" fmla="*/ 1 h 20602"/>
                  <a:gd name="connsiteX0" fmla="*/ 17966 w 21556"/>
                  <a:gd name="connsiteY0" fmla="*/ 77 h 15760"/>
                  <a:gd name="connsiteX1" fmla="*/ 4141 w 21556"/>
                  <a:gd name="connsiteY1" fmla="*/ 0 h 15760"/>
                  <a:gd name="connsiteX2" fmla="*/ 6171 w 21556"/>
                  <a:gd name="connsiteY2" fmla="*/ 2519 h 15760"/>
                  <a:gd name="connsiteX3" fmla="*/ 7562 w 21556"/>
                  <a:gd name="connsiteY3" fmla="*/ 4147 h 15760"/>
                  <a:gd name="connsiteX4" fmla="*/ 7792 w 21556"/>
                  <a:gd name="connsiteY4" fmla="*/ 4752 h 15760"/>
                  <a:gd name="connsiteX5" fmla="*/ 7572 w 21556"/>
                  <a:gd name="connsiteY5" fmla="*/ 5797 h 15760"/>
                  <a:gd name="connsiteX6" fmla="*/ 6171 w 21556"/>
                  <a:gd name="connsiteY6" fmla="*/ 7528 h 15760"/>
                  <a:gd name="connsiteX7" fmla="*/ 4141 w 21556"/>
                  <a:gd name="connsiteY7" fmla="*/ 10018 h 15760"/>
                  <a:gd name="connsiteX8" fmla="*/ 81 w 21556"/>
                  <a:gd name="connsiteY8" fmla="*/ 14999 h 15760"/>
                  <a:gd name="connsiteX9" fmla="*/ 81 w 21556"/>
                  <a:gd name="connsiteY9" fmla="*/ 15603 h 15760"/>
                  <a:gd name="connsiteX10" fmla="*/ 392 w 21556"/>
                  <a:gd name="connsiteY10" fmla="*/ 15752 h 15760"/>
                  <a:gd name="connsiteX11" fmla="*/ 12498 w 21556"/>
                  <a:gd name="connsiteY11" fmla="*/ 15752 h 15760"/>
                  <a:gd name="connsiteX12" fmla="*/ 13012 w 21556"/>
                  <a:gd name="connsiteY12" fmla="*/ 15657 h 15760"/>
                  <a:gd name="connsiteX13" fmla="*/ 13507 w 21556"/>
                  <a:gd name="connsiteY13" fmla="*/ 15298 h 15760"/>
                  <a:gd name="connsiteX14" fmla="*/ 13992 w 21556"/>
                  <a:gd name="connsiteY14" fmla="*/ 14803 h 15760"/>
                  <a:gd name="connsiteX15" fmla="*/ 17966 w 21556"/>
                  <a:gd name="connsiteY15" fmla="*/ 9899 h 15760"/>
                  <a:gd name="connsiteX16" fmla="*/ 19953 w 21556"/>
                  <a:gd name="connsiteY16" fmla="*/ 7447 h 15760"/>
                  <a:gd name="connsiteX17" fmla="*/ 20946 w 21556"/>
                  <a:gd name="connsiteY17" fmla="*/ 6221 h 15760"/>
                  <a:gd name="connsiteX18" fmla="*/ 21404 w 21556"/>
                  <a:gd name="connsiteY18" fmla="*/ 5632 h 15760"/>
                  <a:gd name="connsiteX19" fmla="*/ 21553 w 21556"/>
                  <a:gd name="connsiteY19" fmla="*/ 4894 h 15760"/>
                  <a:gd name="connsiteX20" fmla="*/ 21354 w 21556"/>
                  <a:gd name="connsiteY20" fmla="*/ 4276 h 15760"/>
                  <a:gd name="connsiteX21" fmla="*/ 20946 w 21556"/>
                  <a:gd name="connsiteY21" fmla="*/ 3766 h 15760"/>
                  <a:gd name="connsiteX22" fmla="*/ 19953 w 21556"/>
                  <a:gd name="connsiteY22" fmla="*/ 2536 h 15760"/>
                  <a:gd name="connsiteX23" fmla="*/ 17966 w 21556"/>
                  <a:gd name="connsiteY23" fmla="*/ 77 h 15760"/>
                  <a:gd name="connsiteX0" fmla="*/ 17966 w 21556"/>
                  <a:gd name="connsiteY0" fmla="*/ 0 h 15683"/>
                  <a:gd name="connsiteX1" fmla="*/ 6171 w 21556"/>
                  <a:gd name="connsiteY1" fmla="*/ 2442 h 15683"/>
                  <a:gd name="connsiteX2" fmla="*/ 7562 w 21556"/>
                  <a:gd name="connsiteY2" fmla="*/ 4070 h 15683"/>
                  <a:gd name="connsiteX3" fmla="*/ 7792 w 21556"/>
                  <a:gd name="connsiteY3" fmla="*/ 4675 h 15683"/>
                  <a:gd name="connsiteX4" fmla="*/ 7572 w 21556"/>
                  <a:gd name="connsiteY4" fmla="*/ 5720 h 15683"/>
                  <a:gd name="connsiteX5" fmla="*/ 6171 w 21556"/>
                  <a:gd name="connsiteY5" fmla="*/ 7451 h 15683"/>
                  <a:gd name="connsiteX6" fmla="*/ 4141 w 21556"/>
                  <a:gd name="connsiteY6" fmla="*/ 9941 h 15683"/>
                  <a:gd name="connsiteX7" fmla="*/ 81 w 21556"/>
                  <a:gd name="connsiteY7" fmla="*/ 14922 h 15683"/>
                  <a:gd name="connsiteX8" fmla="*/ 81 w 21556"/>
                  <a:gd name="connsiteY8" fmla="*/ 15526 h 15683"/>
                  <a:gd name="connsiteX9" fmla="*/ 392 w 21556"/>
                  <a:gd name="connsiteY9" fmla="*/ 15675 h 15683"/>
                  <a:gd name="connsiteX10" fmla="*/ 12498 w 21556"/>
                  <a:gd name="connsiteY10" fmla="*/ 15675 h 15683"/>
                  <a:gd name="connsiteX11" fmla="*/ 13012 w 21556"/>
                  <a:gd name="connsiteY11" fmla="*/ 15580 h 15683"/>
                  <a:gd name="connsiteX12" fmla="*/ 13507 w 21556"/>
                  <a:gd name="connsiteY12" fmla="*/ 15221 h 15683"/>
                  <a:gd name="connsiteX13" fmla="*/ 13992 w 21556"/>
                  <a:gd name="connsiteY13" fmla="*/ 14726 h 15683"/>
                  <a:gd name="connsiteX14" fmla="*/ 17966 w 21556"/>
                  <a:gd name="connsiteY14" fmla="*/ 9822 h 15683"/>
                  <a:gd name="connsiteX15" fmla="*/ 19953 w 21556"/>
                  <a:gd name="connsiteY15" fmla="*/ 7370 h 15683"/>
                  <a:gd name="connsiteX16" fmla="*/ 20946 w 21556"/>
                  <a:gd name="connsiteY16" fmla="*/ 6144 h 15683"/>
                  <a:gd name="connsiteX17" fmla="*/ 21404 w 21556"/>
                  <a:gd name="connsiteY17" fmla="*/ 5555 h 15683"/>
                  <a:gd name="connsiteX18" fmla="*/ 21553 w 21556"/>
                  <a:gd name="connsiteY18" fmla="*/ 4817 h 15683"/>
                  <a:gd name="connsiteX19" fmla="*/ 21354 w 21556"/>
                  <a:gd name="connsiteY19" fmla="*/ 4199 h 15683"/>
                  <a:gd name="connsiteX20" fmla="*/ 20946 w 21556"/>
                  <a:gd name="connsiteY20" fmla="*/ 3689 h 15683"/>
                  <a:gd name="connsiteX21" fmla="*/ 19953 w 21556"/>
                  <a:gd name="connsiteY21" fmla="*/ 2459 h 15683"/>
                  <a:gd name="connsiteX22" fmla="*/ 17966 w 21556"/>
                  <a:gd name="connsiteY22" fmla="*/ 0 h 15683"/>
                  <a:gd name="connsiteX0" fmla="*/ 17966 w 21556"/>
                  <a:gd name="connsiteY0" fmla="*/ 0 h 15683"/>
                  <a:gd name="connsiteX1" fmla="*/ 7562 w 21556"/>
                  <a:gd name="connsiteY1" fmla="*/ 4070 h 15683"/>
                  <a:gd name="connsiteX2" fmla="*/ 7792 w 21556"/>
                  <a:gd name="connsiteY2" fmla="*/ 4675 h 15683"/>
                  <a:gd name="connsiteX3" fmla="*/ 7572 w 21556"/>
                  <a:gd name="connsiteY3" fmla="*/ 5720 h 15683"/>
                  <a:gd name="connsiteX4" fmla="*/ 6171 w 21556"/>
                  <a:gd name="connsiteY4" fmla="*/ 7451 h 15683"/>
                  <a:gd name="connsiteX5" fmla="*/ 4141 w 21556"/>
                  <a:gd name="connsiteY5" fmla="*/ 9941 h 15683"/>
                  <a:gd name="connsiteX6" fmla="*/ 81 w 21556"/>
                  <a:gd name="connsiteY6" fmla="*/ 14922 h 15683"/>
                  <a:gd name="connsiteX7" fmla="*/ 81 w 21556"/>
                  <a:gd name="connsiteY7" fmla="*/ 15526 h 15683"/>
                  <a:gd name="connsiteX8" fmla="*/ 392 w 21556"/>
                  <a:gd name="connsiteY8" fmla="*/ 15675 h 15683"/>
                  <a:gd name="connsiteX9" fmla="*/ 12498 w 21556"/>
                  <a:gd name="connsiteY9" fmla="*/ 15675 h 15683"/>
                  <a:gd name="connsiteX10" fmla="*/ 13012 w 21556"/>
                  <a:gd name="connsiteY10" fmla="*/ 15580 h 15683"/>
                  <a:gd name="connsiteX11" fmla="*/ 13507 w 21556"/>
                  <a:gd name="connsiteY11" fmla="*/ 15221 h 15683"/>
                  <a:gd name="connsiteX12" fmla="*/ 13992 w 21556"/>
                  <a:gd name="connsiteY12" fmla="*/ 14726 h 15683"/>
                  <a:gd name="connsiteX13" fmla="*/ 17966 w 21556"/>
                  <a:gd name="connsiteY13" fmla="*/ 9822 h 15683"/>
                  <a:gd name="connsiteX14" fmla="*/ 19953 w 21556"/>
                  <a:gd name="connsiteY14" fmla="*/ 7370 h 15683"/>
                  <a:gd name="connsiteX15" fmla="*/ 20946 w 21556"/>
                  <a:gd name="connsiteY15" fmla="*/ 6144 h 15683"/>
                  <a:gd name="connsiteX16" fmla="*/ 21404 w 21556"/>
                  <a:gd name="connsiteY16" fmla="*/ 5555 h 15683"/>
                  <a:gd name="connsiteX17" fmla="*/ 21553 w 21556"/>
                  <a:gd name="connsiteY17" fmla="*/ 4817 h 15683"/>
                  <a:gd name="connsiteX18" fmla="*/ 21354 w 21556"/>
                  <a:gd name="connsiteY18" fmla="*/ 4199 h 15683"/>
                  <a:gd name="connsiteX19" fmla="*/ 20946 w 21556"/>
                  <a:gd name="connsiteY19" fmla="*/ 3689 h 15683"/>
                  <a:gd name="connsiteX20" fmla="*/ 19953 w 21556"/>
                  <a:gd name="connsiteY20" fmla="*/ 2459 h 15683"/>
                  <a:gd name="connsiteX21" fmla="*/ 17966 w 21556"/>
                  <a:gd name="connsiteY21" fmla="*/ 0 h 15683"/>
                  <a:gd name="connsiteX0" fmla="*/ 19953 w 21556"/>
                  <a:gd name="connsiteY0" fmla="*/ 0 h 13224"/>
                  <a:gd name="connsiteX1" fmla="*/ 7562 w 21556"/>
                  <a:gd name="connsiteY1" fmla="*/ 1611 h 13224"/>
                  <a:gd name="connsiteX2" fmla="*/ 7792 w 21556"/>
                  <a:gd name="connsiteY2" fmla="*/ 2216 h 13224"/>
                  <a:gd name="connsiteX3" fmla="*/ 7572 w 21556"/>
                  <a:gd name="connsiteY3" fmla="*/ 3261 h 13224"/>
                  <a:gd name="connsiteX4" fmla="*/ 6171 w 21556"/>
                  <a:gd name="connsiteY4" fmla="*/ 4992 h 13224"/>
                  <a:gd name="connsiteX5" fmla="*/ 4141 w 21556"/>
                  <a:gd name="connsiteY5" fmla="*/ 7482 h 13224"/>
                  <a:gd name="connsiteX6" fmla="*/ 81 w 21556"/>
                  <a:gd name="connsiteY6" fmla="*/ 12463 h 13224"/>
                  <a:gd name="connsiteX7" fmla="*/ 81 w 21556"/>
                  <a:gd name="connsiteY7" fmla="*/ 13067 h 13224"/>
                  <a:gd name="connsiteX8" fmla="*/ 392 w 21556"/>
                  <a:gd name="connsiteY8" fmla="*/ 13216 h 13224"/>
                  <a:gd name="connsiteX9" fmla="*/ 12498 w 21556"/>
                  <a:gd name="connsiteY9" fmla="*/ 13216 h 13224"/>
                  <a:gd name="connsiteX10" fmla="*/ 13012 w 21556"/>
                  <a:gd name="connsiteY10" fmla="*/ 13121 h 13224"/>
                  <a:gd name="connsiteX11" fmla="*/ 13507 w 21556"/>
                  <a:gd name="connsiteY11" fmla="*/ 12762 h 13224"/>
                  <a:gd name="connsiteX12" fmla="*/ 13992 w 21556"/>
                  <a:gd name="connsiteY12" fmla="*/ 12267 h 13224"/>
                  <a:gd name="connsiteX13" fmla="*/ 17966 w 21556"/>
                  <a:gd name="connsiteY13" fmla="*/ 7363 h 13224"/>
                  <a:gd name="connsiteX14" fmla="*/ 19953 w 21556"/>
                  <a:gd name="connsiteY14" fmla="*/ 4911 h 13224"/>
                  <a:gd name="connsiteX15" fmla="*/ 20946 w 21556"/>
                  <a:gd name="connsiteY15" fmla="*/ 3685 h 13224"/>
                  <a:gd name="connsiteX16" fmla="*/ 21404 w 21556"/>
                  <a:gd name="connsiteY16" fmla="*/ 3096 h 13224"/>
                  <a:gd name="connsiteX17" fmla="*/ 21553 w 21556"/>
                  <a:gd name="connsiteY17" fmla="*/ 2358 h 13224"/>
                  <a:gd name="connsiteX18" fmla="*/ 21354 w 21556"/>
                  <a:gd name="connsiteY18" fmla="*/ 1740 h 13224"/>
                  <a:gd name="connsiteX19" fmla="*/ 20946 w 21556"/>
                  <a:gd name="connsiteY19" fmla="*/ 1230 h 13224"/>
                  <a:gd name="connsiteX20" fmla="*/ 19953 w 21556"/>
                  <a:gd name="connsiteY20" fmla="*/ 0 h 13224"/>
                  <a:gd name="connsiteX0" fmla="*/ 19953 w 21556"/>
                  <a:gd name="connsiteY0" fmla="*/ 0 h 13224"/>
                  <a:gd name="connsiteX1" fmla="*/ 7562 w 21556"/>
                  <a:gd name="connsiteY1" fmla="*/ 1611 h 13224"/>
                  <a:gd name="connsiteX2" fmla="*/ 7792 w 21556"/>
                  <a:gd name="connsiteY2" fmla="*/ 2216 h 13224"/>
                  <a:gd name="connsiteX3" fmla="*/ 7613 w 21556"/>
                  <a:gd name="connsiteY3" fmla="*/ 1590 h 13224"/>
                  <a:gd name="connsiteX4" fmla="*/ 7572 w 21556"/>
                  <a:gd name="connsiteY4" fmla="*/ 3261 h 13224"/>
                  <a:gd name="connsiteX5" fmla="*/ 6171 w 21556"/>
                  <a:gd name="connsiteY5" fmla="*/ 4992 h 13224"/>
                  <a:gd name="connsiteX6" fmla="*/ 4141 w 21556"/>
                  <a:gd name="connsiteY6" fmla="*/ 7482 h 13224"/>
                  <a:gd name="connsiteX7" fmla="*/ 81 w 21556"/>
                  <a:gd name="connsiteY7" fmla="*/ 12463 h 13224"/>
                  <a:gd name="connsiteX8" fmla="*/ 81 w 21556"/>
                  <a:gd name="connsiteY8" fmla="*/ 13067 h 13224"/>
                  <a:gd name="connsiteX9" fmla="*/ 392 w 21556"/>
                  <a:gd name="connsiteY9" fmla="*/ 13216 h 13224"/>
                  <a:gd name="connsiteX10" fmla="*/ 12498 w 21556"/>
                  <a:gd name="connsiteY10" fmla="*/ 13216 h 13224"/>
                  <a:gd name="connsiteX11" fmla="*/ 13012 w 21556"/>
                  <a:gd name="connsiteY11" fmla="*/ 13121 h 13224"/>
                  <a:gd name="connsiteX12" fmla="*/ 13507 w 21556"/>
                  <a:gd name="connsiteY12" fmla="*/ 12762 h 13224"/>
                  <a:gd name="connsiteX13" fmla="*/ 13992 w 21556"/>
                  <a:gd name="connsiteY13" fmla="*/ 12267 h 13224"/>
                  <a:gd name="connsiteX14" fmla="*/ 17966 w 21556"/>
                  <a:gd name="connsiteY14" fmla="*/ 7363 h 13224"/>
                  <a:gd name="connsiteX15" fmla="*/ 19953 w 21556"/>
                  <a:gd name="connsiteY15" fmla="*/ 4911 h 13224"/>
                  <a:gd name="connsiteX16" fmla="*/ 20946 w 21556"/>
                  <a:gd name="connsiteY16" fmla="*/ 3685 h 13224"/>
                  <a:gd name="connsiteX17" fmla="*/ 21404 w 21556"/>
                  <a:gd name="connsiteY17" fmla="*/ 3096 h 13224"/>
                  <a:gd name="connsiteX18" fmla="*/ 21553 w 21556"/>
                  <a:gd name="connsiteY18" fmla="*/ 2358 h 13224"/>
                  <a:gd name="connsiteX19" fmla="*/ 21354 w 21556"/>
                  <a:gd name="connsiteY19" fmla="*/ 1740 h 13224"/>
                  <a:gd name="connsiteX20" fmla="*/ 20946 w 21556"/>
                  <a:gd name="connsiteY20" fmla="*/ 1230 h 13224"/>
                  <a:gd name="connsiteX21" fmla="*/ 19953 w 21556"/>
                  <a:gd name="connsiteY21" fmla="*/ 0 h 13224"/>
                  <a:gd name="connsiteX0" fmla="*/ 19953 w 21556"/>
                  <a:gd name="connsiteY0" fmla="*/ 0 h 13224"/>
                  <a:gd name="connsiteX1" fmla="*/ 7562 w 21556"/>
                  <a:gd name="connsiteY1" fmla="*/ 1611 h 13224"/>
                  <a:gd name="connsiteX2" fmla="*/ 7792 w 21556"/>
                  <a:gd name="connsiteY2" fmla="*/ 2216 h 13224"/>
                  <a:gd name="connsiteX3" fmla="*/ 7572 w 21556"/>
                  <a:gd name="connsiteY3" fmla="*/ 3261 h 13224"/>
                  <a:gd name="connsiteX4" fmla="*/ 6171 w 21556"/>
                  <a:gd name="connsiteY4" fmla="*/ 4992 h 13224"/>
                  <a:gd name="connsiteX5" fmla="*/ 4141 w 21556"/>
                  <a:gd name="connsiteY5" fmla="*/ 7482 h 13224"/>
                  <a:gd name="connsiteX6" fmla="*/ 81 w 21556"/>
                  <a:gd name="connsiteY6" fmla="*/ 12463 h 13224"/>
                  <a:gd name="connsiteX7" fmla="*/ 81 w 21556"/>
                  <a:gd name="connsiteY7" fmla="*/ 13067 h 13224"/>
                  <a:gd name="connsiteX8" fmla="*/ 392 w 21556"/>
                  <a:gd name="connsiteY8" fmla="*/ 13216 h 13224"/>
                  <a:gd name="connsiteX9" fmla="*/ 12498 w 21556"/>
                  <a:gd name="connsiteY9" fmla="*/ 13216 h 13224"/>
                  <a:gd name="connsiteX10" fmla="*/ 13012 w 21556"/>
                  <a:gd name="connsiteY10" fmla="*/ 13121 h 13224"/>
                  <a:gd name="connsiteX11" fmla="*/ 13507 w 21556"/>
                  <a:gd name="connsiteY11" fmla="*/ 12762 h 13224"/>
                  <a:gd name="connsiteX12" fmla="*/ 13992 w 21556"/>
                  <a:gd name="connsiteY12" fmla="*/ 12267 h 13224"/>
                  <a:gd name="connsiteX13" fmla="*/ 17966 w 21556"/>
                  <a:gd name="connsiteY13" fmla="*/ 7363 h 13224"/>
                  <a:gd name="connsiteX14" fmla="*/ 19953 w 21556"/>
                  <a:gd name="connsiteY14" fmla="*/ 4911 h 13224"/>
                  <a:gd name="connsiteX15" fmla="*/ 20946 w 21556"/>
                  <a:gd name="connsiteY15" fmla="*/ 3685 h 13224"/>
                  <a:gd name="connsiteX16" fmla="*/ 21404 w 21556"/>
                  <a:gd name="connsiteY16" fmla="*/ 3096 h 13224"/>
                  <a:gd name="connsiteX17" fmla="*/ 21553 w 21556"/>
                  <a:gd name="connsiteY17" fmla="*/ 2358 h 13224"/>
                  <a:gd name="connsiteX18" fmla="*/ 21354 w 21556"/>
                  <a:gd name="connsiteY18" fmla="*/ 1740 h 13224"/>
                  <a:gd name="connsiteX19" fmla="*/ 20946 w 21556"/>
                  <a:gd name="connsiteY19" fmla="*/ 1230 h 13224"/>
                  <a:gd name="connsiteX20" fmla="*/ 19953 w 21556"/>
                  <a:gd name="connsiteY20" fmla="*/ 0 h 13224"/>
                  <a:gd name="connsiteX0" fmla="*/ 19953 w 21556"/>
                  <a:gd name="connsiteY0" fmla="*/ 0 h 13224"/>
                  <a:gd name="connsiteX1" fmla="*/ 7792 w 21556"/>
                  <a:gd name="connsiteY1" fmla="*/ 2216 h 13224"/>
                  <a:gd name="connsiteX2" fmla="*/ 7572 w 21556"/>
                  <a:gd name="connsiteY2" fmla="*/ 3261 h 13224"/>
                  <a:gd name="connsiteX3" fmla="*/ 6171 w 21556"/>
                  <a:gd name="connsiteY3" fmla="*/ 4992 h 13224"/>
                  <a:gd name="connsiteX4" fmla="*/ 4141 w 21556"/>
                  <a:gd name="connsiteY4" fmla="*/ 7482 h 13224"/>
                  <a:gd name="connsiteX5" fmla="*/ 81 w 21556"/>
                  <a:gd name="connsiteY5" fmla="*/ 12463 h 13224"/>
                  <a:gd name="connsiteX6" fmla="*/ 81 w 21556"/>
                  <a:gd name="connsiteY6" fmla="*/ 13067 h 13224"/>
                  <a:gd name="connsiteX7" fmla="*/ 392 w 21556"/>
                  <a:gd name="connsiteY7" fmla="*/ 13216 h 13224"/>
                  <a:gd name="connsiteX8" fmla="*/ 12498 w 21556"/>
                  <a:gd name="connsiteY8" fmla="*/ 13216 h 13224"/>
                  <a:gd name="connsiteX9" fmla="*/ 13012 w 21556"/>
                  <a:gd name="connsiteY9" fmla="*/ 13121 h 13224"/>
                  <a:gd name="connsiteX10" fmla="*/ 13507 w 21556"/>
                  <a:gd name="connsiteY10" fmla="*/ 12762 h 13224"/>
                  <a:gd name="connsiteX11" fmla="*/ 13992 w 21556"/>
                  <a:gd name="connsiteY11" fmla="*/ 12267 h 13224"/>
                  <a:gd name="connsiteX12" fmla="*/ 17966 w 21556"/>
                  <a:gd name="connsiteY12" fmla="*/ 7363 h 13224"/>
                  <a:gd name="connsiteX13" fmla="*/ 19953 w 21556"/>
                  <a:gd name="connsiteY13" fmla="*/ 4911 h 13224"/>
                  <a:gd name="connsiteX14" fmla="*/ 20946 w 21556"/>
                  <a:gd name="connsiteY14" fmla="*/ 3685 h 13224"/>
                  <a:gd name="connsiteX15" fmla="*/ 21404 w 21556"/>
                  <a:gd name="connsiteY15" fmla="*/ 3096 h 13224"/>
                  <a:gd name="connsiteX16" fmla="*/ 21553 w 21556"/>
                  <a:gd name="connsiteY16" fmla="*/ 2358 h 13224"/>
                  <a:gd name="connsiteX17" fmla="*/ 21354 w 21556"/>
                  <a:gd name="connsiteY17" fmla="*/ 1740 h 13224"/>
                  <a:gd name="connsiteX18" fmla="*/ 20946 w 21556"/>
                  <a:gd name="connsiteY18" fmla="*/ 1230 h 13224"/>
                  <a:gd name="connsiteX19" fmla="*/ 19953 w 21556"/>
                  <a:gd name="connsiteY19" fmla="*/ 0 h 13224"/>
                  <a:gd name="connsiteX0" fmla="*/ 20946 w 21556"/>
                  <a:gd name="connsiteY0" fmla="*/ 0 h 11994"/>
                  <a:gd name="connsiteX1" fmla="*/ 7792 w 21556"/>
                  <a:gd name="connsiteY1" fmla="*/ 986 h 11994"/>
                  <a:gd name="connsiteX2" fmla="*/ 7572 w 21556"/>
                  <a:gd name="connsiteY2" fmla="*/ 2031 h 11994"/>
                  <a:gd name="connsiteX3" fmla="*/ 6171 w 21556"/>
                  <a:gd name="connsiteY3" fmla="*/ 3762 h 11994"/>
                  <a:gd name="connsiteX4" fmla="*/ 4141 w 21556"/>
                  <a:gd name="connsiteY4" fmla="*/ 6252 h 11994"/>
                  <a:gd name="connsiteX5" fmla="*/ 81 w 21556"/>
                  <a:gd name="connsiteY5" fmla="*/ 11233 h 11994"/>
                  <a:gd name="connsiteX6" fmla="*/ 81 w 21556"/>
                  <a:gd name="connsiteY6" fmla="*/ 11837 h 11994"/>
                  <a:gd name="connsiteX7" fmla="*/ 392 w 21556"/>
                  <a:gd name="connsiteY7" fmla="*/ 11986 h 11994"/>
                  <a:gd name="connsiteX8" fmla="*/ 12498 w 21556"/>
                  <a:gd name="connsiteY8" fmla="*/ 11986 h 11994"/>
                  <a:gd name="connsiteX9" fmla="*/ 13012 w 21556"/>
                  <a:gd name="connsiteY9" fmla="*/ 11891 h 11994"/>
                  <a:gd name="connsiteX10" fmla="*/ 13507 w 21556"/>
                  <a:gd name="connsiteY10" fmla="*/ 11532 h 11994"/>
                  <a:gd name="connsiteX11" fmla="*/ 13992 w 21556"/>
                  <a:gd name="connsiteY11" fmla="*/ 11037 h 11994"/>
                  <a:gd name="connsiteX12" fmla="*/ 17966 w 21556"/>
                  <a:gd name="connsiteY12" fmla="*/ 6133 h 11994"/>
                  <a:gd name="connsiteX13" fmla="*/ 19953 w 21556"/>
                  <a:gd name="connsiteY13" fmla="*/ 3681 h 11994"/>
                  <a:gd name="connsiteX14" fmla="*/ 20946 w 21556"/>
                  <a:gd name="connsiteY14" fmla="*/ 2455 h 11994"/>
                  <a:gd name="connsiteX15" fmla="*/ 21404 w 21556"/>
                  <a:gd name="connsiteY15" fmla="*/ 1866 h 11994"/>
                  <a:gd name="connsiteX16" fmla="*/ 21553 w 21556"/>
                  <a:gd name="connsiteY16" fmla="*/ 1128 h 11994"/>
                  <a:gd name="connsiteX17" fmla="*/ 21354 w 21556"/>
                  <a:gd name="connsiteY17" fmla="*/ 510 h 11994"/>
                  <a:gd name="connsiteX18" fmla="*/ 20946 w 21556"/>
                  <a:gd name="connsiteY18" fmla="*/ 0 h 11994"/>
                  <a:gd name="connsiteX0" fmla="*/ 21354 w 21556"/>
                  <a:gd name="connsiteY0" fmla="*/ 0 h 11484"/>
                  <a:gd name="connsiteX1" fmla="*/ 7792 w 21556"/>
                  <a:gd name="connsiteY1" fmla="*/ 476 h 11484"/>
                  <a:gd name="connsiteX2" fmla="*/ 7572 w 21556"/>
                  <a:gd name="connsiteY2" fmla="*/ 1521 h 11484"/>
                  <a:gd name="connsiteX3" fmla="*/ 6171 w 21556"/>
                  <a:gd name="connsiteY3" fmla="*/ 3252 h 11484"/>
                  <a:gd name="connsiteX4" fmla="*/ 4141 w 21556"/>
                  <a:gd name="connsiteY4" fmla="*/ 5742 h 11484"/>
                  <a:gd name="connsiteX5" fmla="*/ 81 w 21556"/>
                  <a:gd name="connsiteY5" fmla="*/ 10723 h 11484"/>
                  <a:gd name="connsiteX6" fmla="*/ 81 w 21556"/>
                  <a:gd name="connsiteY6" fmla="*/ 11327 h 11484"/>
                  <a:gd name="connsiteX7" fmla="*/ 392 w 21556"/>
                  <a:gd name="connsiteY7" fmla="*/ 11476 h 11484"/>
                  <a:gd name="connsiteX8" fmla="*/ 12498 w 21556"/>
                  <a:gd name="connsiteY8" fmla="*/ 11476 h 11484"/>
                  <a:gd name="connsiteX9" fmla="*/ 13012 w 21556"/>
                  <a:gd name="connsiteY9" fmla="*/ 11381 h 11484"/>
                  <a:gd name="connsiteX10" fmla="*/ 13507 w 21556"/>
                  <a:gd name="connsiteY10" fmla="*/ 11022 h 11484"/>
                  <a:gd name="connsiteX11" fmla="*/ 13992 w 21556"/>
                  <a:gd name="connsiteY11" fmla="*/ 10527 h 11484"/>
                  <a:gd name="connsiteX12" fmla="*/ 17966 w 21556"/>
                  <a:gd name="connsiteY12" fmla="*/ 5623 h 11484"/>
                  <a:gd name="connsiteX13" fmla="*/ 19953 w 21556"/>
                  <a:gd name="connsiteY13" fmla="*/ 3171 h 11484"/>
                  <a:gd name="connsiteX14" fmla="*/ 20946 w 21556"/>
                  <a:gd name="connsiteY14" fmla="*/ 1945 h 11484"/>
                  <a:gd name="connsiteX15" fmla="*/ 21404 w 21556"/>
                  <a:gd name="connsiteY15" fmla="*/ 1356 h 11484"/>
                  <a:gd name="connsiteX16" fmla="*/ 21553 w 21556"/>
                  <a:gd name="connsiteY16" fmla="*/ 618 h 11484"/>
                  <a:gd name="connsiteX17" fmla="*/ 21354 w 21556"/>
                  <a:gd name="connsiteY17" fmla="*/ 0 h 11484"/>
                  <a:gd name="connsiteX0" fmla="*/ 21553 w 21556"/>
                  <a:gd name="connsiteY0" fmla="*/ 206 h 11072"/>
                  <a:gd name="connsiteX1" fmla="*/ 7792 w 21556"/>
                  <a:gd name="connsiteY1" fmla="*/ 64 h 11072"/>
                  <a:gd name="connsiteX2" fmla="*/ 7572 w 21556"/>
                  <a:gd name="connsiteY2" fmla="*/ 1109 h 11072"/>
                  <a:gd name="connsiteX3" fmla="*/ 6171 w 21556"/>
                  <a:gd name="connsiteY3" fmla="*/ 2840 h 11072"/>
                  <a:gd name="connsiteX4" fmla="*/ 4141 w 21556"/>
                  <a:gd name="connsiteY4" fmla="*/ 5330 h 11072"/>
                  <a:gd name="connsiteX5" fmla="*/ 81 w 21556"/>
                  <a:gd name="connsiteY5" fmla="*/ 10311 h 11072"/>
                  <a:gd name="connsiteX6" fmla="*/ 81 w 21556"/>
                  <a:gd name="connsiteY6" fmla="*/ 10915 h 11072"/>
                  <a:gd name="connsiteX7" fmla="*/ 392 w 21556"/>
                  <a:gd name="connsiteY7" fmla="*/ 11064 h 11072"/>
                  <a:gd name="connsiteX8" fmla="*/ 12498 w 21556"/>
                  <a:gd name="connsiteY8" fmla="*/ 11064 h 11072"/>
                  <a:gd name="connsiteX9" fmla="*/ 13012 w 21556"/>
                  <a:gd name="connsiteY9" fmla="*/ 10969 h 11072"/>
                  <a:gd name="connsiteX10" fmla="*/ 13507 w 21556"/>
                  <a:gd name="connsiteY10" fmla="*/ 10610 h 11072"/>
                  <a:gd name="connsiteX11" fmla="*/ 13992 w 21556"/>
                  <a:gd name="connsiteY11" fmla="*/ 10115 h 11072"/>
                  <a:gd name="connsiteX12" fmla="*/ 17966 w 21556"/>
                  <a:gd name="connsiteY12" fmla="*/ 5211 h 11072"/>
                  <a:gd name="connsiteX13" fmla="*/ 19953 w 21556"/>
                  <a:gd name="connsiteY13" fmla="*/ 2759 h 11072"/>
                  <a:gd name="connsiteX14" fmla="*/ 20946 w 21556"/>
                  <a:gd name="connsiteY14" fmla="*/ 1533 h 11072"/>
                  <a:gd name="connsiteX15" fmla="*/ 21404 w 21556"/>
                  <a:gd name="connsiteY15" fmla="*/ 944 h 11072"/>
                  <a:gd name="connsiteX16" fmla="*/ 21553 w 21556"/>
                  <a:gd name="connsiteY16" fmla="*/ 206 h 110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21556" h="11072">
                    <a:moveTo>
                      <a:pt x="21553" y="206"/>
                    </a:moveTo>
                    <a:cubicBezTo>
                      <a:pt x="19284" y="59"/>
                      <a:pt x="10122" y="-86"/>
                      <a:pt x="7792" y="64"/>
                    </a:cubicBezTo>
                    <a:cubicBezTo>
                      <a:pt x="7794" y="339"/>
                      <a:pt x="7842" y="646"/>
                      <a:pt x="7572" y="1109"/>
                    </a:cubicBezTo>
                    <a:lnTo>
                      <a:pt x="6171" y="2840"/>
                    </a:lnTo>
                    <a:lnTo>
                      <a:pt x="4141" y="5330"/>
                    </a:lnTo>
                    <a:lnTo>
                      <a:pt x="81" y="10311"/>
                    </a:lnTo>
                    <a:cubicBezTo>
                      <a:pt x="-27" y="10485"/>
                      <a:pt x="-27" y="10741"/>
                      <a:pt x="81" y="10915"/>
                    </a:cubicBezTo>
                    <a:cubicBezTo>
                      <a:pt x="157" y="11038"/>
                      <a:pt x="276" y="11095"/>
                      <a:pt x="392" y="11064"/>
                    </a:cubicBezTo>
                    <a:lnTo>
                      <a:pt x="12498" y="11064"/>
                    </a:lnTo>
                    <a:cubicBezTo>
                      <a:pt x="12672" y="11079"/>
                      <a:pt x="12847" y="11047"/>
                      <a:pt x="13012" y="10969"/>
                    </a:cubicBezTo>
                    <a:cubicBezTo>
                      <a:pt x="13190" y="10886"/>
                      <a:pt x="13351" y="10752"/>
                      <a:pt x="13507" y="10610"/>
                    </a:cubicBezTo>
                    <a:cubicBezTo>
                      <a:pt x="13675" y="10456"/>
                      <a:pt x="13836" y="10291"/>
                      <a:pt x="13992" y="10115"/>
                    </a:cubicBezTo>
                    <a:lnTo>
                      <a:pt x="17966" y="5211"/>
                    </a:lnTo>
                    <a:lnTo>
                      <a:pt x="19953" y="2759"/>
                    </a:lnTo>
                    <a:cubicBezTo>
                      <a:pt x="20285" y="2352"/>
                      <a:pt x="20618" y="1947"/>
                      <a:pt x="20946" y="1533"/>
                    </a:cubicBezTo>
                    <a:cubicBezTo>
                      <a:pt x="21100" y="1339"/>
                      <a:pt x="21253" y="1142"/>
                      <a:pt x="21404" y="944"/>
                    </a:cubicBezTo>
                    <a:cubicBezTo>
                      <a:pt x="21518" y="731"/>
                      <a:pt x="21571" y="468"/>
                      <a:pt x="21553" y="206"/>
                    </a:cubicBezTo>
                    <a:close/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lIns="25400" tIns="25400" rIns="25400" bIns="25400" anchor="ctr"/>
              <a:lstStyle/>
              <a:p>
                <a:endParaRPr lang="ar-IQ" sz="900">
                  <a:latin typeface="Lato Light" panose="020F0502020204030203" pitchFamily="34" charset="0"/>
                  <a:ea typeface="Lato Light" panose="020F0502020204030203" pitchFamily="34" charset="0"/>
                </a:endParaRPr>
              </a:p>
            </p:txBody>
          </p:sp>
          <p:sp>
            <p:nvSpPr>
              <p:cNvPr id="71" name="AutoShape 9">
                <a:extLst>
                  <a:ext uri="{FF2B5EF4-FFF2-40B4-BE49-F238E27FC236}">
                    <a16:creationId xmlns:a16="http://schemas.microsoft.com/office/drawing/2014/main" id="{00EF9F0E-CFA2-4EC6-B05F-4D670963FC4A}"/>
                  </a:ext>
                </a:extLst>
              </p:cNvPr>
              <p:cNvSpPr>
                <a:spLocks/>
              </p:cNvSpPr>
              <p:nvPr/>
            </p:nvSpPr>
            <p:spPr bwMode="auto">
              <a:xfrm flipV="1">
                <a:off x="2501167" y="1747497"/>
                <a:ext cx="865148" cy="323759"/>
              </a:xfrm>
              <a:custGeom>
                <a:avLst/>
                <a:gdLst>
                  <a:gd name="T0" fmla="*/ 865151 w 21557"/>
                  <a:gd name="T1" fmla="*/ 631658 h 21553"/>
                  <a:gd name="T2" fmla="*/ 865151 w 21557"/>
                  <a:gd name="T3" fmla="*/ 631658 h 21553"/>
                  <a:gd name="T4" fmla="*/ 865151 w 21557"/>
                  <a:gd name="T5" fmla="*/ 631658 h 21553"/>
                  <a:gd name="T6" fmla="*/ 865151 w 21557"/>
                  <a:gd name="T7" fmla="*/ 631658 h 21553"/>
                  <a:gd name="T8" fmla="*/ 0 60000 65536"/>
                  <a:gd name="T9" fmla="*/ 0 60000 65536"/>
                  <a:gd name="T10" fmla="*/ 0 60000 65536"/>
                  <a:gd name="T11" fmla="*/ 0 60000 65536"/>
                  <a:gd name="connsiteX0" fmla="*/ 12499 w 21557"/>
                  <a:gd name="connsiteY0" fmla="*/ 3 h 21546"/>
                  <a:gd name="connsiteX1" fmla="*/ 82 w 21557"/>
                  <a:gd name="connsiteY1" fmla="*/ 145 h 21546"/>
                  <a:gd name="connsiteX2" fmla="*/ 82 w 21557"/>
                  <a:gd name="connsiteY2" fmla="*/ 749 h 21546"/>
                  <a:gd name="connsiteX3" fmla="*/ 4142 w 21557"/>
                  <a:gd name="connsiteY3" fmla="*/ 5786 h 21546"/>
                  <a:gd name="connsiteX4" fmla="*/ 6172 w 21557"/>
                  <a:gd name="connsiteY4" fmla="*/ 8305 h 21546"/>
                  <a:gd name="connsiteX5" fmla="*/ 7563 w 21557"/>
                  <a:gd name="connsiteY5" fmla="*/ 9933 h 21546"/>
                  <a:gd name="connsiteX6" fmla="*/ 7793 w 21557"/>
                  <a:gd name="connsiteY6" fmla="*/ 10538 h 21546"/>
                  <a:gd name="connsiteX7" fmla="*/ 7573 w 21557"/>
                  <a:gd name="connsiteY7" fmla="*/ 11583 h 21546"/>
                  <a:gd name="connsiteX8" fmla="*/ 6172 w 21557"/>
                  <a:gd name="connsiteY8" fmla="*/ 13314 h 21546"/>
                  <a:gd name="connsiteX9" fmla="*/ 4142 w 21557"/>
                  <a:gd name="connsiteY9" fmla="*/ 15804 h 21546"/>
                  <a:gd name="connsiteX10" fmla="*/ 82 w 21557"/>
                  <a:gd name="connsiteY10" fmla="*/ 20785 h 21546"/>
                  <a:gd name="connsiteX11" fmla="*/ 82 w 21557"/>
                  <a:gd name="connsiteY11" fmla="*/ 21389 h 21546"/>
                  <a:gd name="connsiteX12" fmla="*/ 393 w 21557"/>
                  <a:gd name="connsiteY12" fmla="*/ 21538 h 21546"/>
                  <a:gd name="connsiteX13" fmla="*/ 12499 w 21557"/>
                  <a:gd name="connsiteY13" fmla="*/ 21538 h 21546"/>
                  <a:gd name="connsiteX14" fmla="*/ 13013 w 21557"/>
                  <a:gd name="connsiteY14" fmla="*/ 21443 h 21546"/>
                  <a:gd name="connsiteX15" fmla="*/ 13508 w 21557"/>
                  <a:gd name="connsiteY15" fmla="*/ 21084 h 21546"/>
                  <a:gd name="connsiteX16" fmla="*/ 13993 w 21557"/>
                  <a:gd name="connsiteY16" fmla="*/ 20589 h 21546"/>
                  <a:gd name="connsiteX17" fmla="*/ 17967 w 21557"/>
                  <a:gd name="connsiteY17" fmla="*/ 15685 h 21546"/>
                  <a:gd name="connsiteX18" fmla="*/ 19954 w 21557"/>
                  <a:gd name="connsiteY18" fmla="*/ 13233 h 21546"/>
                  <a:gd name="connsiteX19" fmla="*/ 20947 w 21557"/>
                  <a:gd name="connsiteY19" fmla="*/ 12007 h 21546"/>
                  <a:gd name="connsiteX20" fmla="*/ 21405 w 21557"/>
                  <a:gd name="connsiteY20" fmla="*/ 11418 h 21546"/>
                  <a:gd name="connsiteX21" fmla="*/ 21554 w 21557"/>
                  <a:gd name="connsiteY21" fmla="*/ 10680 h 21546"/>
                  <a:gd name="connsiteX22" fmla="*/ 21355 w 21557"/>
                  <a:gd name="connsiteY22" fmla="*/ 10062 h 21546"/>
                  <a:gd name="connsiteX23" fmla="*/ 20947 w 21557"/>
                  <a:gd name="connsiteY23" fmla="*/ 9552 h 21546"/>
                  <a:gd name="connsiteX24" fmla="*/ 19954 w 21557"/>
                  <a:gd name="connsiteY24" fmla="*/ 8322 h 21546"/>
                  <a:gd name="connsiteX25" fmla="*/ 17967 w 21557"/>
                  <a:gd name="connsiteY25" fmla="*/ 5863 h 21546"/>
                  <a:gd name="connsiteX26" fmla="*/ 13993 w 21557"/>
                  <a:gd name="connsiteY26" fmla="*/ 945 h 21546"/>
                  <a:gd name="connsiteX27" fmla="*/ 13508 w 21557"/>
                  <a:gd name="connsiteY27" fmla="*/ 457 h 21546"/>
                  <a:gd name="connsiteX28" fmla="*/ 13013 w 21557"/>
                  <a:gd name="connsiteY28" fmla="*/ 98 h 21546"/>
                  <a:gd name="connsiteX29" fmla="*/ 12499 w 21557"/>
                  <a:gd name="connsiteY29" fmla="*/ 3 h 21546"/>
                  <a:gd name="connsiteX0" fmla="*/ 12498 w 21556"/>
                  <a:gd name="connsiteY0" fmla="*/ 3 h 21546"/>
                  <a:gd name="connsiteX1" fmla="*/ 81 w 21556"/>
                  <a:gd name="connsiteY1" fmla="*/ 749 h 21546"/>
                  <a:gd name="connsiteX2" fmla="*/ 4141 w 21556"/>
                  <a:gd name="connsiteY2" fmla="*/ 5786 h 21546"/>
                  <a:gd name="connsiteX3" fmla="*/ 6171 w 21556"/>
                  <a:gd name="connsiteY3" fmla="*/ 8305 h 21546"/>
                  <a:gd name="connsiteX4" fmla="*/ 7562 w 21556"/>
                  <a:gd name="connsiteY4" fmla="*/ 9933 h 21546"/>
                  <a:gd name="connsiteX5" fmla="*/ 7792 w 21556"/>
                  <a:gd name="connsiteY5" fmla="*/ 10538 h 21546"/>
                  <a:gd name="connsiteX6" fmla="*/ 7572 w 21556"/>
                  <a:gd name="connsiteY6" fmla="*/ 11583 h 21546"/>
                  <a:gd name="connsiteX7" fmla="*/ 6171 w 21556"/>
                  <a:gd name="connsiteY7" fmla="*/ 13314 h 21546"/>
                  <a:gd name="connsiteX8" fmla="*/ 4141 w 21556"/>
                  <a:gd name="connsiteY8" fmla="*/ 15804 h 21546"/>
                  <a:gd name="connsiteX9" fmla="*/ 81 w 21556"/>
                  <a:gd name="connsiteY9" fmla="*/ 20785 h 21546"/>
                  <a:gd name="connsiteX10" fmla="*/ 81 w 21556"/>
                  <a:gd name="connsiteY10" fmla="*/ 21389 h 21546"/>
                  <a:gd name="connsiteX11" fmla="*/ 392 w 21556"/>
                  <a:gd name="connsiteY11" fmla="*/ 21538 h 21546"/>
                  <a:gd name="connsiteX12" fmla="*/ 12498 w 21556"/>
                  <a:gd name="connsiteY12" fmla="*/ 21538 h 21546"/>
                  <a:gd name="connsiteX13" fmla="*/ 13012 w 21556"/>
                  <a:gd name="connsiteY13" fmla="*/ 21443 h 21546"/>
                  <a:gd name="connsiteX14" fmla="*/ 13507 w 21556"/>
                  <a:gd name="connsiteY14" fmla="*/ 21084 h 21546"/>
                  <a:gd name="connsiteX15" fmla="*/ 13992 w 21556"/>
                  <a:gd name="connsiteY15" fmla="*/ 20589 h 21546"/>
                  <a:gd name="connsiteX16" fmla="*/ 17966 w 21556"/>
                  <a:gd name="connsiteY16" fmla="*/ 15685 h 21546"/>
                  <a:gd name="connsiteX17" fmla="*/ 19953 w 21556"/>
                  <a:gd name="connsiteY17" fmla="*/ 13233 h 21546"/>
                  <a:gd name="connsiteX18" fmla="*/ 20946 w 21556"/>
                  <a:gd name="connsiteY18" fmla="*/ 12007 h 21546"/>
                  <a:gd name="connsiteX19" fmla="*/ 21404 w 21556"/>
                  <a:gd name="connsiteY19" fmla="*/ 11418 h 21546"/>
                  <a:gd name="connsiteX20" fmla="*/ 21553 w 21556"/>
                  <a:gd name="connsiteY20" fmla="*/ 10680 h 21546"/>
                  <a:gd name="connsiteX21" fmla="*/ 21354 w 21556"/>
                  <a:gd name="connsiteY21" fmla="*/ 10062 h 21546"/>
                  <a:gd name="connsiteX22" fmla="*/ 20946 w 21556"/>
                  <a:gd name="connsiteY22" fmla="*/ 9552 h 21546"/>
                  <a:gd name="connsiteX23" fmla="*/ 19953 w 21556"/>
                  <a:gd name="connsiteY23" fmla="*/ 8322 h 21546"/>
                  <a:gd name="connsiteX24" fmla="*/ 17966 w 21556"/>
                  <a:gd name="connsiteY24" fmla="*/ 5863 h 21546"/>
                  <a:gd name="connsiteX25" fmla="*/ 13992 w 21556"/>
                  <a:gd name="connsiteY25" fmla="*/ 945 h 21546"/>
                  <a:gd name="connsiteX26" fmla="*/ 13507 w 21556"/>
                  <a:gd name="connsiteY26" fmla="*/ 457 h 21546"/>
                  <a:gd name="connsiteX27" fmla="*/ 13012 w 21556"/>
                  <a:gd name="connsiteY27" fmla="*/ 98 h 21546"/>
                  <a:gd name="connsiteX28" fmla="*/ 12498 w 21556"/>
                  <a:gd name="connsiteY28" fmla="*/ 3 h 21546"/>
                  <a:gd name="connsiteX0" fmla="*/ 12498 w 21556"/>
                  <a:gd name="connsiteY0" fmla="*/ 3 h 21546"/>
                  <a:gd name="connsiteX1" fmla="*/ 4141 w 21556"/>
                  <a:gd name="connsiteY1" fmla="*/ 5786 h 21546"/>
                  <a:gd name="connsiteX2" fmla="*/ 6171 w 21556"/>
                  <a:gd name="connsiteY2" fmla="*/ 8305 h 21546"/>
                  <a:gd name="connsiteX3" fmla="*/ 7562 w 21556"/>
                  <a:gd name="connsiteY3" fmla="*/ 9933 h 21546"/>
                  <a:gd name="connsiteX4" fmla="*/ 7792 w 21556"/>
                  <a:gd name="connsiteY4" fmla="*/ 10538 h 21546"/>
                  <a:gd name="connsiteX5" fmla="*/ 7572 w 21556"/>
                  <a:gd name="connsiteY5" fmla="*/ 11583 h 21546"/>
                  <a:gd name="connsiteX6" fmla="*/ 6171 w 21556"/>
                  <a:gd name="connsiteY6" fmla="*/ 13314 h 21546"/>
                  <a:gd name="connsiteX7" fmla="*/ 4141 w 21556"/>
                  <a:gd name="connsiteY7" fmla="*/ 15804 h 21546"/>
                  <a:gd name="connsiteX8" fmla="*/ 81 w 21556"/>
                  <a:gd name="connsiteY8" fmla="*/ 20785 h 21546"/>
                  <a:gd name="connsiteX9" fmla="*/ 81 w 21556"/>
                  <a:gd name="connsiteY9" fmla="*/ 21389 h 21546"/>
                  <a:gd name="connsiteX10" fmla="*/ 392 w 21556"/>
                  <a:gd name="connsiteY10" fmla="*/ 21538 h 21546"/>
                  <a:gd name="connsiteX11" fmla="*/ 12498 w 21556"/>
                  <a:gd name="connsiteY11" fmla="*/ 21538 h 21546"/>
                  <a:gd name="connsiteX12" fmla="*/ 13012 w 21556"/>
                  <a:gd name="connsiteY12" fmla="*/ 21443 h 21546"/>
                  <a:gd name="connsiteX13" fmla="*/ 13507 w 21556"/>
                  <a:gd name="connsiteY13" fmla="*/ 21084 h 21546"/>
                  <a:gd name="connsiteX14" fmla="*/ 13992 w 21556"/>
                  <a:gd name="connsiteY14" fmla="*/ 20589 h 21546"/>
                  <a:gd name="connsiteX15" fmla="*/ 17966 w 21556"/>
                  <a:gd name="connsiteY15" fmla="*/ 15685 h 21546"/>
                  <a:gd name="connsiteX16" fmla="*/ 19953 w 21556"/>
                  <a:gd name="connsiteY16" fmla="*/ 13233 h 21546"/>
                  <a:gd name="connsiteX17" fmla="*/ 20946 w 21556"/>
                  <a:gd name="connsiteY17" fmla="*/ 12007 h 21546"/>
                  <a:gd name="connsiteX18" fmla="*/ 21404 w 21556"/>
                  <a:gd name="connsiteY18" fmla="*/ 11418 h 21546"/>
                  <a:gd name="connsiteX19" fmla="*/ 21553 w 21556"/>
                  <a:gd name="connsiteY19" fmla="*/ 10680 h 21546"/>
                  <a:gd name="connsiteX20" fmla="*/ 21354 w 21556"/>
                  <a:gd name="connsiteY20" fmla="*/ 10062 h 21546"/>
                  <a:gd name="connsiteX21" fmla="*/ 20946 w 21556"/>
                  <a:gd name="connsiteY21" fmla="*/ 9552 h 21546"/>
                  <a:gd name="connsiteX22" fmla="*/ 19953 w 21556"/>
                  <a:gd name="connsiteY22" fmla="*/ 8322 h 21546"/>
                  <a:gd name="connsiteX23" fmla="*/ 17966 w 21556"/>
                  <a:gd name="connsiteY23" fmla="*/ 5863 h 21546"/>
                  <a:gd name="connsiteX24" fmla="*/ 13992 w 21556"/>
                  <a:gd name="connsiteY24" fmla="*/ 945 h 21546"/>
                  <a:gd name="connsiteX25" fmla="*/ 13507 w 21556"/>
                  <a:gd name="connsiteY25" fmla="*/ 457 h 21546"/>
                  <a:gd name="connsiteX26" fmla="*/ 13012 w 21556"/>
                  <a:gd name="connsiteY26" fmla="*/ 98 h 21546"/>
                  <a:gd name="connsiteX27" fmla="*/ 12498 w 21556"/>
                  <a:gd name="connsiteY27" fmla="*/ 3 h 21546"/>
                  <a:gd name="connsiteX0" fmla="*/ 13012 w 21556"/>
                  <a:gd name="connsiteY0" fmla="*/ 0 h 21448"/>
                  <a:gd name="connsiteX1" fmla="*/ 4141 w 21556"/>
                  <a:gd name="connsiteY1" fmla="*/ 5688 h 21448"/>
                  <a:gd name="connsiteX2" fmla="*/ 6171 w 21556"/>
                  <a:gd name="connsiteY2" fmla="*/ 8207 h 21448"/>
                  <a:gd name="connsiteX3" fmla="*/ 7562 w 21556"/>
                  <a:gd name="connsiteY3" fmla="*/ 9835 h 21448"/>
                  <a:gd name="connsiteX4" fmla="*/ 7792 w 21556"/>
                  <a:gd name="connsiteY4" fmla="*/ 10440 h 21448"/>
                  <a:gd name="connsiteX5" fmla="*/ 7572 w 21556"/>
                  <a:gd name="connsiteY5" fmla="*/ 11485 h 21448"/>
                  <a:gd name="connsiteX6" fmla="*/ 6171 w 21556"/>
                  <a:gd name="connsiteY6" fmla="*/ 13216 h 21448"/>
                  <a:gd name="connsiteX7" fmla="*/ 4141 w 21556"/>
                  <a:gd name="connsiteY7" fmla="*/ 15706 h 21448"/>
                  <a:gd name="connsiteX8" fmla="*/ 81 w 21556"/>
                  <a:gd name="connsiteY8" fmla="*/ 20687 h 21448"/>
                  <a:gd name="connsiteX9" fmla="*/ 81 w 21556"/>
                  <a:gd name="connsiteY9" fmla="*/ 21291 h 21448"/>
                  <a:gd name="connsiteX10" fmla="*/ 392 w 21556"/>
                  <a:gd name="connsiteY10" fmla="*/ 21440 h 21448"/>
                  <a:gd name="connsiteX11" fmla="*/ 12498 w 21556"/>
                  <a:gd name="connsiteY11" fmla="*/ 21440 h 21448"/>
                  <a:gd name="connsiteX12" fmla="*/ 13012 w 21556"/>
                  <a:gd name="connsiteY12" fmla="*/ 21345 h 21448"/>
                  <a:gd name="connsiteX13" fmla="*/ 13507 w 21556"/>
                  <a:gd name="connsiteY13" fmla="*/ 20986 h 21448"/>
                  <a:gd name="connsiteX14" fmla="*/ 13992 w 21556"/>
                  <a:gd name="connsiteY14" fmla="*/ 20491 h 21448"/>
                  <a:gd name="connsiteX15" fmla="*/ 17966 w 21556"/>
                  <a:gd name="connsiteY15" fmla="*/ 15587 h 21448"/>
                  <a:gd name="connsiteX16" fmla="*/ 19953 w 21556"/>
                  <a:gd name="connsiteY16" fmla="*/ 13135 h 21448"/>
                  <a:gd name="connsiteX17" fmla="*/ 20946 w 21556"/>
                  <a:gd name="connsiteY17" fmla="*/ 11909 h 21448"/>
                  <a:gd name="connsiteX18" fmla="*/ 21404 w 21556"/>
                  <a:gd name="connsiteY18" fmla="*/ 11320 h 21448"/>
                  <a:gd name="connsiteX19" fmla="*/ 21553 w 21556"/>
                  <a:gd name="connsiteY19" fmla="*/ 10582 h 21448"/>
                  <a:gd name="connsiteX20" fmla="*/ 21354 w 21556"/>
                  <a:gd name="connsiteY20" fmla="*/ 9964 h 21448"/>
                  <a:gd name="connsiteX21" fmla="*/ 20946 w 21556"/>
                  <a:gd name="connsiteY21" fmla="*/ 9454 h 21448"/>
                  <a:gd name="connsiteX22" fmla="*/ 19953 w 21556"/>
                  <a:gd name="connsiteY22" fmla="*/ 8224 h 21448"/>
                  <a:gd name="connsiteX23" fmla="*/ 17966 w 21556"/>
                  <a:gd name="connsiteY23" fmla="*/ 5765 h 21448"/>
                  <a:gd name="connsiteX24" fmla="*/ 13992 w 21556"/>
                  <a:gd name="connsiteY24" fmla="*/ 847 h 21448"/>
                  <a:gd name="connsiteX25" fmla="*/ 13507 w 21556"/>
                  <a:gd name="connsiteY25" fmla="*/ 359 h 21448"/>
                  <a:gd name="connsiteX26" fmla="*/ 13012 w 21556"/>
                  <a:gd name="connsiteY26" fmla="*/ 0 h 21448"/>
                  <a:gd name="connsiteX0" fmla="*/ 13507 w 21556"/>
                  <a:gd name="connsiteY0" fmla="*/ 289 h 21378"/>
                  <a:gd name="connsiteX1" fmla="*/ 4141 w 21556"/>
                  <a:gd name="connsiteY1" fmla="*/ 5618 h 21378"/>
                  <a:gd name="connsiteX2" fmla="*/ 6171 w 21556"/>
                  <a:gd name="connsiteY2" fmla="*/ 8137 h 21378"/>
                  <a:gd name="connsiteX3" fmla="*/ 7562 w 21556"/>
                  <a:gd name="connsiteY3" fmla="*/ 9765 h 21378"/>
                  <a:gd name="connsiteX4" fmla="*/ 7792 w 21556"/>
                  <a:gd name="connsiteY4" fmla="*/ 10370 h 21378"/>
                  <a:gd name="connsiteX5" fmla="*/ 7572 w 21556"/>
                  <a:gd name="connsiteY5" fmla="*/ 11415 h 21378"/>
                  <a:gd name="connsiteX6" fmla="*/ 6171 w 21556"/>
                  <a:gd name="connsiteY6" fmla="*/ 13146 h 21378"/>
                  <a:gd name="connsiteX7" fmla="*/ 4141 w 21556"/>
                  <a:gd name="connsiteY7" fmla="*/ 15636 h 21378"/>
                  <a:gd name="connsiteX8" fmla="*/ 81 w 21556"/>
                  <a:gd name="connsiteY8" fmla="*/ 20617 h 21378"/>
                  <a:gd name="connsiteX9" fmla="*/ 81 w 21556"/>
                  <a:gd name="connsiteY9" fmla="*/ 21221 h 21378"/>
                  <a:gd name="connsiteX10" fmla="*/ 392 w 21556"/>
                  <a:gd name="connsiteY10" fmla="*/ 21370 h 21378"/>
                  <a:gd name="connsiteX11" fmla="*/ 12498 w 21556"/>
                  <a:gd name="connsiteY11" fmla="*/ 21370 h 21378"/>
                  <a:gd name="connsiteX12" fmla="*/ 13012 w 21556"/>
                  <a:gd name="connsiteY12" fmla="*/ 21275 h 21378"/>
                  <a:gd name="connsiteX13" fmla="*/ 13507 w 21556"/>
                  <a:gd name="connsiteY13" fmla="*/ 20916 h 21378"/>
                  <a:gd name="connsiteX14" fmla="*/ 13992 w 21556"/>
                  <a:gd name="connsiteY14" fmla="*/ 20421 h 21378"/>
                  <a:gd name="connsiteX15" fmla="*/ 17966 w 21556"/>
                  <a:gd name="connsiteY15" fmla="*/ 15517 h 21378"/>
                  <a:gd name="connsiteX16" fmla="*/ 19953 w 21556"/>
                  <a:gd name="connsiteY16" fmla="*/ 13065 h 21378"/>
                  <a:gd name="connsiteX17" fmla="*/ 20946 w 21556"/>
                  <a:gd name="connsiteY17" fmla="*/ 11839 h 21378"/>
                  <a:gd name="connsiteX18" fmla="*/ 21404 w 21556"/>
                  <a:gd name="connsiteY18" fmla="*/ 11250 h 21378"/>
                  <a:gd name="connsiteX19" fmla="*/ 21553 w 21556"/>
                  <a:gd name="connsiteY19" fmla="*/ 10512 h 21378"/>
                  <a:gd name="connsiteX20" fmla="*/ 21354 w 21556"/>
                  <a:gd name="connsiteY20" fmla="*/ 9894 h 21378"/>
                  <a:gd name="connsiteX21" fmla="*/ 20946 w 21556"/>
                  <a:gd name="connsiteY21" fmla="*/ 9384 h 21378"/>
                  <a:gd name="connsiteX22" fmla="*/ 19953 w 21556"/>
                  <a:gd name="connsiteY22" fmla="*/ 8154 h 21378"/>
                  <a:gd name="connsiteX23" fmla="*/ 17966 w 21556"/>
                  <a:gd name="connsiteY23" fmla="*/ 5695 h 21378"/>
                  <a:gd name="connsiteX24" fmla="*/ 13992 w 21556"/>
                  <a:gd name="connsiteY24" fmla="*/ 777 h 21378"/>
                  <a:gd name="connsiteX25" fmla="*/ 13507 w 21556"/>
                  <a:gd name="connsiteY25" fmla="*/ 289 h 21378"/>
                  <a:gd name="connsiteX0" fmla="*/ 13992 w 21556"/>
                  <a:gd name="connsiteY0" fmla="*/ 1 h 20602"/>
                  <a:gd name="connsiteX1" fmla="*/ 4141 w 21556"/>
                  <a:gd name="connsiteY1" fmla="*/ 4842 h 20602"/>
                  <a:gd name="connsiteX2" fmla="*/ 6171 w 21556"/>
                  <a:gd name="connsiteY2" fmla="*/ 7361 h 20602"/>
                  <a:gd name="connsiteX3" fmla="*/ 7562 w 21556"/>
                  <a:gd name="connsiteY3" fmla="*/ 8989 h 20602"/>
                  <a:gd name="connsiteX4" fmla="*/ 7792 w 21556"/>
                  <a:gd name="connsiteY4" fmla="*/ 9594 h 20602"/>
                  <a:gd name="connsiteX5" fmla="*/ 7572 w 21556"/>
                  <a:gd name="connsiteY5" fmla="*/ 10639 h 20602"/>
                  <a:gd name="connsiteX6" fmla="*/ 6171 w 21556"/>
                  <a:gd name="connsiteY6" fmla="*/ 12370 h 20602"/>
                  <a:gd name="connsiteX7" fmla="*/ 4141 w 21556"/>
                  <a:gd name="connsiteY7" fmla="*/ 14860 h 20602"/>
                  <a:gd name="connsiteX8" fmla="*/ 81 w 21556"/>
                  <a:gd name="connsiteY8" fmla="*/ 19841 h 20602"/>
                  <a:gd name="connsiteX9" fmla="*/ 81 w 21556"/>
                  <a:gd name="connsiteY9" fmla="*/ 20445 h 20602"/>
                  <a:gd name="connsiteX10" fmla="*/ 392 w 21556"/>
                  <a:gd name="connsiteY10" fmla="*/ 20594 h 20602"/>
                  <a:gd name="connsiteX11" fmla="*/ 12498 w 21556"/>
                  <a:gd name="connsiteY11" fmla="*/ 20594 h 20602"/>
                  <a:gd name="connsiteX12" fmla="*/ 13012 w 21556"/>
                  <a:gd name="connsiteY12" fmla="*/ 20499 h 20602"/>
                  <a:gd name="connsiteX13" fmla="*/ 13507 w 21556"/>
                  <a:gd name="connsiteY13" fmla="*/ 20140 h 20602"/>
                  <a:gd name="connsiteX14" fmla="*/ 13992 w 21556"/>
                  <a:gd name="connsiteY14" fmla="*/ 19645 h 20602"/>
                  <a:gd name="connsiteX15" fmla="*/ 17966 w 21556"/>
                  <a:gd name="connsiteY15" fmla="*/ 14741 h 20602"/>
                  <a:gd name="connsiteX16" fmla="*/ 19953 w 21556"/>
                  <a:gd name="connsiteY16" fmla="*/ 12289 h 20602"/>
                  <a:gd name="connsiteX17" fmla="*/ 20946 w 21556"/>
                  <a:gd name="connsiteY17" fmla="*/ 11063 h 20602"/>
                  <a:gd name="connsiteX18" fmla="*/ 21404 w 21556"/>
                  <a:gd name="connsiteY18" fmla="*/ 10474 h 20602"/>
                  <a:gd name="connsiteX19" fmla="*/ 21553 w 21556"/>
                  <a:gd name="connsiteY19" fmla="*/ 9736 h 20602"/>
                  <a:gd name="connsiteX20" fmla="*/ 21354 w 21556"/>
                  <a:gd name="connsiteY20" fmla="*/ 9118 h 20602"/>
                  <a:gd name="connsiteX21" fmla="*/ 20946 w 21556"/>
                  <a:gd name="connsiteY21" fmla="*/ 8608 h 20602"/>
                  <a:gd name="connsiteX22" fmla="*/ 19953 w 21556"/>
                  <a:gd name="connsiteY22" fmla="*/ 7378 h 20602"/>
                  <a:gd name="connsiteX23" fmla="*/ 17966 w 21556"/>
                  <a:gd name="connsiteY23" fmla="*/ 4919 h 20602"/>
                  <a:gd name="connsiteX24" fmla="*/ 13992 w 21556"/>
                  <a:gd name="connsiteY24" fmla="*/ 1 h 20602"/>
                  <a:gd name="connsiteX0" fmla="*/ 17966 w 21556"/>
                  <a:gd name="connsiteY0" fmla="*/ 77 h 15760"/>
                  <a:gd name="connsiteX1" fmla="*/ 4141 w 21556"/>
                  <a:gd name="connsiteY1" fmla="*/ 0 h 15760"/>
                  <a:gd name="connsiteX2" fmla="*/ 6171 w 21556"/>
                  <a:gd name="connsiteY2" fmla="*/ 2519 h 15760"/>
                  <a:gd name="connsiteX3" fmla="*/ 7562 w 21556"/>
                  <a:gd name="connsiteY3" fmla="*/ 4147 h 15760"/>
                  <a:gd name="connsiteX4" fmla="*/ 7792 w 21556"/>
                  <a:gd name="connsiteY4" fmla="*/ 4752 h 15760"/>
                  <a:gd name="connsiteX5" fmla="*/ 7572 w 21556"/>
                  <a:gd name="connsiteY5" fmla="*/ 5797 h 15760"/>
                  <a:gd name="connsiteX6" fmla="*/ 6171 w 21556"/>
                  <a:gd name="connsiteY6" fmla="*/ 7528 h 15760"/>
                  <a:gd name="connsiteX7" fmla="*/ 4141 w 21556"/>
                  <a:gd name="connsiteY7" fmla="*/ 10018 h 15760"/>
                  <a:gd name="connsiteX8" fmla="*/ 81 w 21556"/>
                  <a:gd name="connsiteY8" fmla="*/ 14999 h 15760"/>
                  <a:gd name="connsiteX9" fmla="*/ 81 w 21556"/>
                  <a:gd name="connsiteY9" fmla="*/ 15603 h 15760"/>
                  <a:gd name="connsiteX10" fmla="*/ 392 w 21556"/>
                  <a:gd name="connsiteY10" fmla="*/ 15752 h 15760"/>
                  <a:gd name="connsiteX11" fmla="*/ 12498 w 21556"/>
                  <a:gd name="connsiteY11" fmla="*/ 15752 h 15760"/>
                  <a:gd name="connsiteX12" fmla="*/ 13012 w 21556"/>
                  <a:gd name="connsiteY12" fmla="*/ 15657 h 15760"/>
                  <a:gd name="connsiteX13" fmla="*/ 13507 w 21556"/>
                  <a:gd name="connsiteY13" fmla="*/ 15298 h 15760"/>
                  <a:gd name="connsiteX14" fmla="*/ 13992 w 21556"/>
                  <a:gd name="connsiteY14" fmla="*/ 14803 h 15760"/>
                  <a:gd name="connsiteX15" fmla="*/ 17966 w 21556"/>
                  <a:gd name="connsiteY15" fmla="*/ 9899 h 15760"/>
                  <a:gd name="connsiteX16" fmla="*/ 19953 w 21556"/>
                  <a:gd name="connsiteY16" fmla="*/ 7447 h 15760"/>
                  <a:gd name="connsiteX17" fmla="*/ 20946 w 21556"/>
                  <a:gd name="connsiteY17" fmla="*/ 6221 h 15760"/>
                  <a:gd name="connsiteX18" fmla="*/ 21404 w 21556"/>
                  <a:gd name="connsiteY18" fmla="*/ 5632 h 15760"/>
                  <a:gd name="connsiteX19" fmla="*/ 21553 w 21556"/>
                  <a:gd name="connsiteY19" fmla="*/ 4894 h 15760"/>
                  <a:gd name="connsiteX20" fmla="*/ 21354 w 21556"/>
                  <a:gd name="connsiteY20" fmla="*/ 4276 h 15760"/>
                  <a:gd name="connsiteX21" fmla="*/ 20946 w 21556"/>
                  <a:gd name="connsiteY21" fmla="*/ 3766 h 15760"/>
                  <a:gd name="connsiteX22" fmla="*/ 19953 w 21556"/>
                  <a:gd name="connsiteY22" fmla="*/ 2536 h 15760"/>
                  <a:gd name="connsiteX23" fmla="*/ 17966 w 21556"/>
                  <a:gd name="connsiteY23" fmla="*/ 77 h 15760"/>
                  <a:gd name="connsiteX0" fmla="*/ 17966 w 21556"/>
                  <a:gd name="connsiteY0" fmla="*/ 0 h 15683"/>
                  <a:gd name="connsiteX1" fmla="*/ 6171 w 21556"/>
                  <a:gd name="connsiteY1" fmla="*/ 2442 h 15683"/>
                  <a:gd name="connsiteX2" fmla="*/ 7562 w 21556"/>
                  <a:gd name="connsiteY2" fmla="*/ 4070 h 15683"/>
                  <a:gd name="connsiteX3" fmla="*/ 7792 w 21556"/>
                  <a:gd name="connsiteY3" fmla="*/ 4675 h 15683"/>
                  <a:gd name="connsiteX4" fmla="*/ 7572 w 21556"/>
                  <a:gd name="connsiteY4" fmla="*/ 5720 h 15683"/>
                  <a:gd name="connsiteX5" fmla="*/ 6171 w 21556"/>
                  <a:gd name="connsiteY5" fmla="*/ 7451 h 15683"/>
                  <a:gd name="connsiteX6" fmla="*/ 4141 w 21556"/>
                  <a:gd name="connsiteY6" fmla="*/ 9941 h 15683"/>
                  <a:gd name="connsiteX7" fmla="*/ 81 w 21556"/>
                  <a:gd name="connsiteY7" fmla="*/ 14922 h 15683"/>
                  <a:gd name="connsiteX8" fmla="*/ 81 w 21556"/>
                  <a:gd name="connsiteY8" fmla="*/ 15526 h 15683"/>
                  <a:gd name="connsiteX9" fmla="*/ 392 w 21556"/>
                  <a:gd name="connsiteY9" fmla="*/ 15675 h 15683"/>
                  <a:gd name="connsiteX10" fmla="*/ 12498 w 21556"/>
                  <a:gd name="connsiteY10" fmla="*/ 15675 h 15683"/>
                  <a:gd name="connsiteX11" fmla="*/ 13012 w 21556"/>
                  <a:gd name="connsiteY11" fmla="*/ 15580 h 15683"/>
                  <a:gd name="connsiteX12" fmla="*/ 13507 w 21556"/>
                  <a:gd name="connsiteY12" fmla="*/ 15221 h 15683"/>
                  <a:gd name="connsiteX13" fmla="*/ 13992 w 21556"/>
                  <a:gd name="connsiteY13" fmla="*/ 14726 h 15683"/>
                  <a:gd name="connsiteX14" fmla="*/ 17966 w 21556"/>
                  <a:gd name="connsiteY14" fmla="*/ 9822 h 15683"/>
                  <a:gd name="connsiteX15" fmla="*/ 19953 w 21556"/>
                  <a:gd name="connsiteY15" fmla="*/ 7370 h 15683"/>
                  <a:gd name="connsiteX16" fmla="*/ 20946 w 21556"/>
                  <a:gd name="connsiteY16" fmla="*/ 6144 h 15683"/>
                  <a:gd name="connsiteX17" fmla="*/ 21404 w 21556"/>
                  <a:gd name="connsiteY17" fmla="*/ 5555 h 15683"/>
                  <a:gd name="connsiteX18" fmla="*/ 21553 w 21556"/>
                  <a:gd name="connsiteY18" fmla="*/ 4817 h 15683"/>
                  <a:gd name="connsiteX19" fmla="*/ 21354 w 21556"/>
                  <a:gd name="connsiteY19" fmla="*/ 4199 h 15683"/>
                  <a:gd name="connsiteX20" fmla="*/ 20946 w 21556"/>
                  <a:gd name="connsiteY20" fmla="*/ 3689 h 15683"/>
                  <a:gd name="connsiteX21" fmla="*/ 19953 w 21556"/>
                  <a:gd name="connsiteY21" fmla="*/ 2459 h 15683"/>
                  <a:gd name="connsiteX22" fmla="*/ 17966 w 21556"/>
                  <a:gd name="connsiteY22" fmla="*/ 0 h 15683"/>
                  <a:gd name="connsiteX0" fmla="*/ 17966 w 21556"/>
                  <a:gd name="connsiteY0" fmla="*/ 0 h 15683"/>
                  <a:gd name="connsiteX1" fmla="*/ 7562 w 21556"/>
                  <a:gd name="connsiteY1" fmla="*/ 4070 h 15683"/>
                  <a:gd name="connsiteX2" fmla="*/ 7792 w 21556"/>
                  <a:gd name="connsiteY2" fmla="*/ 4675 h 15683"/>
                  <a:gd name="connsiteX3" fmla="*/ 7572 w 21556"/>
                  <a:gd name="connsiteY3" fmla="*/ 5720 h 15683"/>
                  <a:gd name="connsiteX4" fmla="*/ 6171 w 21556"/>
                  <a:gd name="connsiteY4" fmla="*/ 7451 h 15683"/>
                  <a:gd name="connsiteX5" fmla="*/ 4141 w 21556"/>
                  <a:gd name="connsiteY5" fmla="*/ 9941 h 15683"/>
                  <a:gd name="connsiteX6" fmla="*/ 81 w 21556"/>
                  <a:gd name="connsiteY6" fmla="*/ 14922 h 15683"/>
                  <a:gd name="connsiteX7" fmla="*/ 81 w 21556"/>
                  <a:gd name="connsiteY7" fmla="*/ 15526 h 15683"/>
                  <a:gd name="connsiteX8" fmla="*/ 392 w 21556"/>
                  <a:gd name="connsiteY8" fmla="*/ 15675 h 15683"/>
                  <a:gd name="connsiteX9" fmla="*/ 12498 w 21556"/>
                  <a:gd name="connsiteY9" fmla="*/ 15675 h 15683"/>
                  <a:gd name="connsiteX10" fmla="*/ 13012 w 21556"/>
                  <a:gd name="connsiteY10" fmla="*/ 15580 h 15683"/>
                  <a:gd name="connsiteX11" fmla="*/ 13507 w 21556"/>
                  <a:gd name="connsiteY11" fmla="*/ 15221 h 15683"/>
                  <a:gd name="connsiteX12" fmla="*/ 13992 w 21556"/>
                  <a:gd name="connsiteY12" fmla="*/ 14726 h 15683"/>
                  <a:gd name="connsiteX13" fmla="*/ 17966 w 21556"/>
                  <a:gd name="connsiteY13" fmla="*/ 9822 h 15683"/>
                  <a:gd name="connsiteX14" fmla="*/ 19953 w 21556"/>
                  <a:gd name="connsiteY14" fmla="*/ 7370 h 15683"/>
                  <a:gd name="connsiteX15" fmla="*/ 20946 w 21556"/>
                  <a:gd name="connsiteY15" fmla="*/ 6144 h 15683"/>
                  <a:gd name="connsiteX16" fmla="*/ 21404 w 21556"/>
                  <a:gd name="connsiteY16" fmla="*/ 5555 h 15683"/>
                  <a:gd name="connsiteX17" fmla="*/ 21553 w 21556"/>
                  <a:gd name="connsiteY17" fmla="*/ 4817 h 15683"/>
                  <a:gd name="connsiteX18" fmla="*/ 21354 w 21556"/>
                  <a:gd name="connsiteY18" fmla="*/ 4199 h 15683"/>
                  <a:gd name="connsiteX19" fmla="*/ 20946 w 21556"/>
                  <a:gd name="connsiteY19" fmla="*/ 3689 h 15683"/>
                  <a:gd name="connsiteX20" fmla="*/ 19953 w 21556"/>
                  <a:gd name="connsiteY20" fmla="*/ 2459 h 15683"/>
                  <a:gd name="connsiteX21" fmla="*/ 17966 w 21556"/>
                  <a:gd name="connsiteY21" fmla="*/ 0 h 15683"/>
                  <a:gd name="connsiteX0" fmla="*/ 19953 w 21556"/>
                  <a:gd name="connsiteY0" fmla="*/ 0 h 13224"/>
                  <a:gd name="connsiteX1" fmla="*/ 7562 w 21556"/>
                  <a:gd name="connsiteY1" fmla="*/ 1611 h 13224"/>
                  <a:gd name="connsiteX2" fmla="*/ 7792 w 21556"/>
                  <a:gd name="connsiteY2" fmla="*/ 2216 h 13224"/>
                  <a:gd name="connsiteX3" fmla="*/ 7572 w 21556"/>
                  <a:gd name="connsiteY3" fmla="*/ 3261 h 13224"/>
                  <a:gd name="connsiteX4" fmla="*/ 6171 w 21556"/>
                  <a:gd name="connsiteY4" fmla="*/ 4992 h 13224"/>
                  <a:gd name="connsiteX5" fmla="*/ 4141 w 21556"/>
                  <a:gd name="connsiteY5" fmla="*/ 7482 h 13224"/>
                  <a:gd name="connsiteX6" fmla="*/ 81 w 21556"/>
                  <a:gd name="connsiteY6" fmla="*/ 12463 h 13224"/>
                  <a:gd name="connsiteX7" fmla="*/ 81 w 21556"/>
                  <a:gd name="connsiteY7" fmla="*/ 13067 h 13224"/>
                  <a:gd name="connsiteX8" fmla="*/ 392 w 21556"/>
                  <a:gd name="connsiteY8" fmla="*/ 13216 h 13224"/>
                  <a:gd name="connsiteX9" fmla="*/ 12498 w 21556"/>
                  <a:gd name="connsiteY9" fmla="*/ 13216 h 13224"/>
                  <a:gd name="connsiteX10" fmla="*/ 13012 w 21556"/>
                  <a:gd name="connsiteY10" fmla="*/ 13121 h 13224"/>
                  <a:gd name="connsiteX11" fmla="*/ 13507 w 21556"/>
                  <a:gd name="connsiteY11" fmla="*/ 12762 h 13224"/>
                  <a:gd name="connsiteX12" fmla="*/ 13992 w 21556"/>
                  <a:gd name="connsiteY12" fmla="*/ 12267 h 13224"/>
                  <a:gd name="connsiteX13" fmla="*/ 17966 w 21556"/>
                  <a:gd name="connsiteY13" fmla="*/ 7363 h 13224"/>
                  <a:gd name="connsiteX14" fmla="*/ 19953 w 21556"/>
                  <a:gd name="connsiteY14" fmla="*/ 4911 h 13224"/>
                  <a:gd name="connsiteX15" fmla="*/ 20946 w 21556"/>
                  <a:gd name="connsiteY15" fmla="*/ 3685 h 13224"/>
                  <a:gd name="connsiteX16" fmla="*/ 21404 w 21556"/>
                  <a:gd name="connsiteY16" fmla="*/ 3096 h 13224"/>
                  <a:gd name="connsiteX17" fmla="*/ 21553 w 21556"/>
                  <a:gd name="connsiteY17" fmla="*/ 2358 h 13224"/>
                  <a:gd name="connsiteX18" fmla="*/ 21354 w 21556"/>
                  <a:gd name="connsiteY18" fmla="*/ 1740 h 13224"/>
                  <a:gd name="connsiteX19" fmla="*/ 20946 w 21556"/>
                  <a:gd name="connsiteY19" fmla="*/ 1230 h 13224"/>
                  <a:gd name="connsiteX20" fmla="*/ 19953 w 21556"/>
                  <a:gd name="connsiteY20" fmla="*/ 0 h 13224"/>
                  <a:gd name="connsiteX0" fmla="*/ 19953 w 21556"/>
                  <a:gd name="connsiteY0" fmla="*/ 0 h 13224"/>
                  <a:gd name="connsiteX1" fmla="*/ 7562 w 21556"/>
                  <a:gd name="connsiteY1" fmla="*/ 1611 h 13224"/>
                  <a:gd name="connsiteX2" fmla="*/ 7792 w 21556"/>
                  <a:gd name="connsiteY2" fmla="*/ 2216 h 13224"/>
                  <a:gd name="connsiteX3" fmla="*/ 7613 w 21556"/>
                  <a:gd name="connsiteY3" fmla="*/ 1590 h 13224"/>
                  <a:gd name="connsiteX4" fmla="*/ 7572 w 21556"/>
                  <a:gd name="connsiteY4" fmla="*/ 3261 h 13224"/>
                  <a:gd name="connsiteX5" fmla="*/ 6171 w 21556"/>
                  <a:gd name="connsiteY5" fmla="*/ 4992 h 13224"/>
                  <a:gd name="connsiteX6" fmla="*/ 4141 w 21556"/>
                  <a:gd name="connsiteY6" fmla="*/ 7482 h 13224"/>
                  <a:gd name="connsiteX7" fmla="*/ 81 w 21556"/>
                  <a:gd name="connsiteY7" fmla="*/ 12463 h 13224"/>
                  <a:gd name="connsiteX8" fmla="*/ 81 w 21556"/>
                  <a:gd name="connsiteY8" fmla="*/ 13067 h 13224"/>
                  <a:gd name="connsiteX9" fmla="*/ 392 w 21556"/>
                  <a:gd name="connsiteY9" fmla="*/ 13216 h 13224"/>
                  <a:gd name="connsiteX10" fmla="*/ 12498 w 21556"/>
                  <a:gd name="connsiteY10" fmla="*/ 13216 h 13224"/>
                  <a:gd name="connsiteX11" fmla="*/ 13012 w 21556"/>
                  <a:gd name="connsiteY11" fmla="*/ 13121 h 13224"/>
                  <a:gd name="connsiteX12" fmla="*/ 13507 w 21556"/>
                  <a:gd name="connsiteY12" fmla="*/ 12762 h 13224"/>
                  <a:gd name="connsiteX13" fmla="*/ 13992 w 21556"/>
                  <a:gd name="connsiteY13" fmla="*/ 12267 h 13224"/>
                  <a:gd name="connsiteX14" fmla="*/ 17966 w 21556"/>
                  <a:gd name="connsiteY14" fmla="*/ 7363 h 13224"/>
                  <a:gd name="connsiteX15" fmla="*/ 19953 w 21556"/>
                  <a:gd name="connsiteY15" fmla="*/ 4911 h 13224"/>
                  <a:gd name="connsiteX16" fmla="*/ 20946 w 21556"/>
                  <a:gd name="connsiteY16" fmla="*/ 3685 h 13224"/>
                  <a:gd name="connsiteX17" fmla="*/ 21404 w 21556"/>
                  <a:gd name="connsiteY17" fmla="*/ 3096 h 13224"/>
                  <a:gd name="connsiteX18" fmla="*/ 21553 w 21556"/>
                  <a:gd name="connsiteY18" fmla="*/ 2358 h 13224"/>
                  <a:gd name="connsiteX19" fmla="*/ 21354 w 21556"/>
                  <a:gd name="connsiteY19" fmla="*/ 1740 h 13224"/>
                  <a:gd name="connsiteX20" fmla="*/ 20946 w 21556"/>
                  <a:gd name="connsiteY20" fmla="*/ 1230 h 13224"/>
                  <a:gd name="connsiteX21" fmla="*/ 19953 w 21556"/>
                  <a:gd name="connsiteY21" fmla="*/ 0 h 13224"/>
                  <a:gd name="connsiteX0" fmla="*/ 19953 w 21556"/>
                  <a:gd name="connsiteY0" fmla="*/ 0 h 13224"/>
                  <a:gd name="connsiteX1" fmla="*/ 7562 w 21556"/>
                  <a:gd name="connsiteY1" fmla="*/ 1611 h 13224"/>
                  <a:gd name="connsiteX2" fmla="*/ 7792 w 21556"/>
                  <a:gd name="connsiteY2" fmla="*/ 2216 h 13224"/>
                  <a:gd name="connsiteX3" fmla="*/ 7572 w 21556"/>
                  <a:gd name="connsiteY3" fmla="*/ 3261 h 13224"/>
                  <a:gd name="connsiteX4" fmla="*/ 6171 w 21556"/>
                  <a:gd name="connsiteY4" fmla="*/ 4992 h 13224"/>
                  <a:gd name="connsiteX5" fmla="*/ 4141 w 21556"/>
                  <a:gd name="connsiteY5" fmla="*/ 7482 h 13224"/>
                  <a:gd name="connsiteX6" fmla="*/ 81 w 21556"/>
                  <a:gd name="connsiteY6" fmla="*/ 12463 h 13224"/>
                  <a:gd name="connsiteX7" fmla="*/ 81 w 21556"/>
                  <a:gd name="connsiteY7" fmla="*/ 13067 h 13224"/>
                  <a:gd name="connsiteX8" fmla="*/ 392 w 21556"/>
                  <a:gd name="connsiteY8" fmla="*/ 13216 h 13224"/>
                  <a:gd name="connsiteX9" fmla="*/ 12498 w 21556"/>
                  <a:gd name="connsiteY9" fmla="*/ 13216 h 13224"/>
                  <a:gd name="connsiteX10" fmla="*/ 13012 w 21556"/>
                  <a:gd name="connsiteY10" fmla="*/ 13121 h 13224"/>
                  <a:gd name="connsiteX11" fmla="*/ 13507 w 21556"/>
                  <a:gd name="connsiteY11" fmla="*/ 12762 h 13224"/>
                  <a:gd name="connsiteX12" fmla="*/ 13992 w 21556"/>
                  <a:gd name="connsiteY12" fmla="*/ 12267 h 13224"/>
                  <a:gd name="connsiteX13" fmla="*/ 17966 w 21556"/>
                  <a:gd name="connsiteY13" fmla="*/ 7363 h 13224"/>
                  <a:gd name="connsiteX14" fmla="*/ 19953 w 21556"/>
                  <a:gd name="connsiteY14" fmla="*/ 4911 h 13224"/>
                  <a:gd name="connsiteX15" fmla="*/ 20946 w 21556"/>
                  <a:gd name="connsiteY15" fmla="*/ 3685 h 13224"/>
                  <a:gd name="connsiteX16" fmla="*/ 21404 w 21556"/>
                  <a:gd name="connsiteY16" fmla="*/ 3096 h 13224"/>
                  <a:gd name="connsiteX17" fmla="*/ 21553 w 21556"/>
                  <a:gd name="connsiteY17" fmla="*/ 2358 h 13224"/>
                  <a:gd name="connsiteX18" fmla="*/ 21354 w 21556"/>
                  <a:gd name="connsiteY18" fmla="*/ 1740 h 13224"/>
                  <a:gd name="connsiteX19" fmla="*/ 20946 w 21556"/>
                  <a:gd name="connsiteY19" fmla="*/ 1230 h 13224"/>
                  <a:gd name="connsiteX20" fmla="*/ 19953 w 21556"/>
                  <a:gd name="connsiteY20" fmla="*/ 0 h 13224"/>
                  <a:gd name="connsiteX0" fmla="*/ 19953 w 21556"/>
                  <a:gd name="connsiteY0" fmla="*/ 0 h 13224"/>
                  <a:gd name="connsiteX1" fmla="*/ 7792 w 21556"/>
                  <a:gd name="connsiteY1" fmla="*/ 2216 h 13224"/>
                  <a:gd name="connsiteX2" fmla="*/ 7572 w 21556"/>
                  <a:gd name="connsiteY2" fmla="*/ 3261 h 13224"/>
                  <a:gd name="connsiteX3" fmla="*/ 6171 w 21556"/>
                  <a:gd name="connsiteY3" fmla="*/ 4992 h 13224"/>
                  <a:gd name="connsiteX4" fmla="*/ 4141 w 21556"/>
                  <a:gd name="connsiteY4" fmla="*/ 7482 h 13224"/>
                  <a:gd name="connsiteX5" fmla="*/ 81 w 21556"/>
                  <a:gd name="connsiteY5" fmla="*/ 12463 h 13224"/>
                  <a:gd name="connsiteX6" fmla="*/ 81 w 21556"/>
                  <a:gd name="connsiteY6" fmla="*/ 13067 h 13224"/>
                  <a:gd name="connsiteX7" fmla="*/ 392 w 21556"/>
                  <a:gd name="connsiteY7" fmla="*/ 13216 h 13224"/>
                  <a:gd name="connsiteX8" fmla="*/ 12498 w 21556"/>
                  <a:gd name="connsiteY8" fmla="*/ 13216 h 13224"/>
                  <a:gd name="connsiteX9" fmla="*/ 13012 w 21556"/>
                  <a:gd name="connsiteY9" fmla="*/ 13121 h 13224"/>
                  <a:gd name="connsiteX10" fmla="*/ 13507 w 21556"/>
                  <a:gd name="connsiteY10" fmla="*/ 12762 h 13224"/>
                  <a:gd name="connsiteX11" fmla="*/ 13992 w 21556"/>
                  <a:gd name="connsiteY11" fmla="*/ 12267 h 13224"/>
                  <a:gd name="connsiteX12" fmla="*/ 17966 w 21556"/>
                  <a:gd name="connsiteY12" fmla="*/ 7363 h 13224"/>
                  <a:gd name="connsiteX13" fmla="*/ 19953 w 21556"/>
                  <a:gd name="connsiteY13" fmla="*/ 4911 h 13224"/>
                  <a:gd name="connsiteX14" fmla="*/ 20946 w 21556"/>
                  <a:gd name="connsiteY14" fmla="*/ 3685 h 13224"/>
                  <a:gd name="connsiteX15" fmla="*/ 21404 w 21556"/>
                  <a:gd name="connsiteY15" fmla="*/ 3096 h 13224"/>
                  <a:gd name="connsiteX16" fmla="*/ 21553 w 21556"/>
                  <a:gd name="connsiteY16" fmla="*/ 2358 h 13224"/>
                  <a:gd name="connsiteX17" fmla="*/ 21354 w 21556"/>
                  <a:gd name="connsiteY17" fmla="*/ 1740 h 13224"/>
                  <a:gd name="connsiteX18" fmla="*/ 20946 w 21556"/>
                  <a:gd name="connsiteY18" fmla="*/ 1230 h 13224"/>
                  <a:gd name="connsiteX19" fmla="*/ 19953 w 21556"/>
                  <a:gd name="connsiteY19" fmla="*/ 0 h 13224"/>
                  <a:gd name="connsiteX0" fmla="*/ 20946 w 21556"/>
                  <a:gd name="connsiteY0" fmla="*/ 0 h 11994"/>
                  <a:gd name="connsiteX1" fmla="*/ 7792 w 21556"/>
                  <a:gd name="connsiteY1" fmla="*/ 986 h 11994"/>
                  <a:gd name="connsiteX2" fmla="*/ 7572 w 21556"/>
                  <a:gd name="connsiteY2" fmla="*/ 2031 h 11994"/>
                  <a:gd name="connsiteX3" fmla="*/ 6171 w 21556"/>
                  <a:gd name="connsiteY3" fmla="*/ 3762 h 11994"/>
                  <a:gd name="connsiteX4" fmla="*/ 4141 w 21556"/>
                  <a:gd name="connsiteY4" fmla="*/ 6252 h 11994"/>
                  <a:gd name="connsiteX5" fmla="*/ 81 w 21556"/>
                  <a:gd name="connsiteY5" fmla="*/ 11233 h 11994"/>
                  <a:gd name="connsiteX6" fmla="*/ 81 w 21556"/>
                  <a:gd name="connsiteY6" fmla="*/ 11837 h 11994"/>
                  <a:gd name="connsiteX7" fmla="*/ 392 w 21556"/>
                  <a:gd name="connsiteY7" fmla="*/ 11986 h 11994"/>
                  <a:gd name="connsiteX8" fmla="*/ 12498 w 21556"/>
                  <a:gd name="connsiteY8" fmla="*/ 11986 h 11994"/>
                  <a:gd name="connsiteX9" fmla="*/ 13012 w 21556"/>
                  <a:gd name="connsiteY9" fmla="*/ 11891 h 11994"/>
                  <a:gd name="connsiteX10" fmla="*/ 13507 w 21556"/>
                  <a:gd name="connsiteY10" fmla="*/ 11532 h 11994"/>
                  <a:gd name="connsiteX11" fmla="*/ 13992 w 21556"/>
                  <a:gd name="connsiteY11" fmla="*/ 11037 h 11994"/>
                  <a:gd name="connsiteX12" fmla="*/ 17966 w 21556"/>
                  <a:gd name="connsiteY12" fmla="*/ 6133 h 11994"/>
                  <a:gd name="connsiteX13" fmla="*/ 19953 w 21556"/>
                  <a:gd name="connsiteY13" fmla="*/ 3681 h 11994"/>
                  <a:gd name="connsiteX14" fmla="*/ 20946 w 21556"/>
                  <a:gd name="connsiteY14" fmla="*/ 2455 h 11994"/>
                  <a:gd name="connsiteX15" fmla="*/ 21404 w 21556"/>
                  <a:gd name="connsiteY15" fmla="*/ 1866 h 11994"/>
                  <a:gd name="connsiteX16" fmla="*/ 21553 w 21556"/>
                  <a:gd name="connsiteY16" fmla="*/ 1128 h 11994"/>
                  <a:gd name="connsiteX17" fmla="*/ 21354 w 21556"/>
                  <a:gd name="connsiteY17" fmla="*/ 510 h 11994"/>
                  <a:gd name="connsiteX18" fmla="*/ 20946 w 21556"/>
                  <a:gd name="connsiteY18" fmla="*/ 0 h 11994"/>
                  <a:gd name="connsiteX0" fmla="*/ 21354 w 21556"/>
                  <a:gd name="connsiteY0" fmla="*/ 0 h 11484"/>
                  <a:gd name="connsiteX1" fmla="*/ 7792 w 21556"/>
                  <a:gd name="connsiteY1" fmla="*/ 476 h 11484"/>
                  <a:gd name="connsiteX2" fmla="*/ 7572 w 21556"/>
                  <a:gd name="connsiteY2" fmla="*/ 1521 h 11484"/>
                  <a:gd name="connsiteX3" fmla="*/ 6171 w 21556"/>
                  <a:gd name="connsiteY3" fmla="*/ 3252 h 11484"/>
                  <a:gd name="connsiteX4" fmla="*/ 4141 w 21556"/>
                  <a:gd name="connsiteY4" fmla="*/ 5742 h 11484"/>
                  <a:gd name="connsiteX5" fmla="*/ 81 w 21556"/>
                  <a:gd name="connsiteY5" fmla="*/ 10723 h 11484"/>
                  <a:gd name="connsiteX6" fmla="*/ 81 w 21556"/>
                  <a:gd name="connsiteY6" fmla="*/ 11327 h 11484"/>
                  <a:gd name="connsiteX7" fmla="*/ 392 w 21556"/>
                  <a:gd name="connsiteY7" fmla="*/ 11476 h 11484"/>
                  <a:gd name="connsiteX8" fmla="*/ 12498 w 21556"/>
                  <a:gd name="connsiteY8" fmla="*/ 11476 h 11484"/>
                  <a:gd name="connsiteX9" fmla="*/ 13012 w 21556"/>
                  <a:gd name="connsiteY9" fmla="*/ 11381 h 11484"/>
                  <a:gd name="connsiteX10" fmla="*/ 13507 w 21556"/>
                  <a:gd name="connsiteY10" fmla="*/ 11022 h 11484"/>
                  <a:gd name="connsiteX11" fmla="*/ 13992 w 21556"/>
                  <a:gd name="connsiteY11" fmla="*/ 10527 h 11484"/>
                  <a:gd name="connsiteX12" fmla="*/ 17966 w 21556"/>
                  <a:gd name="connsiteY12" fmla="*/ 5623 h 11484"/>
                  <a:gd name="connsiteX13" fmla="*/ 19953 w 21556"/>
                  <a:gd name="connsiteY13" fmla="*/ 3171 h 11484"/>
                  <a:gd name="connsiteX14" fmla="*/ 20946 w 21556"/>
                  <a:gd name="connsiteY14" fmla="*/ 1945 h 11484"/>
                  <a:gd name="connsiteX15" fmla="*/ 21404 w 21556"/>
                  <a:gd name="connsiteY15" fmla="*/ 1356 h 11484"/>
                  <a:gd name="connsiteX16" fmla="*/ 21553 w 21556"/>
                  <a:gd name="connsiteY16" fmla="*/ 618 h 11484"/>
                  <a:gd name="connsiteX17" fmla="*/ 21354 w 21556"/>
                  <a:gd name="connsiteY17" fmla="*/ 0 h 11484"/>
                  <a:gd name="connsiteX0" fmla="*/ 21553 w 21556"/>
                  <a:gd name="connsiteY0" fmla="*/ 206 h 11072"/>
                  <a:gd name="connsiteX1" fmla="*/ 7792 w 21556"/>
                  <a:gd name="connsiteY1" fmla="*/ 64 h 11072"/>
                  <a:gd name="connsiteX2" fmla="*/ 7572 w 21556"/>
                  <a:gd name="connsiteY2" fmla="*/ 1109 h 11072"/>
                  <a:gd name="connsiteX3" fmla="*/ 6171 w 21556"/>
                  <a:gd name="connsiteY3" fmla="*/ 2840 h 11072"/>
                  <a:gd name="connsiteX4" fmla="*/ 4141 w 21556"/>
                  <a:gd name="connsiteY4" fmla="*/ 5330 h 11072"/>
                  <a:gd name="connsiteX5" fmla="*/ 81 w 21556"/>
                  <a:gd name="connsiteY5" fmla="*/ 10311 h 11072"/>
                  <a:gd name="connsiteX6" fmla="*/ 81 w 21556"/>
                  <a:gd name="connsiteY6" fmla="*/ 10915 h 11072"/>
                  <a:gd name="connsiteX7" fmla="*/ 392 w 21556"/>
                  <a:gd name="connsiteY7" fmla="*/ 11064 h 11072"/>
                  <a:gd name="connsiteX8" fmla="*/ 12498 w 21556"/>
                  <a:gd name="connsiteY8" fmla="*/ 11064 h 11072"/>
                  <a:gd name="connsiteX9" fmla="*/ 13012 w 21556"/>
                  <a:gd name="connsiteY9" fmla="*/ 10969 h 11072"/>
                  <a:gd name="connsiteX10" fmla="*/ 13507 w 21556"/>
                  <a:gd name="connsiteY10" fmla="*/ 10610 h 11072"/>
                  <a:gd name="connsiteX11" fmla="*/ 13992 w 21556"/>
                  <a:gd name="connsiteY11" fmla="*/ 10115 h 11072"/>
                  <a:gd name="connsiteX12" fmla="*/ 17966 w 21556"/>
                  <a:gd name="connsiteY12" fmla="*/ 5211 h 11072"/>
                  <a:gd name="connsiteX13" fmla="*/ 19953 w 21556"/>
                  <a:gd name="connsiteY13" fmla="*/ 2759 h 11072"/>
                  <a:gd name="connsiteX14" fmla="*/ 20946 w 21556"/>
                  <a:gd name="connsiteY14" fmla="*/ 1533 h 11072"/>
                  <a:gd name="connsiteX15" fmla="*/ 21404 w 21556"/>
                  <a:gd name="connsiteY15" fmla="*/ 944 h 11072"/>
                  <a:gd name="connsiteX16" fmla="*/ 21553 w 21556"/>
                  <a:gd name="connsiteY16" fmla="*/ 206 h 110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21556" h="11072">
                    <a:moveTo>
                      <a:pt x="21553" y="206"/>
                    </a:moveTo>
                    <a:cubicBezTo>
                      <a:pt x="19284" y="59"/>
                      <a:pt x="10122" y="-86"/>
                      <a:pt x="7792" y="64"/>
                    </a:cubicBezTo>
                    <a:cubicBezTo>
                      <a:pt x="7794" y="339"/>
                      <a:pt x="7842" y="646"/>
                      <a:pt x="7572" y="1109"/>
                    </a:cubicBezTo>
                    <a:lnTo>
                      <a:pt x="6171" y="2840"/>
                    </a:lnTo>
                    <a:lnTo>
                      <a:pt x="4141" y="5330"/>
                    </a:lnTo>
                    <a:lnTo>
                      <a:pt x="81" y="10311"/>
                    </a:lnTo>
                    <a:cubicBezTo>
                      <a:pt x="-27" y="10485"/>
                      <a:pt x="-27" y="10741"/>
                      <a:pt x="81" y="10915"/>
                    </a:cubicBezTo>
                    <a:cubicBezTo>
                      <a:pt x="157" y="11038"/>
                      <a:pt x="276" y="11095"/>
                      <a:pt x="392" y="11064"/>
                    </a:cubicBezTo>
                    <a:lnTo>
                      <a:pt x="12498" y="11064"/>
                    </a:lnTo>
                    <a:cubicBezTo>
                      <a:pt x="12672" y="11079"/>
                      <a:pt x="12847" y="11047"/>
                      <a:pt x="13012" y="10969"/>
                    </a:cubicBezTo>
                    <a:cubicBezTo>
                      <a:pt x="13190" y="10886"/>
                      <a:pt x="13351" y="10752"/>
                      <a:pt x="13507" y="10610"/>
                    </a:cubicBezTo>
                    <a:cubicBezTo>
                      <a:pt x="13675" y="10456"/>
                      <a:pt x="13836" y="10291"/>
                      <a:pt x="13992" y="10115"/>
                    </a:cubicBezTo>
                    <a:lnTo>
                      <a:pt x="17966" y="5211"/>
                    </a:lnTo>
                    <a:lnTo>
                      <a:pt x="19953" y="2759"/>
                    </a:lnTo>
                    <a:cubicBezTo>
                      <a:pt x="20285" y="2352"/>
                      <a:pt x="20618" y="1947"/>
                      <a:pt x="20946" y="1533"/>
                    </a:cubicBezTo>
                    <a:cubicBezTo>
                      <a:pt x="21100" y="1339"/>
                      <a:pt x="21253" y="1142"/>
                      <a:pt x="21404" y="944"/>
                    </a:cubicBezTo>
                    <a:cubicBezTo>
                      <a:pt x="21518" y="731"/>
                      <a:pt x="21571" y="468"/>
                      <a:pt x="21553" y="206"/>
                    </a:cubicBezTo>
                    <a:close/>
                  </a:path>
                </a:pathLst>
              </a:custGeom>
              <a:solidFill>
                <a:srgbClr val="8BB1BB"/>
              </a:solidFill>
              <a:ln>
                <a:noFill/>
              </a:ln>
              <a:effectLst/>
            </p:spPr>
            <p:txBody>
              <a:bodyPr lIns="25400" tIns="25400" rIns="25400" bIns="25400" anchor="ctr"/>
              <a:lstStyle/>
              <a:p>
                <a:endParaRPr lang="ar-IQ" sz="900">
                  <a:latin typeface="Lato Light" panose="020F0502020204030203" pitchFamily="34" charset="0"/>
                  <a:ea typeface="Lato Light" panose="020F0502020204030203" pitchFamily="34" charset="0"/>
                </a:endParaRPr>
              </a:p>
            </p:txBody>
          </p:sp>
        </p:grpSp>
        <p:grpSp>
          <p:nvGrpSpPr>
            <p:cNvPr id="72" name="Group 71">
              <a:extLst>
                <a:ext uri="{FF2B5EF4-FFF2-40B4-BE49-F238E27FC236}">
                  <a16:creationId xmlns:a16="http://schemas.microsoft.com/office/drawing/2014/main" id="{6AF0F59C-17BC-4FCD-A245-FEF20A938C37}"/>
                </a:ext>
              </a:extLst>
            </p:cNvPr>
            <p:cNvGrpSpPr/>
            <p:nvPr/>
          </p:nvGrpSpPr>
          <p:grpSpPr>
            <a:xfrm>
              <a:off x="3796169" y="3692525"/>
              <a:ext cx="865148" cy="631034"/>
              <a:chOff x="3692188" y="1747497"/>
              <a:chExt cx="865148" cy="631034"/>
            </a:xfrm>
            <a:solidFill>
              <a:srgbClr val="6997AE"/>
            </a:solidFill>
          </p:grpSpPr>
          <p:sp>
            <p:nvSpPr>
              <p:cNvPr id="73" name="AutoShape 9">
                <a:extLst>
                  <a:ext uri="{FF2B5EF4-FFF2-40B4-BE49-F238E27FC236}">
                    <a16:creationId xmlns:a16="http://schemas.microsoft.com/office/drawing/2014/main" id="{A2EC3804-86CB-46A1-B955-7FAE7646F26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92188" y="2054772"/>
                <a:ext cx="865148" cy="323759"/>
              </a:xfrm>
              <a:custGeom>
                <a:avLst/>
                <a:gdLst>
                  <a:gd name="T0" fmla="*/ 865151 w 21557"/>
                  <a:gd name="T1" fmla="*/ 631658 h 21553"/>
                  <a:gd name="T2" fmla="*/ 865151 w 21557"/>
                  <a:gd name="T3" fmla="*/ 631658 h 21553"/>
                  <a:gd name="T4" fmla="*/ 865151 w 21557"/>
                  <a:gd name="T5" fmla="*/ 631658 h 21553"/>
                  <a:gd name="T6" fmla="*/ 865151 w 21557"/>
                  <a:gd name="T7" fmla="*/ 631658 h 21553"/>
                  <a:gd name="T8" fmla="*/ 0 60000 65536"/>
                  <a:gd name="T9" fmla="*/ 0 60000 65536"/>
                  <a:gd name="T10" fmla="*/ 0 60000 65536"/>
                  <a:gd name="T11" fmla="*/ 0 60000 65536"/>
                  <a:gd name="connsiteX0" fmla="*/ 12499 w 21557"/>
                  <a:gd name="connsiteY0" fmla="*/ 3 h 21546"/>
                  <a:gd name="connsiteX1" fmla="*/ 82 w 21557"/>
                  <a:gd name="connsiteY1" fmla="*/ 145 h 21546"/>
                  <a:gd name="connsiteX2" fmla="*/ 82 w 21557"/>
                  <a:gd name="connsiteY2" fmla="*/ 749 h 21546"/>
                  <a:gd name="connsiteX3" fmla="*/ 4142 w 21557"/>
                  <a:gd name="connsiteY3" fmla="*/ 5786 h 21546"/>
                  <a:gd name="connsiteX4" fmla="*/ 6172 w 21557"/>
                  <a:gd name="connsiteY4" fmla="*/ 8305 h 21546"/>
                  <a:gd name="connsiteX5" fmla="*/ 7563 w 21557"/>
                  <a:gd name="connsiteY5" fmla="*/ 9933 h 21546"/>
                  <a:gd name="connsiteX6" fmla="*/ 7793 w 21557"/>
                  <a:gd name="connsiteY6" fmla="*/ 10538 h 21546"/>
                  <a:gd name="connsiteX7" fmla="*/ 7573 w 21557"/>
                  <a:gd name="connsiteY7" fmla="*/ 11583 h 21546"/>
                  <a:gd name="connsiteX8" fmla="*/ 6172 w 21557"/>
                  <a:gd name="connsiteY8" fmla="*/ 13314 h 21546"/>
                  <a:gd name="connsiteX9" fmla="*/ 4142 w 21557"/>
                  <a:gd name="connsiteY9" fmla="*/ 15804 h 21546"/>
                  <a:gd name="connsiteX10" fmla="*/ 82 w 21557"/>
                  <a:gd name="connsiteY10" fmla="*/ 20785 h 21546"/>
                  <a:gd name="connsiteX11" fmla="*/ 82 w 21557"/>
                  <a:gd name="connsiteY11" fmla="*/ 21389 h 21546"/>
                  <a:gd name="connsiteX12" fmla="*/ 393 w 21557"/>
                  <a:gd name="connsiteY12" fmla="*/ 21538 h 21546"/>
                  <a:gd name="connsiteX13" fmla="*/ 12499 w 21557"/>
                  <a:gd name="connsiteY13" fmla="*/ 21538 h 21546"/>
                  <a:gd name="connsiteX14" fmla="*/ 13013 w 21557"/>
                  <a:gd name="connsiteY14" fmla="*/ 21443 h 21546"/>
                  <a:gd name="connsiteX15" fmla="*/ 13508 w 21557"/>
                  <a:gd name="connsiteY15" fmla="*/ 21084 h 21546"/>
                  <a:gd name="connsiteX16" fmla="*/ 13993 w 21557"/>
                  <a:gd name="connsiteY16" fmla="*/ 20589 h 21546"/>
                  <a:gd name="connsiteX17" fmla="*/ 17967 w 21557"/>
                  <a:gd name="connsiteY17" fmla="*/ 15685 h 21546"/>
                  <a:gd name="connsiteX18" fmla="*/ 19954 w 21557"/>
                  <a:gd name="connsiteY18" fmla="*/ 13233 h 21546"/>
                  <a:gd name="connsiteX19" fmla="*/ 20947 w 21557"/>
                  <a:gd name="connsiteY19" fmla="*/ 12007 h 21546"/>
                  <a:gd name="connsiteX20" fmla="*/ 21405 w 21557"/>
                  <a:gd name="connsiteY20" fmla="*/ 11418 h 21546"/>
                  <a:gd name="connsiteX21" fmla="*/ 21554 w 21557"/>
                  <a:gd name="connsiteY21" fmla="*/ 10680 h 21546"/>
                  <a:gd name="connsiteX22" fmla="*/ 21355 w 21557"/>
                  <a:gd name="connsiteY22" fmla="*/ 10062 h 21546"/>
                  <a:gd name="connsiteX23" fmla="*/ 20947 w 21557"/>
                  <a:gd name="connsiteY23" fmla="*/ 9552 h 21546"/>
                  <a:gd name="connsiteX24" fmla="*/ 19954 w 21557"/>
                  <a:gd name="connsiteY24" fmla="*/ 8322 h 21546"/>
                  <a:gd name="connsiteX25" fmla="*/ 17967 w 21557"/>
                  <a:gd name="connsiteY25" fmla="*/ 5863 h 21546"/>
                  <a:gd name="connsiteX26" fmla="*/ 13993 w 21557"/>
                  <a:gd name="connsiteY26" fmla="*/ 945 h 21546"/>
                  <a:gd name="connsiteX27" fmla="*/ 13508 w 21557"/>
                  <a:gd name="connsiteY27" fmla="*/ 457 h 21546"/>
                  <a:gd name="connsiteX28" fmla="*/ 13013 w 21557"/>
                  <a:gd name="connsiteY28" fmla="*/ 98 h 21546"/>
                  <a:gd name="connsiteX29" fmla="*/ 12499 w 21557"/>
                  <a:gd name="connsiteY29" fmla="*/ 3 h 21546"/>
                  <a:gd name="connsiteX0" fmla="*/ 12498 w 21556"/>
                  <a:gd name="connsiteY0" fmla="*/ 3 h 21546"/>
                  <a:gd name="connsiteX1" fmla="*/ 81 w 21556"/>
                  <a:gd name="connsiteY1" fmla="*/ 749 h 21546"/>
                  <a:gd name="connsiteX2" fmla="*/ 4141 w 21556"/>
                  <a:gd name="connsiteY2" fmla="*/ 5786 h 21546"/>
                  <a:gd name="connsiteX3" fmla="*/ 6171 w 21556"/>
                  <a:gd name="connsiteY3" fmla="*/ 8305 h 21546"/>
                  <a:gd name="connsiteX4" fmla="*/ 7562 w 21556"/>
                  <a:gd name="connsiteY4" fmla="*/ 9933 h 21546"/>
                  <a:gd name="connsiteX5" fmla="*/ 7792 w 21556"/>
                  <a:gd name="connsiteY5" fmla="*/ 10538 h 21546"/>
                  <a:gd name="connsiteX6" fmla="*/ 7572 w 21556"/>
                  <a:gd name="connsiteY6" fmla="*/ 11583 h 21546"/>
                  <a:gd name="connsiteX7" fmla="*/ 6171 w 21556"/>
                  <a:gd name="connsiteY7" fmla="*/ 13314 h 21546"/>
                  <a:gd name="connsiteX8" fmla="*/ 4141 w 21556"/>
                  <a:gd name="connsiteY8" fmla="*/ 15804 h 21546"/>
                  <a:gd name="connsiteX9" fmla="*/ 81 w 21556"/>
                  <a:gd name="connsiteY9" fmla="*/ 20785 h 21546"/>
                  <a:gd name="connsiteX10" fmla="*/ 81 w 21556"/>
                  <a:gd name="connsiteY10" fmla="*/ 21389 h 21546"/>
                  <a:gd name="connsiteX11" fmla="*/ 392 w 21556"/>
                  <a:gd name="connsiteY11" fmla="*/ 21538 h 21546"/>
                  <a:gd name="connsiteX12" fmla="*/ 12498 w 21556"/>
                  <a:gd name="connsiteY12" fmla="*/ 21538 h 21546"/>
                  <a:gd name="connsiteX13" fmla="*/ 13012 w 21556"/>
                  <a:gd name="connsiteY13" fmla="*/ 21443 h 21546"/>
                  <a:gd name="connsiteX14" fmla="*/ 13507 w 21556"/>
                  <a:gd name="connsiteY14" fmla="*/ 21084 h 21546"/>
                  <a:gd name="connsiteX15" fmla="*/ 13992 w 21556"/>
                  <a:gd name="connsiteY15" fmla="*/ 20589 h 21546"/>
                  <a:gd name="connsiteX16" fmla="*/ 17966 w 21556"/>
                  <a:gd name="connsiteY16" fmla="*/ 15685 h 21546"/>
                  <a:gd name="connsiteX17" fmla="*/ 19953 w 21556"/>
                  <a:gd name="connsiteY17" fmla="*/ 13233 h 21546"/>
                  <a:gd name="connsiteX18" fmla="*/ 20946 w 21556"/>
                  <a:gd name="connsiteY18" fmla="*/ 12007 h 21546"/>
                  <a:gd name="connsiteX19" fmla="*/ 21404 w 21556"/>
                  <a:gd name="connsiteY19" fmla="*/ 11418 h 21546"/>
                  <a:gd name="connsiteX20" fmla="*/ 21553 w 21556"/>
                  <a:gd name="connsiteY20" fmla="*/ 10680 h 21546"/>
                  <a:gd name="connsiteX21" fmla="*/ 21354 w 21556"/>
                  <a:gd name="connsiteY21" fmla="*/ 10062 h 21546"/>
                  <a:gd name="connsiteX22" fmla="*/ 20946 w 21556"/>
                  <a:gd name="connsiteY22" fmla="*/ 9552 h 21546"/>
                  <a:gd name="connsiteX23" fmla="*/ 19953 w 21556"/>
                  <a:gd name="connsiteY23" fmla="*/ 8322 h 21546"/>
                  <a:gd name="connsiteX24" fmla="*/ 17966 w 21556"/>
                  <a:gd name="connsiteY24" fmla="*/ 5863 h 21546"/>
                  <a:gd name="connsiteX25" fmla="*/ 13992 w 21556"/>
                  <a:gd name="connsiteY25" fmla="*/ 945 h 21546"/>
                  <a:gd name="connsiteX26" fmla="*/ 13507 w 21556"/>
                  <a:gd name="connsiteY26" fmla="*/ 457 h 21546"/>
                  <a:gd name="connsiteX27" fmla="*/ 13012 w 21556"/>
                  <a:gd name="connsiteY27" fmla="*/ 98 h 21546"/>
                  <a:gd name="connsiteX28" fmla="*/ 12498 w 21556"/>
                  <a:gd name="connsiteY28" fmla="*/ 3 h 21546"/>
                  <a:gd name="connsiteX0" fmla="*/ 12498 w 21556"/>
                  <a:gd name="connsiteY0" fmla="*/ 3 h 21546"/>
                  <a:gd name="connsiteX1" fmla="*/ 4141 w 21556"/>
                  <a:gd name="connsiteY1" fmla="*/ 5786 h 21546"/>
                  <a:gd name="connsiteX2" fmla="*/ 6171 w 21556"/>
                  <a:gd name="connsiteY2" fmla="*/ 8305 h 21546"/>
                  <a:gd name="connsiteX3" fmla="*/ 7562 w 21556"/>
                  <a:gd name="connsiteY3" fmla="*/ 9933 h 21546"/>
                  <a:gd name="connsiteX4" fmla="*/ 7792 w 21556"/>
                  <a:gd name="connsiteY4" fmla="*/ 10538 h 21546"/>
                  <a:gd name="connsiteX5" fmla="*/ 7572 w 21556"/>
                  <a:gd name="connsiteY5" fmla="*/ 11583 h 21546"/>
                  <a:gd name="connsiteX6" fmla="*/ 6171 w 21556"/>
                  <a:gd name="connsiteY6" fmla="*/ 13314 h 21546"/>
                  <a:gd name="connsiteX7" fmla="*/ 4141 w 21556"/>
                  <a:gd name="connsiteY7" fmla="*/ 15804 h 21546"/>
                  <a:gd name="connsiteX8" fmla="*/ 81 w 21556"/>
                  <a:gd name="connsiteY8" fmla="*/ 20785 h 21546"/>
                  <a:gd name="connsiteX9" fmla="*/ 81 w 21556"/>
                  <a:gd name="connsiteY9" fmla="*/ 21389 h 21546"/>
                  <a:gd name="connsiteX10" fmla="*/ 392 w 21556"/>
                  <a:gd name="connsiteY10" fmla="*/ 21538 h 21546"/>
                  <a:gd name="connsiteX11" fmla="*/ 12498 w 21556"/>
                  <a:gd name="connsiteY11" fmla="*/ 21538 h 21546"/>
                  <a:gd name="connsiteX12" fmla="*/ 13012 w 21556"/>
                  <a:gd name="connsiteY12" fmla="*/ 21443 h 21546"/>
                  <a:gd name="connsiteX13" fmla="*/ 13507 w 21556"/>
                  <a:gd name="connsiteY13" fmla="*/ 21084 h 21546"/>
                  <a:gd name="connsiteX14" fmla="*/ 13992 w 21556"/>
                  <a:gd name="connsiteY14" fmla="*/ 20589 h 21546"/>
                  <a:gd name="connsiteX15" fmla="*/ 17966 w 21556"/>
                  <a:gd name="connsiteY15" fmla="*/ 15685 h 21546"/>
                  <a:gd name="connsiteX16" fmla="*/ 19953 w 21556"/>
                  <a:gd name="connsiteY16" fmla="*/ 13233 h 21546"/>
                  <a:gd name="connsiteX17" fmla="*/ 20946 w 21556"/>
                  <a:gd name="connsiteY17" fmla="*/ 12007 h 21546"/>
                  <a:gd name="connsiteX18" fmla="*/ 21404 w 21556"/>
                  <a:gd name="connsiteY18" fmla="*/ 11418 h 21546"/>
                  <a:gd name="connsiteX19" fmla="*/ 21553 w 21556"/>
                  <a:gd name="connsiteY19" fmla="*/ 10680 h 21546"/>
                  <a:gd name="connsiteX20" fmla="*/ 21354 w 21556"/>
                  <a:gd name="connsiteY20" fmla="*/ 10062 h 21546"/>
                  <a:gd name="connsiteX21" fmla="*/ 20946 w 21556"/>
                  <a:gd name="connsiteY21" fmla="*/ 9552 h 21546"/>
                  <a:gd name="connsiteX22" fmla="*/ 19953 w 21556"/>
                  <a:gd name="connsiteY22" fmla="*/ 8322 h 21546"/>
                  <a:gd name="connsiteX23" fmla="*/ 17966 w 21556"/>
                  <a:gd name="connsiteY23" fmla="*/ 5863 h 21546"/>
                  <a:gd name="connsiteX24" fmla="*/ 13992 w 21556"/>
                  <a:gd name="connsiteY24" fmla="*/ 945 h 21546"/>
                  <a:gd name="connsiteX25" fmla="*/ 13507 w 21556"/>
                  <a:gd name="connsiteY25" fmla="*/ 457 h 21546"/>
                  <a:gd name="connsiteX26" fmla="*/ 13012 w 21556"/>
                  <a:gd name="connsiteY26" fmla="*/ 98 h 21546"/>
                  <a:gd name="connsiteX27" fmla="*/ 12498 w 21556"/>
                  <a:gd name="connsiteY27" fmla="*/ 3 h 21546"/>
                  <a:gd name="connsiteX0" fmla="*/ 13012 w 21556"/>
                  <a:gd name="connsiteY0" fmla="*/ 0 h 21448"/>
                  <a:gd name="connsiteX1" fmla="*/ 4141 w 21556"/>
                  <a:gd name="connsiteY1" fmla="*/ 5688 h 21448"/>
                  <a:gd name="connsiteX2" fmla="*/ 6171 w 21556"/>
                  <a:gd name="connsiteY2" fmla="*/ 8207 h 21448"/>
                  <a:gd name="connsiteX3" fmla="*/ 7562 w 21556"/>
                  <a:gd name="connsiteY3" fmla="*/ 9835 h 21448"/>
                  <a:gd name="connsiteX4" fmla="*/ 7792 w 21556"/>
                  <a:gd name="connsiteY4" fmla="*/ 10440 h 21448"/>
                  <a:gd name="connsiteX5" fmla="*/ 7572 w 21556"/>
                  <a:gd name="connsiteY5" fmla="*/ 11485 h 21448"/>
                  <a:gd name="connsiteX6" fmla="*/ 6171 w 21556"/>
                  <a:gd name="connsiteY6" fmla="*/ 13216 h 21448"/>
                  <a:gd name="connsiteX7" fmla="*/ 4141 w 21556"/>
                  <a:gd name="connsiteY7" fmla="*/ 15706 h 21448"/>
                  <a:gd name="connsiteX8" fmla="*/ 81 w 21556"/>
                  <a:gd name="connsiteY8" fmla="*/ 20687 h 21448"/>
                  <a:gd name="connsiteX9" fmla="*/ 81 w 21556"/>
                  <a:gd name="connsiteY9" fmla="*/ 21291 h 21448"/>
                  <a:gd name="connsiteX10" fmla="*/ 392 w 21556"/>
                  <a:gd name="connsiteY10" fmla="*/ 21440 h 21448"/>
                  <a:gd name="connsiteX11" fmla="*/ 12498 w 21556"/>
                  <a:gd name="connsiteY11" fmla="*/ 21440 h 21448"/>
                  <a:gd name="connsiteX12" fmla="*/ 13012 w 21556"/>
                  <a:gd name="connsiteY12" fmla="*/ 21345 h 21448"/>
                  <a:gd name="connsiteX13" fmla="*/ 13507 w 21556"/>
                  <a:gd name="connsiteY13" fmla="*/ 20986 h 21448"/>
                  <a:gd name="connsiteX14" fmla="*/ 13992 w 21556"/>
                  <a:gd name="connsiteY14" fmla="*/ 20491 h 21448"/>
                  <a:gd name="connsiteX15" fmla="*/ 17966 w 21556"/>
                  <a:gd name="connsiteY15" fmla="*/ 15587 h 21448"/>
                  <a:gd name="connsiteX16" fmla="*/ 19953 w 21556"/>
                  <a:gd name="connsiteY16" fmla="*/ 13135 h 21448"/>
                  <a:gd name="connsiteX17" fmla="*/ 20946 w 21556"/>
                  <a:gd name="connsiteY17" fmla="*/ 11909 h 21448"/>
                  <a:gd name="connsiteX18" fmla="*/ 21404 w 21556"/>
                  <a:gd name="connsiteY18" fmla="*/ 11320 h 21448"/>
                  <a:gd name="connsiteX19" fmla="*/ 21553 w 21556"/>
                  <a:gd name="connsiteY19" fmla="*/ 10582 h 21448"/>
                  <a:gd name="connsiteX20" fmla="*/ 21354 w 21556"/>
                  <a:gd name="connsiteY20" fmla="*/ 9964 h 21448"/>
                  <a:gd name="connsiteX21" fmla="*/ 20946 w 21556"/>
                  <a:gd name="connsiteY21" fmla="*/ 9454 h 21448"/>
                  <a:gd name="connsiteX22" fmla="*/ 19953 w 21556"/>
                  <a:gd name="connsiteY22" fmla="*/ 8224 h 21448"/>
                  <a:gd name="connsiteX23" fmla="*/ 17966 w 21556"/>
                  <a:gd name="connsiteY23" fmla="*/ 5765 h 21448"/>
                  <a:gd name="connsiteX24" fmla="*/ 13992 w 21556"/>
                  <a:gd name="connsiteY24" fmla="*/ 847 h 21448"/>
                  <a:gd name="connsiteX25" fmla="*/ 13507 w 21556"/>
                  <a:gd name="connsiteY25" fmla="*/ 359 h 21448"/>
                  <a:gd name="connsiteX26" fmla="*/ 13012 w 21556"/>
                  <a:gd name="connsiteY26" fmla="*/ 0 h 21448"/>
                  <a:gd name="connsiteX0" fmla="*/ 13507 w 21556"/>
                  <a:gd name="connsiteY0" fmla="*/ 289 h 21378"/>
                  <a:gd name="connsiteX1" fmla="*/ 4141 w 21556"/>
                  <a:gd name="connsiteY1" fmla="*/ 5618 h 21378"/>
                  <a:gd name="connsiteX2" fmla="*/ 6171 w 21556"/>
                  <a:gd name="connsiteY2" fmla="*/ 8137 h 21378"/>
                  <a:gd name="connsiteX3" fmla="*/ 7562 w 21556"/>
                  <a:gd name="connsiteY3" fmla="*/ 9765 h 21378"/>
                  <a:gd name="connsiteX4" fmla="*/ 7792 w 21556"/>
                  <a:gd name="connsiteY4" fmla="*/ 10370 h 21378"/>
                  <a:gd name="connsiteX5" fmla="*/ 7572 w 21556"/>
                  <a:gd name="connsiteY5" fmla="*/ 11415 h 21378"/>
                  <a:gd name="connsiteX6" fmla="*/ 6171 w 21556"/>
                  <a:gd name="connsiteY6" fmla="*/ 13146 h 21378"/>
                  <a:gd name="connsiteX7" fmla="*/ 4141 w 21556"/>
                  <a:gd name="connsiteY7" fmla="*/ 15636 h 21378"/>
                  <a:gd name="connsiteX8" fmla="*/ 81 w 21556"/>
                  <a:gd name="connsiteY8" fmla="*/ 20617 h 21378"/>
                  <a:gd name="connsiteX9" fmla="*/ 81 w 21556"/>
                  <a:gd name="connsiteY9" fmla="*/ 21221 h 21378"/>
                  <a:gd name="connsiteX10" fmla="*/ 392 w 21556"/>
                  <a:gd name="connsiteY10" fmla="*/ 21370 h 21378"/>
                  <a:gd name="connsiteX11" fmla="*/ 12498 w 21556"/>
                  <a:gd name="connsiteY11" fmla="*/ 21370 h 21378"/>
                  <a:gd name="connsiteX12" fmla="*/ 13012 w 21556"/>
                  <a:gd name="connsiteY12" fmla="*/ 21275 h 21378"/>
                  <a:gd name="connsiteX13" fmla="*/ 13507 w 21556"/>
                  <a:gd name="connsiteY13" fmla="*/ 20916 h 21378"/>
                  <a:gd name="connsiteX14" fmla="*/ 13992 w 21556"/>
                  <a:gd name="connsiteY14" fmla="*/ 20421 h 21378"/>
                  <a:gd name="connsiteX15" fmla="*/ 17966 w 21556"/>
                  <a:gd name="connsiteY15" fmla="*/ 15517 h 21378"/>
                  <a:gd name="connsiteX16" fmla="*/ 19953 w 21556"/>
                  <a:gd name="connsiteY16" fmla="*/ 13065 h 21378"/>
                  <a:gd name="connsiteX17" fmla="*/ 20946 w 21556"/>
                  <a:gd name="connsiteY17" fmla="*/ 11839 h 21378"/>
                  <a:gd name="connsiteX18" fmla="*/ 21404 w 21556"/>
                  <a:gd name="connsiteY18" fmla="*/ 11250 h 21378"/>
                  <a:gd name="connsiteX19" fmla="*/ 21553 w 21556"/>
                  <a:gd name="connsiteY19" fmla="*/ 10512 h 21378"/>
                  <a:gd name="connsiteX20" fmla="*/ 21354 w 21556"/>
                  <a:gd name="connsiteY20" fmla="*/ 9894 h 21378"/>
                  <a:gd name="connsiteX21" fmla="*/ 20946 w 21556"/>
                  <a:gd name="connsiteY21" fmla="*/ 9384 h 21378"/>
                  <a:gd name="connsiteX22" fmla="*/ 19953 w 21556"/>
                  <a:gd name="connsiteY22" fmla="*/ 8154 h 21378"/>
                  <a:gd name="connsiteX23" fmla="*/ 17966 w 21556"/>
                  <a:gd name="connsiteY23" fmla="*/ 5695 h 21378"/>
                  <a:gd name="connsiteX24" fmla="*/ 13992 w 21556"/>
                  <a:gd name="connsiteY24" fmla="*/ 777 h 21378"/>
                  <a:gd name="connsiteX25" fmla="*/ 13507 w 21556"/>
                  <a:gd name="connsiteY25" fmla="*/ 289 h 21378"/>
                  <a:gd name="connsiteX0" fmla="*/ 13992 w 21556"/>
                  <a:gd name="connsiteY0" fmla="*/ 1 h 20602"/>
                  <a:gd name="connsiteX1" fmla="*/ 4141 w 21556"/>
                  <a:gd name="connsiteY1" fmla="*/ 4842 h 20602"/>
                  <a:gd name="connsiteX2" fmla="*/ 6171 w 21556"/>
                  <a:gd name="connsiteY2" fmla="*/ 7361 h 20602"/>
                  <a:gd name="connsiteX3" fmla="*/ 7562 w 21556"/>
                  <a:gd name="connsiteY3" fmla="*/ 8989 h 20602"/>
                  <a:gd name="connsiteX4" fmla="*/ 7792 w 21556"/>
                  <a:gd name="connsiteY4" fmla="*/ 9594 h 20602"/>
                  <a:gd name="connsiteX5" fmla="*/ 7572 w 21556"/>
                  <a:gd name="connsiteY5" fmla="*/ 10639 h 20602"/>
                  <a:gd name="connsiteX6" fmla="*/ 6171 w 21556"/>
                  <a:gd name="connsiteY6" fmla="*/ 12370 h 20602"/>
                  <a:gd name="connsiteX7" fmla="*/ 4141 w 21556"/>
                  <a:gd name="connsiteY7" fmla="*/ 14860 h 20602"/>
                  <a:gd name="connsiteX8" fmla="*/ 81 w 21556"/>
                  <a:gd name="connsiteY8" fmla="*/ 19841 h 20602"/>
                  <a:gd name="connsiteX9" fmla="*/ 81 w 21556"/>
                  <a:gd name="connsiteY9" fmla="*/ 20445 h 20602"/>
                  <a:gd name="connsiteX10" fmla="*/ 392 w 21556"/>
                  <a:gd name="connsiteY10" fmla="*/ 20594 h 20602"/>
                  <a:gd name="connsiteX11" fmla="*/ 12498 w 21556"/>
                  <a:gd name="connsiteY11" fmla="*/ 20594 h 20602"/>
                  <a:gd name="connsiteX12" fmla="*/ 13012 w 21556"/>
                  <a:gd name="connsiteY12" fmla="*/ 20499 h 20602"/>
                  <a:gd name="connsiteX13" fmla="*/ 13507 w 21556"/>
                  <a:gd name="connsiteY13" fmla="*/ 20140 h 20602"/>
                  <a:gd name="connsiteX14" fmla="*/ 13992 w 21556"/>
                  <a:gd name="connsiteY14" fmla="*/ 19645 h 20602"/>
                  <a:gd name="connsiteX15" fmla="*/ 17966 w 21556"/>
                  <a:gd name="connsiteY15" fmla="*/ 14741 h 20602"/>
                  <a:gd name="connsiteX16" fmla="*/ 19953 w 21556"/>
                  <a:gd name="connsiteY16" fmla="*/ 12289 h 20602"/>
                  <a:gd name="connsiteX17" fmla="*/ 20946 w 21556"/>
                  <a:gd name="connsiteY17" fmla="*/ 11063 h 20602"/>
                  <a:gd name="connsiteX18" fmla="*/ 21404 w 21556"/>
                  <a:gd name="connsiteY18" fmla="*/ 10474 h 20602"/>
                  <a:gd name="connsiteX19" fmla="*/ 21553 w 21556"/>
                  <a:gd name="connsiteY19" fmla="*/ 9736 h 20602"/>
                  <a:gd name="connsiteX20" fmla="*/ 21354 w 21556"/>
                  <a:gd name="connsiteY20" fmla="*/ 9118 h 20602"/>
                  <a:gd name="connsiteX21" fmla="*/ 20946 w 21556"/>
                  <a:gd name="connsiteY21" fmla="*/ 8608 h 20602"/>
                  <a:gd name="connsiteX22" fmla="*/ 19953 w 21556"/>
                  <a:gd name="connsiteY22" fmla="*/ 7378 h 20602"/>
                  <a:gd name="connsiteX23" fmla="*/ 17966 w 21556"/>
                  <a:gd name="connsiteY23" fmla="*/ 4919 h 20602"/>
                  <a:gd name="connsiteX24" fmla="*/ 13992 w 21556"/>
                  <a:gd name="connsiteY24" fmla="*/ 1 h 20602"/>
                  <a:gd name="connsiteX0" fmla="*/ 17966 w 21556"/>
                  <a:gd name="connsiteY0" fmla="*/ 77 h 15760"/>
                  <a:gd name="connsiteX1" fmla="*/ 4141 w 21556"/>
                  <a:gd name="connsiteY1" fmla="*/ 0 h 15760"/>
                  <a:gd name="connsiteX2" fmla="*/ 6171 w 21556"/>
                  <a:gd name="connsiteY2" fmla="*/ 2519 h 15760"/>
                  <a:gd name="connsiteX3" fmla="*/ 7562 w 21556"/>
                  <a:gd name="connsiteY3" fmla="*/ 4147 h 15760"/>
                  <a:gd name="connsiteX4" fmla="*/ 7792 w 21556"/>
                  <a:gd name="connsiteY4" fmla="*/ 4752 h 15760"/>
                  <a:gd name="connsiteX5" fmla="*/ 7572 w 21556"/>
                  <a:gd name="connsiteY5" fmla="*/ 5797 h 15760"/>
                  <a:gd name="connsiteX6" fmla="*/ 6171 w 21556"/>
                  <a:gd name="connsiteY6" fmla="*/ 7528 h 15760"/>
                  <a:gd name="connsiteX7" fmla="*/ 4141 w 21556"/>
                  <a:gd name="connsiteY7" fmla="*/ 10018 h 15760"/>
                  <a:gd name="connsiteX8" fmla="*/ 81 w 21556"/>
                  <a:gd name="connsiteY8" fmla="*/ 14999 h 15760"/>
                  <a:gd name="connsiteX9" fmla="*/ 81 w 21556"/>
                  <a:gd name="connsiteY9" fmla="*/ 15603 h 15760"/>
                  <a:gd name="connsiteX10" fmla="*/ 392 w 21556"/>
                  <a:gd name="connsiteY10" fmla="*/ 15752 h 15760"/>
                  <a:gd name="connsiteX11" fmla="*/ 12498 w 21556"/>
                  <a:gd name="connsiteY11" fmla="*/ 15752 h 15760"/>
                  <a:gd name="connsiteX12" fmla="*/ 13012 w 21556"/>
                  <a:gd name="connsiteY12" fmla="*/ 15657 h 15760"/>
                  <a:gd name="connsiteX13" fmla="*/ 13507 w 21556"/>
                  <a:gd name="connsiteY13" fmla="*/ 15298 h 15760"/>
                  <a:gd name="connsiteX14" fmla="*/ 13992 w 21556"/>
                  <a:gd name="connsiteY14" fmla="*/ 14803 h 15760"/>
                  <a:gd name="connsiteX15" fmla="*/ 17966 w 21556"/>
                  <a:gd name="connsiteY15" fmla="*/ 9899 h 15760"/>
                  <a:gd name="connsiteX16" fmla="*/ 19953 w 21556"/>
                  <a:gd name="connsiteY16" fmla="*/ 7447 h 15760"/>
                  <a:gd name="connsiteX17" fmla="*/ 20946 w 21556"/>
                  <a:gd name="connsiteY17" fmla="*/ 6221 h 15760"/>
                  <a:gd name="connsiteX18" fmla="*/ 21404 w 21556"/>
                  <a:gd name="connsiteY18" fmla="*/ 5632 h 15760"/>
                  <a:gd name="connsiteX19" fmla="*/ 21553 w 21556"/>
                  <a:gd name="connsiteY19" fmla="*/ 4894 h 15760"/>
                  <a:gd name="connsiteX20" fmla="*/ 21354 w 21556"/>
                  <a:gd name="connsiteY20" fmla="*/ 4276 h 15760"/>
                  <a:gd name="connsiteX21" fmla="*/ 20946 w 21556"/>
                  <a:gd name="connsiteY21" fmla="*/ 3766 h 15760"/>
                  <a:gd name="connsiteX22" fmla="*/ 19953 w 21556"/>
                  <a:gd name="connsiteY22" fmla="*/ 2536 h 15760"/>
                  <a:gd name="connsiteX23" fmla="*/ 17966 w 21556"/>
                  <a:gd name="connsiteY23" fmla="*/ 77 h 15760"/>
                  <a:gd name="connsiteX0" fmla="*/ 17966 w 21556"/>
                  <a:gd name="connsiteY0" fmla="*/ 0 h 15683"/>
                  <a:gd name="connsiteX1" fmla="*/ 6171 w 21556"/>
                  <a:gd name="connsiteY1" fmla="*/ 2442 h 15683"/>
                  <a:gd name="connsiteX2" fmla="*/ 7562 w 21556"/>
                  <a:gd name="connsiteY2" fmla="*/ 4070 h 15683"/>
                  <a:gd name="connsiteX3" fmla="*/ 7792 w 21556"/>
                  <a:gd name="connsiteY3" fmla="*/ 4675 h 15683"/>
                  <a:gd name="connsiteX4" fmla="*/ 7572 w 21556"/>
                  <a:gd name="connsiteY4" fmla="*/ 5720 h 15683"/>
                  <a:gd name="connsiteX5" fmla="*/ 6171 w 21556"/>
                  <a:gd name="connsiteY5" fmla="*/ 7451 h 15683"/>
                  <a:gd name="connsiteX6" fmla="*/ 4141 w 21556"/>
                  <a:gd name="connsiteY6" fmla="*/ 9941 h 15683"/>
                  <a:gd name="connsiteX7" fmla="*/ 81 w 21556"/>
                  <a:gd name="connsiteY7" fmla="*/ 14922 h 15683"/>
                  <a:gd name="connsiteX8" fmla="*/ 81 w 21556"/>
                  <a:gd name="connsiteY8" fmla="*/ 15526 h 15683"/>
                  <a:gd name="connsiteX9" fmla="*/ 392 w 21556"/>
                  <a:gd name="connsiteY9" fmla="*/ 15675 h 15683"/>
                  <a:gd name="connsiteX10" fmla="*/ 12498 w 21556"/>
                  <a:gd name="connsiteY10" fmla="*/ 15675 h 15683"/>
                  <a:gd name="connsiteX11" fmla="*/ 13012 w 21556"/>
                  <a:gd name="connsiteY11" fmla="*/ 15580 h 15683"/>
                  <a:gd name="connsiteX12" fmla="*/ 13507 w 21556"/>
                  <a:gd name="connsiteY12" fmla="*/ 15221 h 15683"/>
                  <a:gd name="connsiteX13" fmla="*/ 13992 w 21556"/>
                  <a:gd name="connsiteY13" fmla="*/ 14726 h 15683"/>
                  <a:gd name="connsiteX14" fmla="*/ 17966 w 21556"/>
                  <a:gd name="connsiteY14" fmla="*/ 9822 h 15683"/>
                  <a:gd name="connsiteX15" fmla="*/ 19953 w 21556"/>
                  <a:gd name="connsiteY15" fmla="*/ 7370 h 15683"/>
                  <a:gd name="connsiteX16" fmla="*/ 20946 w 21556"/>
                  <a:gd name="connsiteY16" fmla="*/ 6144 h 15683"/>
                  <a:gd name="connsiteX17" fmla="*/ 21404 w 21556"/>
                  <a:gd name="connsiteY17" fmla="*/ 5555 h 15683"/>
                  <a:gd name="connsiteX18" fmla="*/ 21553 w 21556"/>
                  <a:gd name="connsiteY18" fmla="*/ 4817 h 15683"/>
                  <a:gd name="connsiteX19" fmla="*/ 21354 w 21556"/>
                  <a:gd name="connsiteY19" fmla="*/ 4199 h 15683"/>
                  <a:gd name="connsiteX20" fmla="*/ 20946 w 21556"/>
                  <a:gd name="connsiteY20" fmla="*/ 3689 h 15683"/>
                  <a:gd name="connsiteX21" fmla="*/ 19953 w 21556"/>
                  <a:gd name="connsiteY21" fmla="*/ 2459 h 15683"/>
                  <a:gd name="connsiteX22" fmla="*/ 17966 w 21556"/>
                  <a:gd name="connsiteY22" fmla="*/ 0 h 15683"/>
                  <a:gd name="connsiteX0" fmla="*/ 17966 w 21556"/>
                  <a:gd name="connsiteY0" fmla="*/ 0 h 15683"/>
                  <a:gd name="connsiteX1" fmla="*/ 7562 w 21556"/>
                  <a:gd name="connsiteY1" fmla="*/ 4070 h 15683"/>
                  <a:gd name="connsiteX2" fmla="*/ 7792 w 21556"/>
                  <a:gd name="connsiteY2" fmla="*/ 4675 h 15683"/>
                  <a:gd name="connsiteX3" fmla="*/ 7572 w 21556"/>
                  <a:gd name="connsiteY3" fmla="*/ 5720 h 15683"/>
                  <a:gd name="connsiteX4" fmla="*/ 6171 w 21556"/>
                  <a:gd name="connsiteY4" fmla="*/ 7451 h 15683"/>
                  <a:gd name="connsiteX5" fmla="*/ 4141 w 21556"/>
                  <a:gd name="connsiteY5" fmla="*/ 9941 h 15683"/>
                  <a:gd name="connsiteX6" fmla="*/ 81 w 21556"/>
                  <a:gd name="connsiteY6" fmla="*/ 14922 h 15683"/>
                  <a:gd name="connsiteX7" fmla="*/ 81 w 21556"/>
                  <a:gd name="connsiteY7" fmla="*/ 15526 h 15683"/>
                  <a:gd name="connsiteX8" fmla="*/ 392 w 21556"/>
                  <a:gd name="connsiteY8" fmla="*/ 15675 h 15683"/>
                  <a:gd name="connsiteX9" fmla="*/ 12498 w 21556"/>
                  <a:gd name="connsiteY9" fmla="*/ 15675 h 15683"/>
                  <a:gd name="connsiteX10" fmla="*/ 13012 w 21556"/>
                  <a:gd name="connsiteY10" fmla="*/ 15580 h 15683"/>
                  <a:gd name="connsiteX11" fmla="*/ 13507 w 21556"/>
                  <a:gd name="connsiteY11" fmla="*/ 15221 h 15683"/>
                  <a:gd name="connsiteX12" fmla="*/ 13992 w 21556"/>
                  <a:gd name="connsiteY12" fmla="*/ 14726 h 15683"/>
                  <a:gd name="connsiteX13" fmla="*/ 17966 w 21556"/>
                  <a:gd name="connsiteY13" fmla="*/ 9822 h 15683"/>
                  <a:gd name="connsiteX14" fmla="*/ 19953 w 21556"/>
                  <a:gd name="connsiteY14" fmla="*/ 7370 h 15683"/>
                  <a:gd name="connsiteX15" fmla="*/ 20946 w 21556"/>
                  <a:gd name="connsiteY15" fmla="*/ 6144 h 15683"/>
                  <a:gd name="connsiteX16" fmla="*/ 21404 w 21556"/>
                  <a:gd name="connsiteY16" fmla="*/ 5555 h 15683"/>
                  <a:gd name="connsiteX17" fmla="*/ 21553 w 21556"/>
                  <a:gd name="connsiteY17" fmla="*/ 4817 h 15683"/>
                  <a:gd name="connsiteX18" fmla="*/ 21354 w 21556"/>
                  <a:gd name="connsiteY18" fmla="*/ 4199 h 15683"/>
                  <a:gd name="connsiteX19" fmla="*/ 20946 w 21556"/>
                  <a:gd name="connsiteY19" fmla="*/ 3689 h 15683"/>
                  <a:gd name="connsiteX20" fmla="*/ 19953 w 21556"/>
                  <a:gd name="connsiteY20" fmla="*/ 2459 h 15683"/>
                  <a:gd name="connsiteX21" fmla="*/ 17966 w 21556"/>
                  <a:gd name="connsiteY21" fmla="*/ 0 h 15683"/>
                  <a:gd name="connsiteX0" fmla="*/ 19953 w 21556"/>
                  <a:gd name="connsiteY0" fmla="*/ 0 h 13224"/>
                  <a:gd name="connsiteX1" fmla="*/ 7562 w 21556"/>
                  <a:gd name="connsiteY1" fmla="*/ 1611 h 13224"/>
                  <a:gd name="connsiteX2" fmla="*/ 7792 w 21556"/>
                  <a:gd name="connsiteY2" fmla="*/ 2216 h 13224"/>
                  <a:gd name="connsiteX3" fmla="*/ 7572 w 21556"/>
                  <a:gd name="connsiteY3" fmla="*/ 3261 h 13224"/>
                  <a:gd name="connsiteX4" fmla="*/ 6171 w 21556"/>
                  <a:gd name="connsiteY4" fmla="*/ 4992 h 13224"/>
                  <a:gd name="connsiteX5" fmla="*/ 4141 w 21556"/>
                  <a:gd name="connsiteY5" fmla="*/ 7482 h 13224"/>
                  <a:gd name="connsiteX6" fmla="*/ 81 w 21556"/>
                  <a:gd name="connsiteY6" fmla="*/ 12463 h 13224"/>
                  <a:gd name="connsiteX7" fmla="*/ 81 w 21556"/>
                  <a:gd name="connsiteY7" fmla="*/ 13067 h 13224"/>
                  <a:gd name="connsiteX8" fmla="*/ 392 w 21556"/>
                  <a:gd name="connsiteY8" fmla="*/ 13216 h 13224"/>
                  <a:gd name="connsiteX9" fmla="*/ 12498 w 21556"/>
                  <a:gd name="connsiteY9" fmla="*/ 13216 h 13224"/>
                  <a:gd name="connsiteX10" fmla="*/ 13012 w 21556"/>
                  <a:gd name="connsiteY10" fmla="*/ 13121 h 13224"/>
                  <a:gd name="connsiteX11" fmla="*/ 13507 w 21556"/>
                  <a:gd name="connsiteY11" fmla="*/ 12762 h 13224"/>
                  <a:gd name="connsiteX12" fmla="*/ 13992 w 21556"/>
                  <a:gd name="connsiteY12" fmla="*/ 12267 h 13224"/>
                  <a:gd name="connsiteX13" fmla="*/ 17966 w 21556"/>
                  <a:gd name="connsiteY13" fmla="*/ 7363 h 13224"/>
                  <a:gd name="connsiteX14" fmla="*/ 19953 w 21556"/>
                  <a:gd name="connsiteY14" fmla="*/ 4911 h 13224"/>
                  <a:gd name="connsiteX15" fmla="*/ 20946 w 21556"/>
                  <a:gd name="connsiteY15" fmla="*/ 3685 h 13224"/>
                  <a:gd name="connsiteX16" fmla="*/ 21404 w 21556"/>
                  <a:gd name="connsiteY16" fmla="*/ 3096 h 13224"/>
                  <a:gd name="connsiteX17" fmla="*/ 21553 w 21556"/>
                  <a:gd name="connsiteY17" fmla="*/ 2358 h 13224"/>
                  <a:gd name="connsiteX18" fmla="*/ 21354 w 21556"/>
                  <a:gd name="connsiteY18" fmla="*/ 1740 h 13224"/>
                  <a:gd name="connsiteX19" fmla="*/ 20946 w 21556"/>
                  <a:gd name="connsiteY19" fmla="*/ 1230 h 13224"/>
                  <a:gd name="connsiteX20" fmla="*/ 19953 w 21556"/>
                  <a:gd name="connsiteY20" fmla="*/ 0 h 13224"/>
                  <a:gd name="connsiteX0" fmla="*/ 19953 w 21556"/>
                  <a:gd name="connsiteY0" fmla="*/ 0 h 13224"/>
                  <a:gd name="connsiteX1" fmla="*/ 7562 w 21556"/>
                  <a:gd name="connsiteY1" fmla="*/ 1611 h 13224"/>
                  <a:gd name="connsiteX2" fmla="*/ 7792 w 21556"/>
                  <a:gd name="connsiteY2" fmla="*/ 2216 h 13224"/>
                  <a:gd name="connsiteX3" fmla="*/ 7613 w 21556"/>
                  <a:gd name="connsiteY3" fmla="*/ 1590 h 13224"/>
                  <a:gd name="connsiteX4" fmla="*/ 7572 w 21556"/>
                  <a:gd name="connsiteY4" fmla="*/ 3261 h 13224"/>
                  <a:gd name="connsiteX5" fmla="*/ 6171 w 21556"/>
                  <a:gd name="connsiteY5" fmla="*/ 4992 h 13224"/>
                  <a:gd name="connsiteX6" fmla="*/ 4141 w 21556"/>
                  <a:gd name="connsiteY6" fmla="*/ 7482 h 13224"/>
                  <a:gd name="connsiteX7" fmla="*/ 81 w 21556"/>
                  <a:gd name="connsiteY7" fmla="*/ 12463 h 13224"/>
                  <a:gd name="connsiteX8" fmla="*/ 81 w 21556"/>
                  <a:gd name="connsiteY8" fmla="*/ 13067 h 13224"/>
                  <a:gd name="connsiteX9" fmla="*/ 392 w 21556"/>
                  <a:gd name="connsiteY9" fmla="*/ 13216 h 13224"/>
                  <a:gd name="connsiteX10" fmla="*/ 12498 w 21556"/>
                  <a:gd name="connsiteY10" fmla="*/ 13216 h 13224"/>
                  <a:gd name="connsiteX11" fmla="*/ 13012 w 21556"/>
                  <a:gd name="connsiteY11" fmla="*/ 13121 h 13224"/>
                  <a:gd name="connsiteX12" fmla="*/ 13507 w 21556"/>
                  <a:gd name="connsiteY12" fmla="*/ 12762 h 13224"/>
                  <a:gd name="connsiteX13" fmla="*/ 13992 w 21556"/>
                  <a:gd name="connsiteY13" fmla="*/ 12267 h 13224"/>
                  <a:gd name="connsiteX14" fmla="*/ 17966 w 21556"/>
                  <a:gd name="connsiteY14" fmla="*/ 7363 h 13224"/>
                  <a:gd name="connsiteX15" fmla="*/ 19953 w 21556"/>
                  <a:gd name="connsiteY15" fmla="*/ 4911 h 13224"/>
                  <a:gd name="connsiteX16" fmla="*/ 20946 w 21556"/>
                  <a:gd name="connsiteY16" fmla="*/ 3685 h 13224"/>
                  <a:gd name="connsiteX17" fmla="*/ 21404 w 21556"/>
                  <a:gd name="connsiteY17" fmla="*/ 3096 h 13224"/>
                  <a:gd name="connsiteX18" fmla="*/ 21553 w 21556"/>
                  <a:gd name="connsiteY18" fmla="*/ 2358 h 13224"/>
                  <a:gd name="connsiteX19" fmla="*/ 21354 w 21556"/>
                  <a:gd name="connsiteY19" fmla="*/ 1740 h 13224"/>
                  <a:gd name="connsiteX20" fmla="*/ 20946 w 21556"/>
                  <a:gd name="connsiteY20" fmla="*/ 1230 h 13224"/>
                  <a:gd name="connsiteX21" fmla="*/ 19953 w 21556"/>
                  <a:gd name="connsiteY21" fmla="*/ 0 h 13224"/>
                  <a:gd name="connsiteX0" fmla="*/ 19953 w 21556"/>
                  <a:gd name="connsiteY0" fmla="*/ 0 h 13224"/>
                  <a:gd name="connsiteX1" fmla="*/ 7562 w 21556"/>
                  <a:gd name="connsiteY1" fmla="*/ 1611 h 13224"/>
                  <a:gd name="connsiteX2" fmla="*/ 7792 w 21556"/>
                  <a:gd name="connsiteY2" fmla="*/ 2216 h 13224"/>
                  <a:gd name="connsiteX3" fmla="*/ 7572 w 21556"/>
                  <a:gd name="connsiteY3" fmla="*/ 3261 h 13224"/>
                  <a:gd name="connsiteX4" fmla="*/ 6171 w 21556"/>
                  <a:gd name="connsiteY4" fmla="*/ 4992 h 13224"/>
                  <a:gd name="connsiteX5" fmla="*/ 4141 w 21556"/>
                  <a:gd name="connsiteY5" fmla="*/ 7482 h 13224"/>
                  <a:gd name="connsiteX6" fmla="*/ 81 w 21556"/>
                  <a:gd name="connsiteY6" fmla="*/ 12463 h 13224"/>
                  <a:gd name="connsiteX7" fmla="*/ 81 w 21556"/>
                  <a:gd name="connsiteY7" fmla="*/ 13067 h 13224"/>
                  <a:gd name="connsiteX8" fmla="*/ 392 w 21556"/>
                  <a:gd name="connsiteY8" fmla="*/ 13216 h 13224"/>
                  <a:gd name="connsiteX9" fmla="*/ 12498 w 21556"/>
                  <a:gd name="connsiteY9" fmla="*/ 13216 h 13224"/>
                  <a:gd name="connsiteX10" fmla="*/ 13012 w 21556"/>
                  <a:gd name="connsiteY10" fmla="*/ 13121 h 13224"/>
                  <a:gd name="connsiteX11" fmla="*/ 13507 w 21556"/>
                  <a:gd name="connsiteY11" fmla="*/ 12762 h 13224"/>
                  <a:gd name="connsiteX12" fmla="*/ 13992 w 21556"/>
                  <a:gd name="connsiteY12" fmla="*/ 12267 h 13224"/>
                  <a:gd name="connsiteX13" fmla="*/ 17966 w 21556"/>
                  <a:gd name="connsiteY13" fmla="*/ 7363 h 13224"/>
                  <a:gd name="connsiteX14" fmla="*/ 19953 w 21556"/>
                  <a:gd name="connsiteY14" fmla="*/ 4911 h 13224"/>
                  <a:gd name="connsiteX15" fmla="*/ 20946 w 21556"/>
                  <a:gd name="connsiteY15" fmla="*/ 3685 h 13224"/>
                  <a:gd name="connsiteX16" fmla="*/ 21404 w 21556"/>
                  <a:gd name="connsiteY16" fmla="*/ 3096 h 13224"/>
                  <a:gd name="connsiteX17" fmla="*/ 21553 w 21556"/>
                  <a:gd name="connsiteY17" fmla="*/ 2358 h 13224"/>
                  <a:gd name="connsiteX18" fmla="*/ 21354 w 21556"/>
                  <a:gd name="connsiteY18" fmla="*/ 1740 h 13224"/>
                  <a:gd name="connsiteX19" fmla="*/ 20946 w 21556"/>
                  <a:gd name="connsiteY19" fmla="*/ 1230 h 13224"/>
                  <a:gd name="connsiteX20" fmla="*/ 19953 w 21556"/>
                  <a:gd name="connsiteY20" fmla="*/ 0 h 13224"/>
                  <a:gd name="connsiteX0" fmla="*/ 19953 w 21556"/>
                  <a:gd name="connsiteY0" fmla="*/ 0 h 13224"/>
                  <a:gd name="connsiteX1" fmla="*/ 7792 w 21556"/>
                  <a:gd name="connsiteY1" fmla="*/ 2216 h 13224"/>
                  <a:gd name="connsiteX2" fmla="*/ 7572 w 21556"/>
                  <a:gd name="connsiteY2" fmla="*/ 3261 h 13224"/>
                  <a:gd name="connsiteX3" fmla="*/ 6171 w 21556"/>
                  <a:gd name="connsiteY3" fmla="*/ 4992 h 13224"/>
                  <a:gd name="connsiteX4" fmla="*/ 4141 w 21556"/>
                  <a:gd name="connsiteY4" fmla="*/ 7482 h 13224"/>
                  <a:gd name="connsiteX5" fmla="*/ 81 w 21556"/>
                  <a:gd name="connsiteY5" fmla="*/ 12463 h 13224"/>
                  <a:gd name="connsiteX6" fmla="*/ 81 w 21556"/>
                  <a:gd name="connsiteY6" fmla="*/ 13067 h 13224"/>
                  <a:gd name="connsiteX7" fmla="*/ 392 w 21556"/>
                  <a:gd name="connsiteY7" fmla="*/ 13216 h 13224"/>
                  <a:gd name="connsiteX8" fmla="*/ 12498 w 21556"/>
                  <a:gd name="connsiteY8" fmla="*/ 13216 h 13224"/>
                  <a:gd name="connsiteX9" fmla="*/ 13012 w 21556"/>
                  <a:gd name="connsiteY9" fmla="*/ 13121 h 13224"/>
                  <a:gd name="connsiteX10" fmla="*/ 13507 w 21556"/>
                  <a:gd name="connsiteY10" fmla="*/ 12762 h 13224"/>
                  <a:gd name="connsiteX11" fmla="*/ 13992 w 21556"/>
                  <a:gd name="connsiteY11" fmla="*/ 12267 h 13224"/>
                  <a:gd name="connsiteX12" fmla="*/ 17966 w 21556"/>
                  <a:gd name="connsiteY12" fmla="*/ 7363 h 13224"/>
                  <a:gd name="connsiteX13" fmla="*/ 19953 w 21556"/>
                  <a:gd name="connsiteY13" fmla="*/ 4911 h 13224"/>
                  <a:gd name="connsiteX14" fmla="*/ 20946 w 21556"/>
                  <a:gd name="connsiteY14" fmla="*/ 3685 h 13224"/>
                  <a:gd name="connsiteX15" fmla="*/ 21404 w 21556"/>
                  <a:gd name="connsiteY15" fmla="*/ 3096 h 13224"/>
                  <a:gd name="connsiteX16" fmla="*/ 21553 w 21556"/>
                  <a:gd name="connsiteY16" fmla="*/ 2358 h 13224"/>
                  <a:gd name="connsiteX17" fmla="*/ 21354 w 21556"/>
                  <a:gd name="connsiteY17" fmla="*/ 1740 h 13224"/>
                  <a:gd name="connsiteX18" fmla="*/ 20946 w 21556"/>
                  <a:gd name="connsiteY18" fmla="*/ 1230 h 13224"/>
                  <a:gd name="connsiteX19" fmla="*/ 19953 w 21556"/>
                  <a:gd name="connsiteY19" fmla="*/ 0 h 13224"/>
                  <a:gd name="connsiteX0" fmla="*/ 20946 w 21556"/>
                  <a:gd name="connsiteY0" fmla="*/ 0 h 11994"/>
                  <a:gd name="connsiteX1" fmla="*/ 7792 w 21556"/>
                  <a:gd name="connsiteY1" fmla="*/ 986 h 11994"/>
                  <a:gd name="connsiteX2" fmla="*/ 7572 w 21556"/>
                  <a:gd name="connsiteY2" fmla="*/ 2031 h 11994"/>
                  <a:gd name="connsiteX3" fmla="*/ 6171 w 21556"/>
                  <a:gd name="connsiteY3" fmla="*/ 3762 h 11994"/>
                  <a:gd name="connsiteX4" fmla="*/ 4141 w 21556"/>
                  <a:gd name="connsiteY4" fmla="*/ 6252 h 11994"/>
                  <a:gd name="connsiteX5" fmla="*/ 81 w 21556"/>
                  <a:gd name="connsiteY5" fmla="*/ 11233 h 11994"/>
                  <a:gd name="connsiteX6" fmla="*/ 81 w 21556"/>
                  <a:gd name="connsiteY6" fmla="*/ 11837 h 11994"/>
                  <a:gd name="connsiteX7" fmla="*/ 392 w 21556"/>
                  <a:gd name="connsiteY7" fmla="*/ 11986 h 11994"/>
                  <a:gd name="connsiteX8" fmla="*/ 12498 w 21556"/>
                  <a:gd name="connsiteY8" fmla="*/ 11986 h 11994"/>
                  <a:gd name="connsiteX9" fmla="*/ 13012 w 21556"/>
                  <a:gd name="connsiteY9" fmla="*/ 11891 h 11994"/>
                  <a:gd name="connsiteX10" fmla="*/ 13507 w 21556"/>
                  <a:gd name="connsiteY10" fmla="*/ 11532 h 11994"/>
                  <a:gd name="connsiteX11" fmla="*/ 13992 w 21556"/>
                  <a:gd name="connsiteY11" fmla="*/ 11037 h 11994"/>
                  <a:gd name="connsiteX12" fmla="*/ 17966 w 21556"/>
                  <a:gd name="connsiteY12" fmla="*/ 6133 h 11994"/>
                  <a:gd name="connsiteX13" fmla="*/ 19953 w 21556"/>
                  <a:gd name="connsiteY13" fmla="*/ 3681 h 11994"/>
                  <a:gd name="connsiteX14" fmla="*/ 20946 w 21556"/>
                  <a:gd name="connsiteY14" fmla="*/ 2455 h 11994"/>
                  <a:gd name="connsiteX15" fmla="*/ 21404 w 21556"/>
                  <a:gd name="connsiteY15" fmla="*/ 1866 h 11994"/>
                  <a:gd name="connsiteX16" fmla="*/ 21553 w 21556"/>
                  <a:gd name="connsiteY16" fmla="*/ 1128 h 11994"/>
                  <a:gd name="connsiteX17" fmla="*/ 21354 w 21556"/>
                  <a:gd name="connsiteY17" fmla="*/ 510 h 11994"/>
                  <a:gd name="connsiteX18" fmla="*/ 20946 w 21556"/>
                  <a:gd name="connsiteY18" fmla="*/ 0 h 11994"/>
                  <a:gd name="connsiteX0" fmla="*/ 21354 w 21556"/>
                  <a:gd name="connsiteY0" fmla="*/ 0 h 11484"/>
                  <a:gd name="connsiteX1" fmla="*/ 7792 w 21556"/>
                  <a:gd name="connsiteY1" fmla="*/ 476 h 11484"/>
                  <a:gd name="connsiteX2" fmla="*/ 7572 w 21556"/>
                  <a:gd name="connsiteY2" fmla="*/ 1521 h 11484"/>
                  <a:gd name="connsiteX3" fmla="*/ 6171 w 21556"/>
                  <a:gd name="connsiteY3" fmla="*/ 3252 h 11484"/>
                  <a:gd name="connsiteX4" fmla="*/ 4141 w 21556"/>
                  <a:gd name="connsiteY4" fmla="*/ 5742 h 11484"/>
                  <a:gd name="connsiteX5" fmla="*/ 81 w 21556"/>
                  <a:gd name="connsiteY5" fmla="*/ 10723 h 11484"/>
                  <a:gd name="connsiteX6" fmla="*/ 81 w 21556"/>
                  <a:gd name="connsiteY6" fmla="*/ 11327 h 11484"/>
                  <a:gd name="connsiteX7" fmla="*/ 392 w 21556"/>
                  <a:gd name="connsiteY7" fmla="*/ 11476 h 11484"/>
                  <a:gd name="connsiteX8" fmla="*/ 12498 w 21556"/>
                  <a:gd name="connsiteY8" fmla="*/ 11476 h 11484"/>
                  <a:gd name="connsiteX9" fmla="*/ 13012 w 21556"/>
                  <a:gd name="connsiteY9" fmla="*/ 11381 h 11484"/>
                  <a:gd name="connsiteX10" fmla="*/ 13507 w 21556"/>
                  <a:gd name="connsiteY10" fmla="*/ 11022 h 11484"/>
                  <a:gd name="connsiteX11" fmla="*/ 13992 w 21556"/>
                  <a:gd name="connsiteY11" fmla="*/ 10527 h 11484"/>
                  <a:gd name="connsiteX12" fmla="*/ 17966 w 21556"/>
                  <a:gd name="connsiteY12" fmla="*/ 5623 h 11484"/>
                  <a:gd name="connsiteX13" fmla="*/ 19953 w 21556"/>
                  <a:gd name="connsiteY13" fmla="*/ 3171 h 11484"/>
                  <a:gd name="connsiteX14" fmla="*/ 20946 w 21556"/>
                  <a:gd name="connsiteY14" fmla="*/ 1945 h 11484"/>
                  <a:gd name="connsiteX15" fmla="*/ 21404 w 21556"/>
                  <a:gd name="connsiteY15" fmla="*/ 1356 h 11484"/>
                  <a:gd name="connsiteX16" fmla="*/ 21553 w 21556"/>
                  <a:gd name="connsiteY16" fmla="*/ 618 h 11484"/>
                  <a:gd name="connsiteX17" fmla="*/ 21354 w 21556"/>
                  <a:gd name="connsiteY17" fmla="*/ 0 h 11484"/>
                  <a:gd name="connsiteX0" fmla="*/ 21553 w 21556"/>
                  <a:gd name="connsiteY0" fmla="*/ 206 h 11072"/>
                  <a:gd name="connsiteX1" fmla="*/ 7792 w 21556"/>
                  <a:gd name="connsiteY1" fmla="*/ 64 h 11072"/>
                  <a:gd name="connsiteX2" fmla="*/ 7572 w 21556"/>
                  <a:gd name="connsiteY2" fmla="*/ 1109 h 11072"/>
                  <a:gd name="connsiteX3" fmla="*/ 6171 w 21556"/>
                  <a:gd name="connsiteY3" fmla="*/ 2840 h 11072"/>
                  <a:gd name="connsiteX4" fmla="*/ 4141 w 21556"/>
                  <a:gd name="connsiteY4" fmla="*/ 5330 h 11072"/>
                  <a:gd name="connsiteX5" fmla="*/ 81 w 21556"/>
                  <a:gd name="connsiteY5" fmla="*/ 10311 h 11072"/>
                  <a:gd name="connsiteX6" fmla="*/ 81 w 21556"/>
                  <a:gd name="connsiteY6" fmla="*/ 10915 h 11072"/>
                  <a:gd name="connsiteX7" fmla="*/ 392 w 21556"/>
                  <a:gd name="connsiteY7" fmla="*/ 11064 h 11072"/>
                  <a:gd name="connsiteX8" fmla="*/ 12498 w 21556"/>
                  <a:gd name="connsiteY8" fmla="*/ 11064 h 11072"/>
                  <a:gd name="connsiteX9" fmla="*/ 13012 w 21556"/>
                  <a:gd name="connsiteY9" fmla="*/ 10969 h 11072"/>
                  <a:gd name="connsiteX10" fmla="*/ 13507 w 21556"/>
                  <a:gd name="connsiteY10" fmla="*/ 10610 h 11072"/>
                  <a:gd name="connsiteX11" fmla="*/ 13992 w 21556"/>
                  <a:gd name="connsiteY11" fmla="*/ 10115 h 11072"/>
                  <a:gd name="connsiteX12" fmla="*/ 17966 w 21556"/>
                  <a:gd name="connsiteY12" fmla="*/ 5211 h 11072"/>
                  <a:gd name="connsiteX13" fmla="*/ 19953 w 21556"/>
                  <a:gd name="connsiteY13" fmla="*/ 2759 h 11072"/>
                  <a:gd name="connsiteX14" fmla="*/ 20946 w 21556"/>
                  <a:gd name="connsiteY14" fmla="*/ 1533 h 11072"/>
                  <a:gd name="connsiteX15" fmla="*/ 21404 w 21556"/>
                  <a:gd name="connsiteY15" fmla="*/ 944 h 11072"/>
                  <a:gd name="connsiteX16" fmla="*/ 21553 w 21556"/>
                  <a:gd name="connsiteY16" fmla="*/ 206 h 110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21556" h="11072">
                    <a:moveTo>
                      <a:pt x="21553" y="206"/>
                    </a:moveTo>
                    <a:cubicBezTo>
                      <a:pt x="19284" y="59"/>
                      <a:pt x="10122" y="-86"/>
                      <a:pt x="7792" y="64"/>
                    </a:cubicBezTo>
                    <a:cubicBezTo>
                      <a:pt x="7794" y="339"/>
                      <a:pt x="7842" y="646"/>
                      <a:pt x="7572" y="1109"/>
                    </a:cubicBezTo>
                    <a:lnTo>
                      <a:pt x="6171" y="2840"/>
                    </a:lnTo>
                    <a:lnTo>
                      <a:pt x="4141" y="5330"/>
                    </a:lnTo>
                    <a:lnTo>
                      <a:pt x="81" y="10311"/>
                    </a:lnTo>
                    <a:cubicBezTo>
                      <a:pt x="-27" y="10485"/>
                      <a:pt x="-27" y="10741"/>
                      <a:pt x="81" y="10915"/>
                    </a:cubicBezTo>
                    <a:cubicBezTo>
                      <a:pt x="157" y="11038"/>
                      <a:pt x="276" y="11095"/>
                      <a:pt x="392" y="11064"/>
                    </a:cubicBezTo>
                    <a:lnTo>
                      <a:pt x="12498" y="11064"/>
                    </a:lnTo>
                    <a:cubicBezTo>
                      <a:pt x="12672" y="11079"/>
                      <a:pt x="12847" y="11047"/>
                      <a:pt x="13012" y="10969"/>
                    </a:cubicBezTo>
                    <a:cubicBezTo>
                      <a:pt x="13190" y="10886"/>
                      <a:pt x="13351" y="10752"/>
                      <a:pt x="13507" y="10610"/>
                    </a:cubicBezTo>
                    <a:cubicBezTo>
                      <a:pt x="13675" y="10456"/>
                      <a:pt x="13836" y="10291"/>
                      <a:pt x="13992" y="10115"/>
                    </a:cubicBezTo>
                    <a:lnTo>
                      <a:pt x="17966" y="5211"/>
                    </a:lnTo>
                    <a:lnTo>
                      <a:pt x="19953" y="2759"/>
                    </a:lnTo>
                    <a:cubicBezTo>
                      <a:pt x="20285" y="2352"/>
                      <a:pt x="20618" y="1947"/>
                      <a:pt x="20946" y="1533"/>
                    </a:cubicBezTo>
                    <a:cubicBezTo>
                      <a:pt x="21100" y="1339"/>
                      <a:pt x="21253" y="1142"/>
                      <a:pt x="21404" y="944"/>
                    </a:cubicBezTo>
                    <a:cubicBezTo>
                      <a:pt x="21518" y="731"/>
                      <a:pt x="21571" y="468"/>
                      <a:pt x="21553" y="206"/>
                    </a:cubicBezTo>
                    <a:close/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lIns="25400" tIns="25400" rIns="25400" bIns="25400" anchor="ctr"/>
              <a:lstStyle/>
              <a:p>
                <a:endParaRPr lang="ar-IQ" sz="900">
                  <a:latin typeface="Lato Light" panose="020F0502020204030203" pitchFamily="34" charset="0"/>
                  <a:ea typeface="Lato Light" panose="020F0502020204030203" pitchFamily="34" charset="0"/>
                </a:endParaRPr>
              </a:p>
            </p:txBody>
          </p:sp>
          <p:sp>
            <p:nvSpPr>
              <p:cNvPr id="74" name="AutoShape 9">
                <a:extLst>
                  <a:ext uri="{FF2B5EF4-FFF2-40B4-BE49-F238E27FC236}">
                    <a16:creationId xmlns:a16="http://schemas.microsoft.com/office/drawing/2014/main" id="{9F73288D-AFC7-4532-B9D2-63F0F1605922}"/>
                  </a:ext>
                </a:extLst>
              </p:cNvPr>
              <p:cNvSpPr>
                <a:spLocks/>
              </p:cNvSpPr>
              <p:nvPr/>
            </p:nvSpPr>
            <p:spPr bwMode="auto">
              <a:xfrm flipV="1">
                <a:off x="3692188" y="1747497"/>
                <a:ext cx="865148" cy="323759"/>
              </a:xfrm>
              <a:custGeom>
                <a:avLst/>
                <a:gdLst>
                  <a:gd name="T0" fmla="*/ 865151 w 21557"/>
                  <a:gd name="T1" fmla="*/ 631658 h 21553"/>
                  <a:gd name="T2" fmla="*/ 865151 w 21557"/>
                  <a:gd name="T3" fmla="*/ 631658 h 21553"/>
                  <a:gd name="T4" fmla="*/ 865151 w 21557"/>
                  <a:gd name="T5" fmla="*/ 631658 h 21553"/>
                  <a:gd name="T6" fmla="*/ 865151 w 21557"/>
                  <a:gd name="T7" fmla="*/ 631658 h 21553"/>
                  <a:gd name="T8" fmla="*/ 0 60000 65536"/>
                  <a:gd name="T9" fmla="*/ 0 60000 65536"/>
                  <a:gd name="T10" fmla="*/ 0 60000 65536"/>
                  <a:gd name="T11" fmla="*/ 0 60000 65536"/>
                  <a:gd name="connsiteX0" fmla="*/ 12499 w 21557"/>
                  <a:gd name="connsiteY0" fmla="*/ 3 h 21546"/>
                  <a:gd name="connsiteX1" fmla="*/ 82 w 21557"/>
                  <a:gd name="connsiteY1" fmla="*/ 145 h 21546"/>
                  <a:gd name="connsiteX2" fmla="*/ 82 w 21557"/>
                  <a:gd name="connsiteY2" fmla="*/ 749 h 21546"/>
                  <a:gd name="connsiteX3" fmla="*/ 4142 w 21557"/>
                  <a:gd name="connsiteY3" fmla="*/ 5786 h 21546"/>
                  <a:gd name="connsiteX4" fmla="*/ 6172 w 21557"/>
                  <a:gd name="connsiteY4" fmla="*/ 8305 h 21546"/>
                  <a:gd name="connsiteX5" fmla="*/ 7563 w 21557"/>
                  <a:gd name="connsiteY5" fmla="*/ 9933 h 21546"/>
                  <a:gd name="connsiteX6" fmla="*/ 7793 w 21557"/>
                  <a:gd name="connsiteY6" fmla="*/ 10538 h 21546"/>
                  <a:gd name="connsiteX7" fmla="*/ 7573 w 21557"/>
                  <a:gd name="connsiteY7" fmla="*/ 11583 h 21546"/>
                  <a:gd name="connsiteX8" fmla="*/ 6172 w 21557"/>
                  <a:gd name="connsiteY8" fmla="*/ 13314 h 21546"/>
                  <a:gd name="connsiteX9" fmla="*/ 4142 w 21557"/>
                  <a:gd name="connsiteY9" fmla="*/ 15804 h 21546"/>
                  <a:gd name="connsiteX10" fmla="*/ 82 w 21557"/>
                  <a:gd name="connsiteY10" fmla="*/ 20785 h 21546"/>
                  <a:gd name="connsiteX11" fmla="*/ 82 w 21557"/>
                  <a:gd name="connsiteY11" fmla="*/ 21389 h 21546"/>
                  <a:gd name="connsiteX12" fmla="*/ 393 w 21557"/>
                  <a:gd name="connsiteY12" fmla="*/ 21538 h 21546"/>
                  <a:gd name="connsiteX13" fmla="*/ 12499 w 21557"/>
                  <a:gd name="connsiteY13" fmla="*/ 21538 h 21546"/>
                  <a:gd name="connsiteX14" fmla="*/ 13013 w 21557"/>
                  <a:gd name="connsiteY14" fmla="*/ 21443 h 21546"/>
                  <a:gd name="connsiteX15" fmla="*/ 13508 w 21557"/>
                  <a:gd name="connsiteY15" fmla="*/ 21084 h 21546"/>
                  <a:gd name="connsiteX16" fmla="*/ 13993 w 21557"/>
                  <a:gd name="connsiteY16" fmla="*/ 20589 h 21546"/>
                  <a:gd name="connsiteX17" fmla="*/ 17967 w 21557"/>
                  <a:gd name="connsiteY17" fmla="*/ 15685 h 21546"/>
                  <a:gd name="connsiteX18" fmla="*/ 19954 w 21557"/>
                  <a:gd name="connsiteY18" fmla="*/ 13233 h 21546"/>
                  <a:gd name="connsiteX19" fmla="*/ 20947 w 21557"/>
                  <a:gd name="connsiteY19" fmla="*/ 12007 h 21546"/>
                  <a:gd name="connsiteX20" fmla="*/ 21405 w 21557"/>
                  <a:gd name="connsiteY20" fmla="*/ 11418 h 21546"/>
                  <a:gd name="connsiteX21" fmla="*/ 21554 w 21557"/>
                  <a:gd name="connsiteY21" fmla="*/ 10680 h 21546"/>
                  <a:gd name="connsiteX22" fmla="*/ 21355 w 21557"/>
                  <a:gd name="connsiteY22" fmla="*/ 10062 h 21546"/>
                  <a:gd name="connsiteX23" fmla="*/ 20947 w 21557"/>
                  <a:gd name="connsiteY23" fmla="*/ 9552 h 21546"/>
                  <a:gd name="connsiteX24" fmla="*/ 19954 w 21557"/>
                  <a:gd name="connsiteY24" fmla="*/ 8322 h 21546"/>
                  <a:gd name="connsiteX25" fmla="*/ 17967 w 21557"/>
                  <a:gd name="connsiteY25" fmla="*/ 5863 h 21546"/>
                  <a:gd name="connsiteX26" fmla="*/ 13993 w 21557"/>
                  <a:gd name="connsiteY26" fmla="*/ 945 h 21546"/>
                  <a:gd name="connsiteX27" fmla="*/ 13508 w 21557"/>
                  <a:gd name="connsiteY27" fmla="*/ 457 h 21546"/>
                  <a:gd name="connsiteX28" fmla="*/ 13013 w 21557"/>
                  <a:gd name="connsiteY28" fmla="*/ 98 h 21546"/>
                  <a:gd name="connsiteX29" fmla="*/ 12499 w 21557"/>
                  <a:gd name="connsiteY29" fmla="*/ 3 h 21546"/>
                  <a:gd name="connsiteX0" fmla="*/ 12498 w 21556"/>
                  <a:gd name="connsiteY0" fmla="*/ 3 h 21546"/>
                  <a:gd name="connsiteX1" fmla="*/ 81 w 21556"/>
                  <a:gd name="connsiteY1" fmla="*/ 749 h 21546"/>
                  <a:gd name="connsiteX2" fmla="*/ 4141 w 21556"/>
                  <a:gd name="connsiteY2" fmla="*/ 5786 h 21546"/>
                  <a:gd name="connsiteX3" fmla="*/ 6171 w 21556"/>
                  <a:gd name="connsiteY3" fmla="*/ 8305 h 21546"/>
                  <a:gd name="connsiteX4" fmla="*/ 7562 w 21556"/>
                  <a:gd name="connsiteY4" fmla="*/ 9933 h 21546"/>
                  <a:gd name="connsiteX5" fmla="*/ 7792 w 21556"/>
                  <a:gd name="connsiteY5" fmla="*/ 10538 h 21546"/>
                  <a:gd name="connsiteX6" fmla="*/ 7572 w 21556"/>
                  <a:gd name="connsiteY6" fmla="*/ 11583 h 21546"/>
                  <a:gd name="connsiteX7" fmla="*/ 6171 w 21556"/>
                  <a:gd name="connsiteY7" fmla="*/ 13314 h 21546"/>
                  <a:gd name="connsiteX8" fmla="*/ 4141 w 21556"/>
                  <a:gd name="connsiteY8" fmla="*/ 15804 h 21546"/>
                  <a:gd name="connsiteX9" fmla="*/ 81 w 21556"/>
                  <a:gd name="connsiteY9" fmla="*/ 20785 h 21546"/>
                  <a:gd name="connsiteX10" fmla="*/ 81 w 21556"/>
                  <a:gd name="connsiteY10" fmla="*/ 21389 h 21546"/>
                  <a:gd name="connsiteX11" fmla="*/ 392 w 21556"/>
                  <a:gd name="connsiteY11" fmla="*/ 21538 h 21546"/>
                  <a:gd name="connsiteX12" fmla="*/ 12498 w 21556"/>
                  <a:gd name="connsiteY12" fmla="*/ 21538 h 21546"/>
                  <a:gd name="connsiteX13" fmla="*/ 13012 w 21556"/>
                  <a:gd name="connsiteY13" fmla="*/ 21443 h 21546"/>
                  <a:gd name="connsiteX14" fmla="*/ 13507 w 21556"/>
                  <a:gd name="connsiteY14" fmla="*/ 21084 h 21546"/>
                  <a:gd name="connsiteX15" fmla="*/ 13992 w 21556"/>
                  <a:gd name="connsiteY15" fmla="*/ 20589 h 21546"/>
                  <a:gd name="connsiteX16" fmla="*/ 17966 w 21556"/>
                  <a:gd name="connsiteY16" fmla="*/ 15685 h 21546"/>
                  <a:gd name="connsiteX17" fmla="*/ 19953 w 21556"/>
                  <a:gd name="connsiteY17" fmla="*/ 13233 h 21546"/>
                  <a:gd name="connsiteX18" fmla="*/ 20946 w 21556"/>
                  <a:gd name="connsiteY18" fmla="*/ 12007 h 21546"/>
                  <a:gd name="connsiteX19" fmla="*/ 21404 w 21556"/>
                  <a:gd name="connsiteY19" fmla="*/ 11418 h 21546"/>
                  <a:gd name="connsiteX20" fmla="*/ 21553 w 21556"/>
                  <a:gd name="connsiteY20" fmla="*/ 10680 h 21546"/>
                  <a:gd name="connsiteX21" fmla="*/ 21354 w 21556"/>
                  <a:gd name="connsiteY21" fmla="*/ 10062 h 21546"/>
                  <a:gd name="connsiteX22" fmla="*/ 20946 w 21556"/>
                  <a:gd name="connsiteY22" fmla="*/ 9552 h 21546"/>
                  <a:gd name="connsiteX23" fmla="*/ 19953 w 21556"/>
                  <a:gd name="connsiteY23" fmla="*/ 8322 h 21546"/>
                  <a:gd name="connsiteX24" fmla="*/ 17966 w 21556"/>
                  <a:gd name="connsiteY24" fmla="*/ 5863 h 21546"/>
                  <a:gd name="connsiteX25" fmla="*/ 13992 w 21556"/>
                  <a:gd name="connsiteY25" fmla="*/ 945 h 21546"/>
                  <a:gd name="connsiteX26" fmla="*/ 13507 w 21556"/>
                  <a:gd name="connsiteY26" fmla="*/ 457 h 21546"/>
                  <a:gd name="connsiteX27" fmla="*/ 13012 w 21556"/>
                  <a:gd name="connsiteY27" fmla="*/ 98 h 21546"/>
                  <a:gd name="connsiteX28" fmla="*/ 12498 w 21556"/>
                  <a:gd name="connsiteY28" fmla="*/ 3 h 21546"/>
                  <a:gd name="connsiteX0" fmla="*/ 12498 w 21556"/>
                  <a:gd name="connsiteY0" fmla="*/ 3 h 21546"/>
                  <a:gd name="connsiteX1" fmla="*/ 4141 w 21556"/>
                  <a:gd name="connsiteY1" fmla="*/ 5786 h 21546"/>
                  <a:gd name="connsiteX2" fmla="*/ 6171 w 21556"/>
                  <a:gd name="connsiteY2" fmla="*/ 8305 h 21546"/>
                  <a:gd name="connsiteX3" fmla="*/ 7562 w 21556"/>
                  <a:gd name="connsiteY3" fmla="*/ 9933 h 21546"/>
                  <a:gd name="connsiteX4" fmla="*/ 7792 w 21556"/>
                  <a:gd name="connsiteY4" fmla="*/ 10538 h 21546"/>
                  <a:gd name="connsiteX5" fmla="*/ 7572 w 21556"/>
                  <a:gd name="connsiteY5" fmla="*/ 11583 h 21546"/>
                  <a:gd name="connsiteX6" fmla="*/ 6171 w 21556"/>
                  <a:gd name="connsiteY6" fmla="*/ 13314 h 21546"/>
                  <a:gd name="connsiteX7" fmla="*/ 4141 w 21556"/>
                  <a:gd name="connsiteY7" fmla="*/ 15804 h 21546"/>
                  <a:gd name="connsiteX8" fmla="*/ 81 w 21556"/>
                  <a:gd name="connsiteY8" fmla="*/ 20785 h 21546"/>
                  <a:gd name="connsiteX9" fmla="*/ 81 w 21556"/>
                  <a:gd name="connsiteY9" fmla="*/ 21389 h 21546"/>
                  <a:gd name="connsiteX10" fmla="*/ 392 w 21556"/>
                  <a:gd name="connsiteY10" fmla="*/ 21538 h 21546"/>
                  <a:gd name="connsiteX11" fmla="*/ 12498 w 21556"/>
                  <a:gd name="connsiteY11" fmla="*/ 21538 h 21546"/>
                  <a:gd name="connsiteX12" fmla="*/ 13012 w 21556"/>
                  <a:gd name="connsiteY12" fmla="*/ 21443 h 21546"/>
                  <a:gd name="connsiteX13" fmla="*/ 13507 w 21556"/>
                  <a:gd name="connsiteY13" fmla="*/ 21084 h 21546"/>
                  <a:gd name="connsiteX14" fmla="*/ 13992 w 21556"/>
                  <a:gd name="connsiteY14" fmla="*/ 20589 h 21546"/>
                  <a:gd name="connsiteX15" fmla="*/ 17966 w 21556"/>
                  <a:gd name="connsiteY15" fmla="*/ 15685 h 21546"/>
                  <a:gd name="connsiteX16" fmla="*/ 19953 w 21556"/>
                  <a:gd name="connsiteY16" fmla="*/ 13233 h 21546"/>
                  <a:gd name="connsiteX17" fmla="*/ 20946 w 21556"/>
                  <a:gd name="connsiteY17" fmla="*/ 12007 h 21546"/>
                  <a:gd name="connsiteX18" fmla="*/ 21404 w 21556"/>
                  <a:gd name="connsiteY18" fmla="*/ 11418 h 21546"/>
                  <a:gd name="connsiteX19" fmla="*/ 21553 w 21556"/>
                  <a:gd name="connsiteY19" fmla="*/ 10680 h 21546"/>
                  <a:gd name="connsiteX20" fmla="*/ 21354 w 21556"/>
                  <a:gd name="connsiteY20" fmla="*/ 10062 h 21546"/>
                  <a:gd name="connsiteX21" fmla="*/ 20946 w 21556"/>
                  <a:gd name="connsiteY21" fmla="*/ 9552 h 21546"/>
                  <a:gd name="connsiteX22" fmla="*/ 19953 w 21556"/>
                  <a:gd name="connsiteY22" fmla="*/ 8322 h 21546"/>
                  <a:gd name="connsiteX23" fmla="*/ 17966 w 21556"/>
                  <a:gd name="connsiteY23" fmla="*/ 5863 h 21546"/>
                  <a:gd name="connsiteX24" fmla="*/ 13992 w 21556"/>
                  <a:gd name="connsiteY24" fmla="*/ 945 h 21546"/>
                  <a:gd name="connsiteX25" fmla="*/ 13507 w 21556"/>
                  <a:gd name="connsiteY25" fmla="*/ 457 h 21546"/>
                  <a:gd name="connsiteX26" fmla="*/ 13012 w 21556"/>
                  <a:gd name="connsiteY26" fmla="*/ 98 h 21546"/>
                  <a:gd name="connsiteX27" fmla="*/ 12498 w 21556"/>
                  <a:gd name="connsiteY27" fmla="*/ 3 h 21546"/>
                  <a:gd name="connsiteX0" fmla="*/ 13012 w 21556"/>
                  <a:gd name="connsiteY0" fmla="*/ 0 h 21448"/>
                  <a:gd name="connsiteX1" fmla="*/ 4141 w 21556"/>
                  <a:gd name="connsiteY1" fmla="*/ 5688 h 21448"/>
                  <a:gd name="connsiteX2" fmla="*/ 6171 w 21556"/>
                  <a:gd name="connsiteY2" fmla="*/ 8207 h 21448"/>
                  <a:gd name="connsiteX3" fmla="*/ 7562 w 21556"/>
                  <a:gd name="connsiteY3" fmla="*/ 9835 h 21448"/>
                  <a:gd name="connsiteX4" fmla="*/ 7792 w 21556"/>
                  <a:gd name="connsiteY4" fmla="*/ 10440 h 21448"/>
                  <a:gd name="connsiteX5" fmla="*/ 7572 w 21556"/>
                  <a:gd name="connsiteY5" fmla="*/ 11485 h 21448"/>
                  <a:gd name="connsiteX6" fmla="*/ 6171 w 21556"/>
                  <a:gd name="connsiteY6" fmla="*/ 13216 h 21448"/>
                  <a:gd name="connsiteX7" fmla="*/ 4141 w 21556"/>
                  <a:gd name="connsiteY7" fmla="*/ 15706 h 21448"/>
                  <a:gd name="connsiteX8" fmla="*/ 81 w 21556"/>
                  <a:gd name="connsiteY8" fmla="*/ 20687 h 21448"/>
                  <a:gd name="connsiteX9" fmla="*/ 81 w 21556"/>
                  <a:gd name="connsiteY9" fmla="*/ 21291 h 21448"/>
                  <a:gd name="connsiteX10" fmla="*/ 392 w 21556"/>
                  <a:gd name="connsiteY10" fmla="*/ 21440 h 21448"/>
                  <a:gd name="connsiteX11" fmla="*/ 12498 w 21556"/>
                  <a:gd name="connsiteY11" fmla="*/ 21440 h 21448"/>
                  <a:gd name="connsiteX12" fmla="*/ 13012 w 21556"/>
                  <a:gd name="connsiteY12" fmla="*/ 21345 h 21448"/>
                  <a:gd name="connsiteX13" fmla="*/ 13507 w 21556"/>
                  <a:gd name="connsiteY13" fmla="*/ 20986 h 21448"/>
                  <a:gd name="connsiteX14" fmla="*/ 13992 w 21556"/>
                  <a:gd name="connsiteY14" fmla="*/ 20491 h 21448"/>
                  <a:gd name="connsiteX15" fmla="*/ 17966 w 21556"/>
                  <a:gd name="connsiteY15" fmla="*/ 15587 h 21448"/>
                  <a:gd name="connsiteX16" fmla="*/ 19953 w 21556"/>
                  <a:gd name="connsiteY16" fmla="*/ 13135 h 21448"/>
                  <a:gd name="connsiteX17" fmla="*/ 20946 w 21556"/>
                  <a:gd name="connsiteY17" fmla="*/ 11909 h 21448"/>
                  <a:gd name="connsiteX18" fmla="*/ 21404 w 21556"/>
                  <a:gd name="connsiteY18" fmla="*/ 11320 h 21448"/>
                  <a:gd name="connsiteX19" fmla="*/ 21553 w 21556"/>
                  <a:gd name="connsiteY19" fmla="*/ 10582 h 21448"/>
                  <a:gd name="connsiteX20" fmla="*/ 21354 w 21556"/>
                  <a:gd name="connsiteY20" fmla="*/ 9964 h 21448"/>
                  <a:gd name="connsiteX21" fmla="*/ 20946 w 21556"/>
                  <a:gd name="connsiteY21" fmla="*/ 9454 h 21448"/>
                  <a:gd name="connsiteX22" fmla="*/ 19953 w 21556"/>
                  <a:gd name="connsiteY22" fmla="*/ 8224 h 21448"/>
                  <a:gd name="connsiteX23" fmla="*/ 17966 w 21556"/>
                  <a:gd name="connsiteY23" fmla="*/ 5765 h 21448"/>
                  <a:gd name="connsiteX24" fmla="*/ 13992 w 21556"/>
                  <a:gd name="connsiteY24" fmla="*/ 847 h 21448"/>
                  <a:gd name="connsiteX25" fmla="*/ 13507 w 21556"/>
                  <a:gd name="connsiteY25" fmla="*/ 359 h 21448"/>
                  <a:gd name="connsiteX26" fmla="*/ 13012 w 21556"/>
                  <a:gd name="connsiteY26" fmla="*/ 0 h 21448"/>
                  <a:gd name="connsiteX0" fmla="*/ 13507 w 21556"/>
                  <a:gd name="connsiteY0" fmla="*/ 289 h 21378"/>
                  <a:gd name="connsiteX1" fmla="*/ 4141 w 21556"/>
                  <a:gd name="connsiteY1" fmla="*/ 5618 h 21378"/>
                  <a:gd name="connsiteX2" fmla="*/ 6171 w 21556"/>
                  <a:gd name="connsiteY2" fmla="*/ 8137 h 21378"/>
                  <a:gd name="connsiteX3" fmla="*/ 7562 w 21556"/>
                  <a:gd name="connsiteY3" fmla="*/ 9765 h 21378"/>
                  <a:gd name="connsiteX4" fmla="*/ 7792 w 21556"/>
                  <a:gd name="connsiteY4" fmla="*/ 10370 h 21378"/>
                  <a:gd name="connsiteX5" fmla="*/ 7572 w 21556"/>
                  <a:gd name="connsiteY5" fmla="*/ 11415 h 21378"/>
                  <a:gd name="connsiteX6" fmla="*/ 6171 w 21556"/>
                  <a:gd name="connsiteY6" fmla="*/ 13146 h 21378"/>
                  <a:gd name="connsiteX7" fmla="*/ 4141 w 21556"/>
                  <a:gd name="connsiteY7" fmla="*/ 15636 h 21378"/>
                  <a:gd name="connsiteX8" fmla="*/ 81 w 21556"/>
                  <a:gd name="connsiteY8" fmla="*/ 20617 h 21378"/>
                  <a:gd name="connsiteX9" fmla="*/ 81 w 21556"/>
                  <a:gd name="connsiteY9" fmla="*/ 21221 h 21378"/>
                  <a:gd name="connsiteX10" fmla="*/ 392 w 21556"/>
                  <a:gd name="connsiteY10" fmla="*/ 21370 h 21378"/>
                  <a:gd name="connsiteX11" fmla="*/ 12498 w 21556"/>
                  <a:gd name="connsiteY11" fmla="*/ 21370 h 21378"/>
                  <a:gd name="connsiteX12" fmla="*/ 13012 w 21556"/>
                  <a:gd name="connsiteY12" fmla="*/ 21275 h 21378"/>
                  <a:gd name="connsiteX13" fmla="*/ 13507 w 21556"/>
                  <a:gd name="connsiteY13" fmla="*/ 20916 h 21378"/>
                  <a:gd name="connsiteX14" fmla="*/ 13992 w 21556"/>
                  <a:gd name="connsiteY14" fmla="*/ 20421 h 21378"/>
                  <a:gd name="connsiteX15" fmla="*/ 17966 w 21556"/>
                  <a:gd name="connsiteY15" fmla="*/ 15517 h 21378"/>
                  <a:gd name="connsiteX16" fmla="*/ 19953 w 21556"/>
                  <a:gd name="connsiteY16" fmla="*/ 13065 h 21378"/>
                  <a:gd name="connsiteX17" fmla="*/ 20946 w 21556"/>
                  <a:gd name="connsiteY17" fmla="*/ 11839 h 21378"/>
                  <a:gd name="connsiteX18" fmla="*/ 21404 w 21556"/>
                  <a:gd name="connsiteY18" fmla="*/ 11250 h 21378"/>
                  <a:gd name="connsiteX19" fmla="*/ 21553 w 21556"/>
                  <a:gd name="connsiteY19" fmla="*/ 10512 h 21378"/>
                  <a:gd name="connsiteX20" fmla="*/ 21354 w 21556"/>
                  <a:gd name="connsiteY20" fmla="*/ 9894 h 21378"/>
                  <a:gd name="connsiteX21" fmla="*/ 20946 w 21556"/>
                  <a:gd name="connsiteY21" fmla="*/ 9384 h 21378"/>
                  <a:gd name="connsiteX22" fmla="*/ 19953 w 21556"/>
                  <a:gd name="connsiteY22" fmla="*/ 8154 h 21378"/>
                  <a:gd name="connsiteX23" fmla="*/ 17966 w 21556"/>
                  <a:gd name="connsiteY23" fmla="*/ 5695 h 21378"/>
                  <a:gd name="connsiteX24" fmla="*/ 13992 w 21556"/>
                  <a:gd name="connsiteY24" fmla="*/ 777 h 21378"/>
                  <a:gd name="connsiteX25" fmla="*/ 13507 w 21556"/>
                  <a:gd name="connsiteY25" fmla="*/ 289 h 21378"/>
                  <a:gd name="connsiteX0" fmla="*/ 13992 w 21556"/>
                  <a:gd name="connsiteY0" fmla="*/ 1 h 20602"/>
                  <a:gd name="connsiteX1" fmla="*/ 4141 w 21556"/>
                  <a:gd name="connsiteY1" fmla="*/ 4842 h 20602"/>
                  <a:gd name="connsiteX2" fmla="*/ 6171 w 21556"/>
                  <a:gd name="connsiteY2" fmla="*/ 7361 h 20602"/>
                  <a:gd name="connsiteX3" fmla="*/ 7562 w 21556"/>
                  <a:gd name="connsiteY3" fmla="*/ 8989 h 20602"/>
                  <a:gd name="connsiteX4" fmla="*/ 7792 w 21556"/>
                  <a:gd name="connsiteY4" fmla="*/ 9594 h 20602"/>
                  <a:gd name="connsiteX5" fmla="*/ 7572 w 21556"/>
                  <a:gd name="connsiteY5" fmla="*/ 10639 h 20602"/>
                  <a:gd name="connsiteX6" fmla="*/ 6171 w 21556"/>
                  <a:gd name="connsiteY6" fmla="*/ 12370 h 20602"/>
                  <a:gd name="connsiteX7" fmla="*/ 4141 w 21556"/>
                  <a:gd name="connsiteY7" fmla="*/ 14860 h 20602"/>
                  <a:gd name="connsiteX8" fmla="*/ 81 w 21556"/>
                  <a:gd name="connsiteY8" fmla="*/ 19841 h 20602"/>
                  <a:gd name="connsiteX9" fmla="*/ 81 w 21556"/>
                  <a:gd name="connsiteY9" fmla="*/ 20445 h 20602"/>
                  <a:gd name="connsiteX10" fmla="*/ 392 w 21556"/>
                  <a:gd name="connsiteY10" fmla="*/ 20594 h 20602"/>
                  <a:gd name="connsiteX11" fmla="*/ 12498 w 21556"/>
                  <a:gd name="connsiteY11" fmla="*/ 20594 h 20602"/>
                  <a:gd name="connsiteX12" fmla="*/ 13012 w 21556"/>
                  <a:gd name="connsiteY12" fmla="*/ 20499 h 20602"/>
                  <a:gd name="connsiteX13" fmla="*/ 13507 w 21556"/>
                  <a:gd name="connsiteY13" fmla="*/ 20140 h 20602"/>
                  <a:gd name="connsiteX14" fmla="*/ 13992 w 21556"/>
                  <a:gd name="connsiteY14" fmla="*/ 19645 h 20602"/>
                  <a:gd name="connsiteX15" fmla="*/ 17966 w 21556"/>
                  <a:gd name="connsiteY15" fmla="*/ 14741 h 20602"/>
                  <a:gd name="connsiteX16" fmla="*/ 19953 w 21556"/>
                  <a:gd name="connsiteY16" fmla="*/ 12289 h 20602"/>
                  <a:gd name="connsiteX17" fmla="*/ 20946 w 21556"/>
                  <a:gd name="connsiteY17" fmla="*/ 11063 h 20602"/>
                  <a:gd name="connsiteX18" fmla="*/ 21404 w 21556"/>
                  <a:gd name="connsiteY18" fmla="*/ 10474 h 20602"/>
                  <a:gd name="connsiteX19" fmla="*/ 21553 w 21556"/>
                  <a:gd name="connsiteY19" fmla="*/ 9736 h 20602"/>
                  <a:gd name="connsiteX20" fmla="*/ 21354 w 21556"/>
                  <a:gd name="connsiteY20" fmla="*/ 9118 h 20602"/>
                  <a:gd name="connsiteX21" fmla="*/ 20946 w 21556"/>
                  <a:gd name="connsiteY21" fmla="*/ 8608 h 20602"/>
                  <a:gd name="connsiteX22" fmla="*/ 19953 w 21556"/>
                  <a:gd name="connsiteY22" fmla="*/ 7378 h 20602"/>
                  <a:gd name="connsiteX23" fmla="*/ 17966 w 21556"/>
                  <a:gd name="connsiteY23" fmla="*/ 4919 h 20602"/>
                  <a:gd name="connsiteX24" fmla="*/ 13992 w 21556"/>
                  <a:gd name="connsiteY24" fmla="*/ 1 h 20602"/>
                  <a:gd name="connsiteX0" fmla="*/ 17966 w 21556"/>
                  <a:gd name="connsiteY0" fmla="*/ 77 h 15760"/>
                  <a:gd name="connsiteX1" fmla="*/ 4141 w 21556"/>
                  <a:gd name="connsiteY1" fmla="*/ 0 h 15760"/>
                  <a:gd name="connsiteX2" fmla="*/ 6171 w 21556"/>
                  <a:gd name="connsiteY2" fmla="*/ 2519 h 15760"/>
                  <a:gd name="connsiteX3" fmla="*/ 7562 w 21556"/>
                  <a:gd name="connsiteY3" fmla="*/ 4147 h 15760"/>
                  <a:gd name="connsiteX4" fmla="*/ 7792 w 21556"/>
                  <a:gd name="connsiteY4" fmla="*/ 4752 h 15760"/>
                  <a:gd name="connsiteX5" fmla="*/ 7572 w 21556"/>
                  <a:gd name="connsiteY5" fmla="*/ 5797 h 15760"/>
                  <a:gd name="connsiteX6" fmla="*/ 6171 w 21556"/>
                  <a:gd name="connsiteY6" fmla="*/ 7528 h 15760"/>
                  <a:gd name="connsiteX7" fmla="*/ 4141 w 21556"/>
                  <a:gd name="connsiteY7" fmla="*/ 10018 h 15760"/>
                  <a:gd name="connsiteX8" fmla="*/ 81 w 21556"/>
                  <a:gd name="connsiteY8" fmla="*/ 14999 h 15760"/>
                  <a:gd name="connsiteX9" fmla="*/ 81 w 21556"/>
                  <a:gd name="connsiteY9" fmla="*/ 15603 h 15760"/>
                  <a:gd name="connsiteX10" fmla="*/ 392 w 21556"/>
                  <a:gd name="connsiteY10" fmla="*/ 15752 h 15760"/>
                  <a:gd name="connsiteX11" fmla="*/ 12498 w 21556"/>
                  <a:gd name="connsiteY11" fmla="*/ 15752 h 15760"/>
                  <a:gd name="connsiteX12" fmla="*/ 13012 w 21556"/>
                  <a:gd name="connsiteY12" fmla="*/ 15657 h 15760"/>
                  <a:gd name="connsiteX13" fmla="*/ 13507 w 21556"/>
                  <a:gd name="connsiteY13" fmla="*/ 15298 h 15760"/>
                  <a:gd name="connsiteX14" fmla="*/ 13992 w 21556"/>
                  <a:gd name="connsiteY14" fmla="*/ 14803 h 15760"/>
                  <a:gd name="connsiteX15" fmla="*/ 17966 w 21556"/>
                  <a:gd name="connsiteY15" fmla="*/ 9899 h 15760"/>
                  <a:gd name="connsiteX16" fmla="*/ 19953 w 21556"/>
                  <a:gd name="connsiteY16" fmla="*/ 7447 h 15760"/>
                  <a:gd name="connsiteX17" fmla="*/ 20946 w 21556"/>
                  <a:gd name="connsiteY17" fmla="*/ 6221 h 15760"/>
                  <a:gd name="connsiteX18" fmla="*/ 21404 w 21556"/>
                  <a:gd name="connsiteY18" fmla="*/ 5632 h 15760"/>
                  <a:gd name="connsiteX19" fmla="*/ 21553 w 21556"/>
                  <a:gd name="connsiteY19" fmla="*/ 4894 h 15760"/>
                  <a:gd name="connsiteX20" fmla="*/ 21354 w 21556"/>
                  <a:gd name="connsiteY20" fmla="*/ 4276 h 15760"/>
                  <a:gd name="connsiteX21" fmla="*/ 20946 w 21556"/>
                  <a:gd name="connsiteY21" fmla="*/ 3766 h 15760"/>
                  <a:gd name="connsiteX22" fmla="*/ 19953 w 21556"/>
                  <a:gd name="connsiteY22" fmla="*/ 2536 h 15760"/>
                  <a:gd name="connsiteX23" fmla="*/ 17966 w 21556"/>
                  <a:gd name="connsiteY23" fmla="*/ 77 h 15760"/>
                  <a:gd name="connsiteX0" fmla="*/ 17966 w 21556"/>
                  <a:gd name="connsiteY0" fmla="*/ 0 h 15683"/>
                  <a:gd name="connsiteX1" fmla="*/ 6171 w 21556"/>
                  <a:gd name="connsiteY1" fmla="*/ 2442 h 15683"/>
                  <a:gd name="connsiteX2" fmla="*/ 7562 w 21556"/>
                  <a:gd name="connsiteY2" fmla="*/ 4070 h 15683"/>
                  <a:gd name="connsiteX3" fmla="*/ 7792 w 21556"/>
                  <a:gd name="connsiteY3" fmla="*/ 4675 h 15683"/>
                  <a:gd name="connsiteX4" fmla="*/ 7572 w 21556"/>
                  <a:gd name="connsiteY4" fmla="*/ 5720 h 15683"/>
                  <a:gd name="connsiteX5" fmla="*/ 6171 w 21556"/>
                  <a:gd name="connsiteY5" fmla="*/ 7451 h 15683"/>
                  <a:gd name="connsiteX6" fmla="*/ 4141 w 21556"/>
                  <a:gd name="connsiteY6" fmla="*/ 9941 h 15683"/>
                  <a:gd name="connsiteX7" fmla="*/ 81 w 21556"/>
                  <a:gd name="connsiteY7" fmla="*/ 14922 h 15683"/>
                  <a:gd name="connsiteX8" fmla="*/ 81 w 21556"/>
                  <a:gd name="connsiteY8" fmla="*/ 15526 h 15683"/>
                  <a:gd name="connsiteX9" fmla="*/ 392 w 21556"/>
                  <a:gd name="connsiteY9" fmla="*/ 15675 h 15683"/>
                  <a:gd name="connsiteX10" fmla="*/ 12498 w 21556"/>
                  <a:gd name="connsiteY10" fmla="*/ 15675 h 15683"/>
                  <a:gd name="connsiteX11" fmla="*/ 13012 w 21556"/>
                  <a:gd name="connsiteY11" fmla="*/ 15580 h 15683"/>
                  <a:gd name="connsiteX12" fmla="*/ 13507 w 21556"/>
                  <a:gd name="connsiteY12" fmla="*/ 15221 h 15683"/>
                  <a:gd name="connsiteX13" fmla="*/ 13992 w 21556"/>
                  <a:gd name="connsiteY13" fmla="*/ 14726 h 15683"/>
                  <a:gd name="connsiteX14" fmla="*/ 17966 w 21556"/>
                  <a:gd name="connsiteY14" fmla="*/ 9822 h 15683"/>
                  <a:gd name="connsiteX15" fmla="*/ 19953 w 21556"/>
                  <a:gd name="connsiteY15" fmla="*/ 7370 h 15683"/>
                  <a:gd name="connsiteX16" fmla="*/ 20946 w 21556"/>
                  <a:gd name="connsiteY16" fmla="*/ 6144 h 15683"/>
                  <a:gd name="connsiteX17" fmla="*/ 21404 w 21556"/>
                  <a:gd name="connsiteY17" fmla="*/ 5555 h 15683"/>
                  <a:gd name="connsiteX18" fmla="*/ 21553 w 21556"/>
                  <a:gd name="connsiteY18" fmla="*/ 4817 h 15683"/>
                  <a:gd name="connsiteX19" fmla="*/ 21354 w 21556"/>
                  <a:gd name="connsiteY19" fmla="*/ 4199 h 15683"/>
                  <a:gd name="connsiteX20" fmla="*/ 20946 w 21556"/>
                  <a:gd name="connsiteY20" fmla="*/ 3689 h 15683"/>
                  <a:gd name="connsiteX21" fmla="*/ 19953 w 21556"/>
                  <a:gd name="connsiteY21" fmla="*/ 2459 h 15683"/>
                  <a:gd name="connsiteX22" fmla="*/ 17966 w 21556"/>
                  <a:gd name="connsiteY22" fmla="*/ 0 h 15683"/>
                  <a:gd name="connsiteX0" fmla="*/ 17966 w 21556"/>
                  <a:gd name="connsiteY0" fmla="*/ 0 h 15683"/>
                  <a:gd name="connsiteX1" fmla="*/ 7562 w 21556"/>
                  <a:gd name="connsiteY1" fmla="*/ 4070 h 15683"/>
                  <a:gd name="connsiteX2" fmla="*/ 7792 w 21556"/>
                  <a:gd name="connsiteY2" fmla="*/ 4675 h 15683"/>
                  <a:gd name="connsiteX3" fmla="*/ 7572 w 21556"/>
                  <a:gd name="connsiteY3" fmla="*/ 5720 h 15683"/>
                  <a:gd name="connsiteX4" fmla="*/ 6171 w 21556"/>
                  <a:gd name="connsiteY4" fmla="*/ 7451 h 15683"/>
                  <a:gd name="connsiteX5" fmla="*/ 4141 w 21556"/>
                  <a:gd name="connsiteY5" fmla="*/ 9941 h 15683"/>
                  <a:gd name="connsiteX6" fmla="*/ 81 w 21556"/>
                  <a:gd name="connsiteY6" fmla="*/ 14922 h 15683"/>
                  <a:gd name="connsiteX7" fmla="*/ 81 w 21556"/>
                  <a:gd name="connsiteY7" fmla="*/ 15526 h 15683"/>
                  <a:gd name="connsiteX8" fmla="*/ 392 w 21556"/>
                  <a:gd name="connsiteY8" fmla="*/ 15675 h 15683"/>
                  <a:gd name="connsiteX9" fmla="*/ 12498 w 21556"/>
                  <a:gd name="connsiteY9" fmla="*/ 15675 h 15683"/>
                  <a:gd name="connsiteX10" fmla="*/ 13012 w 21556"/>
                  <a:gd name="connsiteY10" fmla="*/ 15580 h 15683"/>
                  <a:gd name="connsiteX11" fmla="*/ 13507 w 21556"/>
                  <a:gd name="connsiteY11" fmla="*/ 15221 h 15683"/>
                  <a:gd name="connsiteX12" fmla="*/ 13992 w 21556"/>
                  <a:gd name="connsiteY12" fmla="*/ 14726 h 15683"/>
                  <a:gd name="connsiteX13" fmla="*/ 17966 w 21556"/>
                  <a:gd name="connsiteY13" fmla="*/ 9822 h 15683"/>
                  <a:gd name="connsiteX14" fmla="*/ 19953 w 21556"/>
                  <a:gd name="connsiteY14" fmla="*/ 7370 h 15683"/>
                  <a:gd name="connsiteX15" fmla="*/ 20946 w 21556"/>
                  <a:gd name="connsiteY15" fmla="*/ 6144 h 15683"/>
                  <a:gd name="connsiteX16" fmla="*/ 21404 w 21556"/>
                  <a:gd name="connsiteY16" fmla="*/ 5555 h 15683"/>
                  <a:gd name="connsiteX17" fmla="*/ 21553 w 21556"/>
                  <a:gd name="connsiteY17" fmla="*/ 4817 h 15683"/>
                  <a:gd name="connsiteX18" fmla="*/ 21354 w 21556"/>
                  <a:gd name="connsiteY18" fmla="*/ 4199 h 15683"/>
                  <a:gd name="connsiteX19" fmla="*/ 20946 w 21556"/>
                  <a:gd name="connsiteY19" fmla="*/ 3689 h 15683"/>
                  <a:gd name="connsiteX20" fmla="*/ 19953 w 21556"/>
                  <a:gd name="connsiteY20" fmla="*/ 2459 h 15683"/>
                  <a:gd name="connsiteX21" fmla="*/ 17966 w 21556"/>
                  <a:gd name="connsiteY21" fmla="*/ 0 h 15683"/>
                  <a:gd name="connsiteX0" fmla="*/ 19953 w 21556"/>
                  <a:gd name="connsiteY0" fmla="*/ 0 h 13224"/>
                  <a:gd name="connsiteX1" fmla="*/ 7562 w 21556"/>
                  <a:gd name="connsiteY1" fmla="*/ 1611 h 13224"/>
                  <a:gd name="connsiteX2" fmla="*/ 7792 w 21556"/>
                  <a:gd name="connsiteY2" fmla="*/ 2216 h 13224"/>
                  <a:gd name="connsiteX3" fmla="*/ 7572 w 21556"/>
                  <a:gd name="connsiteY3" fmla="*/ 3261 h 13224"/>
                  <a:gd name="connsiteX4" fmla="*/ 6171 w 21556"/>
                  <a:gd name="connsiteY4" fmla="*/ 4992 h 13224"/>
                  <a:gd name="connsiteX5" fmla="*/ 4141 w 21556"/>
                  <a:gd name="connsiteY5" fmla="*/ 7482 h 13224"/>
                  <a:gd name="connsiteX6" fmla="*/ 81 w 21556"/>
                  <a:gd name="connsiteY6" fmla="*/ 12463 h 13224"/>
                  <a:gd name="connsiteX7" fmla="*/ 81 w 21556"/>
                  <a:gd name="connsiteY7" fmla="*/ 13067 h 13224"/>
                  <a:gd name="connsiteX8" fmla="*/ 392 w 21556"/>
                  <a:gd name="connsiteY8" fmla="*/ 13216 h 13224"/>
                  <a:gd name="connsiteX9" fmla="*/ 12498 w 21556"/>
                  <a:gd name="connsiteY9" fmla="*/ 13216 h 13224"/>
                  <a:gd name="connsiteX10" fmla="*/ 13012 w 21556"/>
                  <a:gd name="connsiteY10" fmla="*/ 13121 h 13224"/>
                  <a:gd name="connsiteX11" fmla="*/ 13507 w 21556"/>
                  <a:gd name="connsiteY11" fmla="*/ 12762 h 13224"/>
                  <a:gd name="connsiteX12" fmla="*/ 13992 w 21556"/>
                  <a:gd name="connsiteY12" fmla="*/ 12267 h 13224"/>
                  <a:gd name="connsiteX13" fmla="*/ 17966 w 21556"/>
                  <a:gd name="connsiteY13" fmla="*/ 7363 h 13224"/>
                  <a:gd name="connsiteX14" fmla="*/ 19953 w 21556"/>
                  <a:gd name="connsiteY14" fmla="*/ 4911 h 13224"/>
                  <a:gd name="connsiteX15" fmla="*/ 20946 w 21556"/>
                  <a:gd name="connsiteY15" fmla="*/ 3685 h 13224"/>
                  <a:gd name="connsiteX16" fmla="*/ 21404 w 21556"/>
                  <a:gd name="connsiteY16" fmla="*/ 3096 h 13224"/>
                  <a:gd name="connsiteX17" fmla="*/ 21553 w 21556"/>
                  <a:gd name="connsiteY17" fmla="*/ 2358 h 13224"/>
                  <a:gd name="connsiteX18" fmla="*/ 21354 w 21556"/>
                  <a:gd name="connsiteY18" fmla="*/ 1740 h 13224"/>
                  <a:gd name="connsiteX19" fmla="*/ 20946 w 21556"/>
                  <a:gd name="connsiteY19" fmla="*/ 1230 h 13224"/>
                  <a:gd name="connsiteX20" fmla="*/ 19953 w 21556"/>
                  <a:gd name="connsiteY20" fmla="*/ 0 h 13224"/>
                  <a:gd name="connsiteX0" fmla="*/ 19953 w 21556"/>
                  <a:gd name="connsiteY0" fmla="*/ 0 h 13224"/>
                  <a:gd name="connsiteX1" fmla="*/ 7562 w 21556"/>
                  <a:gd name="connsiteY1" fmla="*/ 1611 h 13224"/>
                  <a:gd name="connsiteX2" fmla="*/ 7792 w 21556"/>
                  <a:gd name="connsiteY2" fmla="*/ 2216 h 13224"/>
                  <a:gd name="connsiteX3" fmla="*/ 7613 w 21556"/>
                  <a:gd name="connsiteY3" fmla="*/ 1590 h 13224"/>
                  <a:gd name="connsiteX4" fmla="*/ 7572 w 21556"/>
                  <a:gd name="connsiteY4" fmla="*/ 3261 h 13224"/>
                  <a:gd name="connsiteX5" fmla="*/ 6171 w 21556"/>
                  <a:gd name="connsiteY5" fmla="*/ 4992 h 13224"/>
                  <a:gd name="connsiteX6" fmla="*/ 4141 w 21556"/>
                  <a:gd name="connsiteY6" fmla="*/ 7482 h 13224"/>
                  <a:gd name="connsiteX7" fmla="*/ 81 w 21556"/>
                  <a:gd name="connsiteY7" fmla="*/ 12463 h 13224"/>
                  <a:gd name="connsiteX8" fmla="*/ 81 w 21556"/>
                  <a:gd name="connsiteY8" fmla="*/ 13067 h 13224"/>
                  <a:gd name="connsiteX9" fmla="*/ 392 w 21556"/>
                  <a:gd name="connsiteY9" fmla="*/ 13216 h 13224"/>
                  <a:gd name="connsiteX10" fmla="*/ 12498 w 21556"/>
                  <a:gd name="connsiteY10" fmla="*/ 13216 h 13224"/>
                  <a:gd name="connsiteX11" fmla="*/ 13012 w 21556"/>
                  <a:gd name="connsiteY11" fmla="*/ 13121 h 13224"/>
                  <a:gd name="connsiteX12" fmla="*/ 13507 w 21556"/>
                  <a:gd name="connsiteY12" fmla="*/ 12762 h 13224"/>
                  <a:gd name="connsiteX13" fmla="*/ 13992 w 21556"/>
                  <a:gd name="connsiteY13" fmla="*/ 12267 h 13224"/>
                  <a:gd name="connsiteX14" fmla="*/ 17966 w 21556"/>
                  <a:gd name="connsiteY14" fmla="*/ 7363 h 13224"/>
                  <a:gd name="connsiteX15" fmla="*/ 19953 w 21556"/>
                  <a:gd name="connsiteY15" fmla="*/ 4911 h 13224"/>
                  <a:gd name="connsiteX16" fmla="*/ 20946 w 21556"/>
                  <a:gd name="connsiteY16" fmla="*/ 3685 h 13224"/>
                  <a:gd name="connsiteX17" fmla="*/ 21404 w 21556"/>
                  <a:gd name="connsiteY17" fmla="*/ 3096 h 13224"/>
                  <a:gd name="connsiteX18" fmla="*/ 21553 w 21556"/>
                  <a:gd name="connsiteY18" fmla="*/ 2358 h 13224"/>
                  <a:gd name="connsiteX19" fmla="*/ 21354 w 21556"/>
                  <a:gd name="connsiteY19" fmla="*/ 1740 h 13224"/>
                  <a:gd name="connsiteX20" fmla="*/ 20946 w 21556"/>
                  <a:gd name="connsiteY20" fmla="*/ 1230 h 13224"/>
                  <a:gd name="connsiteX21" fmla="*/ 19953 w 21556"/>
                  <a:gd name="connsiteY21" fmla="*/ 0 h 13224"/>
                  <a:gd name="connsiteX0" fmla="*/ 19953 w 21556"/>
                  <a:gd name="connsiteY0" fmla="*/ 0 h 13224"/>
                  <a:gd name="connsiteX1" fmla="*/ 7562 w 21556"/>
                  <a:gd name="connsiteY1" fmla="*/ 1611 h 13224"/>
                  <a:gd name="connsiteX2" fmla="*/ 7792 w 21556"/>
                  <a:gd name="connsiteY2" fmla="*/ 2216 h 13224"/>
                  <a:gd name="connsiteX3" fmla="*/ 7572 w 21556"/>
                  <a:gd name="connsiteY3" fmla="*/ 3261 h 13224"/>
                  <a:gd name="connsiteX4" fmla="*/ 6171 w 21556"/>
                  <a:gd name="connsiteY4" fmla="*/ 4992 h 13224"/>
                  <a:gd name="connsiteX5" fmla="*/ 4141 w 21556"/>
                  <a:gd name="connsiteY5" fmla="*/ 7482 h 13224"/>
                  <a:gd name="connsiteX6" fmla="*/ 81 w 21556"/>
                  <a:gd name="connsiteY6" fmla="*/ 12463 h 13224"/>
                  <a:gd name="connsiteX7" fmla="*/ 81 w 21556"/>
                  <a:gd name="connsiteY7" fmla="*/ 13067 h 13224"/>
                  <a:gd name="connsiteX8" fmla="*/ 392 w 21556"/>
                  <a:gd name="connsiteY8" fmla="*/ 13216 h 13224"/>
                  <a:gd name="connsiteX9" fmla="*/ 12498 w 21556"/>
                  <a:gd name="connsiteY9" fmla="*/ 13216 h 13224"/>
                  <a:gd name="connsiteX10" fmla="*/ 13012 w 21556"/>
                  <a:gd name="connsiteY10" fmla="*/ 13121 h 13224"/>
                  <a:gd name="connsiteX11" fmla="*/ 13507 w 21556"/>
                  <a:gd name="connsiteY11" fmla="*/ 12762 h 13224"/>
                  <a:gd name="connsiteX12" fmla="*/ 13992 w 21556"/>
                  <a:gd name="connsiteY12" fmla="*/ 12267 h 13224"/>
                  <a:gd name="connsiteX13" fmla="*/ 17966 w 21556"/>
                  <a:gd name="connsiteY13" fmla="*/ 7363 h 13224"/>
                  <a:gd name="connsiteX14" fmla="*/ 19953 w 21556"/>
                  <a:gd name="connsiteY14" fmla="*/ 4911 h 13224"/>
                  <a:gd name="connsiteX15" fmla="*/ 20946 w 21556"/>
                  <a:gd name="connsiteY15" fmla="*/ 3685 h 13224"/>
                  <a:gd name="connsiteX16" fmla="*/ 21404 w 21556"/>
                  <a:gd name="connsiteY16" fmla="*/ 3096 h 13224"/>
                  <a:gd name="connsiteX17" fmla="*/ 21553 w 21556"/>
                  <a:gd name="connsiteY17" fmla="*/ 2358 h 13224"/>
                  <a:gd name="connsiteX18" fmla="*/ 21354 w 21556"/>
                  <a:gd name="connsiteY18" fmla="*/ 1740 h 13224"/>
                  <a:gd name="connsiteX19" fmla="*/ 20946 w 21556"/>
                  <a:gd name="connsiteY19" fmla="*/ 1230 h 13224"/>
                  <a:gd name="connsiteX20" fmla="*/ 19953 w 21556"/>
                  <a:gd name="connsiteY20" fmla="*/ 0 h 13224"/>
                  <a:gd name="connsiteX0" fmla="*/ 19953 w 21556"/>
                  <a:gd name="connsiteY0" fmla="*/ 0 h 13224"/>
                  <a:gd name="connsiteX1" fmla="*/ 7792 w 21556"/>
                  <a:gd name="connsiteY1" fmla="*/ 2216 h 13224"/>
                  <a:gd name="connsiteX2" fmla="*/ 7572 w 21556"/>
                  <a:gd name="connsiteY2" fmla="*/ 3261 h 13224"/>
                  <a:gd name="connsiteX3" fmla="*/ 6171 w 21556"/>
                  <a:gd name="connsiteY3" fmla="*/ 4992 h 13224"/>
                  <a:gd name="connsiteX4" fmla="*/ 4141 w 21556"/>
                  <a:gd name="connsiteY4" fmla="*/ 7482 h 13224"/>
                  <a:gd name="connsiteX5" fmla="*/ 81 w 21556"/>
                  <a:gd name="connsiteY5" fmla="*/ 12463 h 13224"/>
                  <a:gd name="connsiteX6" fmla="*/ 81 w 21556"/>
                  <a:gd name="connsiteY6" fmla="*/ 13067 h 13224"/>
                  <a:gd name="connsiteX7" fmla="*/ 392 w 21556"/>
                  <a:gd name="connsiteY7" fmla="*/ 13216 h 13224"/>
                  <a:gd name="connsiteX8" fmla="*/ 12498 w 21556"/>
                  <a:gd name="connsiteY8" fmla="*/ 13216 h 13224"/>
                  <a:gd name="connsiteX9" fmla="*/ 13012 w 21556"/>
                  <a:gd name="connsiteY9" fmla="*/ 13121 h 13224"/>
                  <a:gd name="connsiteX10" fmla="*/ 13507 w 21556"/>
                  <a:gd name="connsiteY10" fmla="*/ 12762 h 13224"/>
                  <a:gd name="connsiteX11" fmla="*/ 13992 w 21556"/>
                  <a:gd name="connsiteY11" fmla="*/ 12267 h 13224"/>
                  <a:gd name="connsiteX12" fmla="*/ 17966 w 21556"/>
                  <a:gd name="connsiteY12" fmla="*/ 7363 h 13224"/>
                  <a:gd name="connsiteX13" fmla="*/ 19953 w 21556"/>
                  <a:gd name="connsiteY13" fmla="*/ 4911 h 13224"/>
                  <a:gd name="connsiteX14" fmla="*/ 20946 w 21556"/>
                  <a:gd name="connsiteY14" fmla="*/ 3685 h 13224"/>
                  <a:gd name="connsiteX15" fmla="*/ 21404 w 21556"/>
                  <a:gd name="connsiteY15" fmla="*/ 3096 h 13224"/>
                  <a:gd name="connsiteX16" fmla="*/ 21553 w 21556"/>
                  <a:gd name="connsiteY16" fmla="*/ 2358 h 13224"/>
                  <a:gd name="connsiteX17" fmla="*/ 21354 w 21556"/>
                  <a:gd name="connsiteY17" fmla="*/ 1740 h 13224"/>
                  <a:gd name="connsiteX18" fmla="*/ 20946 w 21556"/>
                  <a:gd name="connsiteY18" fmla="*/ 1230 h 13224"/>
                  <a:gd name="connsiteX19" fmla="*/ 19953 w 21556"/>
                  <a:gd name="connsiteY19" fmla="*/ 0 h 13224"/>
                  <a:gd name="connsiteX0" fmla="*/ 20946 w 21556"/>
                  <a:gd name="connsiteY0" fmla="*/ 0 h 11994"/>
                  <a:gd name="connsiteX1" fmla="*/ 7792 w 21556"/>
                  <a:gd name="connsiteY1" fmla="*/ 986 h 11994"/>
                  <a:gd name="connsiteX2" fmla="*/ 7572 w 21556"/>
                  <a:gd name="connsiteY2" fmla="*/ 2031 h 11994"/>
                  <a:gd name="connsiteX3" fmla="*/ 6171 w 21556"/>
                  <a:gd name="connsiteY3" fmla="*/ 3762 h 11994"/>
                  <a:gd name="connsiteX4" fmla="*/ 4141 w 21556"/>
                  <a:gd name="connsiteY4" fmla="*/ 6252 h 11994"/>
                  <a:gd name="connsiteX5" fmla="*/ 81 w 21556"/>
                  <a:gd name="connsiteY5" fmla="*/ 11233 h 11994"/>
                  <a:gd name="connsiteX6" fmla="*/ 81 w 21556"/>
                  <a:gd name="connsiteY6" fmla="*/ 11837 h 11994"/>
                  <a:gd name="connsiteX7" fmla="*/ 392 w 21556"/>
                  <a:gd name="connsiteY7" fmla="*/ 11986 h 11994"/>
                  <a:gd name="connsiteX8" fmla="*/ 12498 w 21556"/>
                  <a:gd name="connsiteY8" fmla="*/ 11986 h 11994"/>
                  <a:gd name="connsiteX9" fmla="*/ 13012 w 21556"/>
                  <a:gd name="connsiteY9" fmla="*/ 11891 h 11994"/>
                  <a:gd name="connsiteX10" fmla="*/ 13507 w 21556"/>
                  <a:gd name="connsiteY10" fmla="*/ 11532 h 11994"/>
                  <a:gd name="connsiteX11" fmla="*/ 13992 w 21556"/>
                  <a:gd name="connsiteY11" fmla="*/ 11037 h 11994"/>
                  <a:gd name="connsiteX12" fmla="*/ 17966 w 21556"/>
                  <a:gd name="connsiteY12" fmla="*/ 6133 h 11994"/>
                  <a:gd name="connsiteX13" fmla="*/ 19953 w 21556"/>
                  <a:gd name="connsiteY13" fmla="*/ 3681 h 11994"/>
                  <a:gd name="connsiteX14" fmla="*/ 20946 w 21556"/>
                  <a:gd name="connsiteY14" fmla="*/ 2455 h 11994"/>
                  <a:gd name="connsiteX15" fmla="*/ 21404 w 21556"/>
                  <a:gd name="connsiteY15" fmla="*/ 1866 h 11994"/>
                  <a:gd name="connsiteX16" fmla="*/ 21553 w 21556"/>
                  <a:gd name="connsiteY16" fmla="*/ 1128 h 11994"/>
                  <a:gd name="connsiteX17" fmla="*/ 21354 w 21556"/>
                  <a:gd name="connsiteY17" fmla="*/ 510 h 11994"/>
                  <a:gd name="connsiteX18" fmla="*/ 20946 w 21556"/>
                  <a:gd name="connsiteY18" fmla="*/ 0 h 11994"/>
                  <a:gd name="connsiteX0" fmla="*/ 21354 w 21556"/>
                  <a:gd name="connsiteY0" fmla="*/ 0 h 11484"/>
                  <a:gd name="connsiteX1" fmla="*/ 7792 w 21556"/>
                  <a:gd name="connsiteY1" fmla="*/ 476 h 11484"/>
                  <a:gd name="connsiteX2" fmla="*/ 7572 w 21556"/>
                  <a:gd name="connsiteY2" fmla="*/ 1521 h 11484"/>
                  <a:gd name="connsiteX3" fmla="*/ 6171 w 21556"/>
                  <a:gd name="connsiteY3" fmla="*/ 3252 h 11484"/>
                  <a:gd name="connsiteX4" fmla="*/ 4141 w 21556"/>
                  <a:gd name="connsiteY4" fmla="*/ 5742 h 11484"/>
                  <a:gd name="connsiteX5" fmla="*/ 81 w 21556"/>
                  <a:gd name="connsiteY5" fmla="*/ 10723 h 11484"/>
                  <a:gd name="connsiteX6" fmla="*/ 81 w 21556"/>
                  <a:gd name="connsiteY6" fmla="*/ 11327 h 11484"/>
                  <a:gd name="connsiteX7" fmla="*/ 392 w 21556"/>
                  <a:gd name="connsiteY7" fmla="*/ 11476 h 11484"/>
                  <a:gd name="connsiteX8" fmla="*/ 12498 w 21556"/>
                  <a:gd name="connsiteY8" fmla="*/ 11476 h 11484"/>
                  <a:gd name="connsiteX9" fmla="*/ 13012 w 21556"/>
                  <a:gd name="connsiteY9" fmla="*/ 11381 h 11484"/>
                  <a:gd name="connsiteX10" fmla="*/ 13507 w 21556"/>
                  <a:gd name="connsiteY10" fmla="*/ 11022 h 11484"/>
                  <a:gd name="connsiteX11" fmla="*/ 13992 w 21556"/>
                  <a:gd name="connsiteY11" fmla="*/ 10527 h 11484"/>
                  <a:gd name="connsiteX12" fmla="*/ 17966 w 21556"/>
                  <a:gd name="connsiteY12" fmla="*/ 5623 h 11484"/>
                  <a:gd name="connsiteX13" fmla="*/ 19953 w 21556"/>
                  <a:gd name="connsiteY13" fmla="*/ 3171 h 11484"/>
                  <a:gd name="connsiteX14" fmla="*/ 20946 w 21556"/>
                  <a:gd name="connsiteY14" fmla="*/ 1945 h 11484"/>
                  <a:gd name="connsiteX15" fmla="*/ 21404 w 21556"/>
                  <a:gd name="connsiteY15" fmla="*/ 1356 h 11484"/>
                  <a:gd name="connsiteX16" fmla="*/ 21553 w 21556"/>
                  <a:gd name="connsiteY16" fmla="*/ 618 h 11484"/>
                  <a:gd name="connsiteX17" fmla="*/ 21354 w 21556"/>
                  <a:gd name="connsiteY17" fmla="*/ 0 h 11484"/>
                  <a:gd name="connsiteX0" fmla="*/ 21553 w 21556"/>
                  <a:gd name="connsiteY0" fmla="*/ 206 h 11072"/>
                  <a:gd name="connsiteX1" fmla="*/ 7792 w 21556"/>
                  <a:gd name="connsiteY1" fmla="*/ 64 h 11072"/>
                  <a:gd name="connsiteX2" fmla="*/ 7572 w 21556"/>
                  <a:gd name="connsiteY2" fmla="*/ 1109 h 11072"/>
                  <a:gd name="connsiteX3" fmla="*/ 6171 w 21556"/>
                  <a:gd name="connsiteY3" fmla="*/ 2840 h 11072"/>
                  <a:gd name="connsiteX4" fmla="*/ 4141 w 21556"/>
                  <a:gd name="connsiteY4" fmla="*/ 5330 h 11072"/>
                  <a:gd name="connsiteX5" fmla="*/ 81 w 21556"/>
                  <a:gd name="connsiteY5" fmla="*/ 10311 h 11072"/>
                  <a:gd name="connsiteX6" fmla="*/ 81 w 21556"/>
                  <a:gd name="connsiteY6" fmla="*/ 10915 h 11072"/>
                  <a:gd name="connsiteX7" fmla="*/ 392 w 21556"/>
                  <a:gd name="connsiteY7" fmla="*/ 11064 h 11072"/>
                  <a:gd name="connsiteX8" fmla="*/ 12498 w 21556"/>
                  <a:gd name="connsiteY8" fmla="*/ 11064 h 11072"/>
                  <a:gd name="connsiteX9" fmla="*/ 13012 w 21556"/>
                  <a:gd name="connsiteY9" fmla="*/ 10969 h 11072"/>
                  <a:gd name="connsiteX10" fmla="*/ 13507 w 21556"/>
                  <a:gd name="connsiteY10" fmla="*/ 10610 h 11072"/>
                  <a:gd name="connsiteX11" fmla="*/ 13992 w 21556"/>
                  <a:gd name="connsiteY11" fmla="*/ 10115 h 11072"/>
                  <a:gd name="connsiteX12" fmla="*/ 17966 w 21556"/>
                  <a:gd name="connsiteY12" fmla="*/ 5211 h 11072"/>
                  <a:gd name="connsiteX13" fmla="*/ 19953 w 21556"/>
                  <a:gd name="connsiteY13" fmla="*/ 2759 h 11072"/>
                  <a:gd name="connsiteX14" fmla="*/ 20946 w 21556"/>
                  <a:gd name="connsiteY14" fmla="*/ 1533 h 11072"/>
                  <a:gd name="connsiteX15" fmla="*/ 21404 w 21556"/>
                  <a:gd name="connsiteY15" fmla="*/ 944 h 11072"/>
                  <a:gd name="connsiteX16" fmla="*/ 21553 w 21556"/>
                  <a:gd name="connsiteY16" fmla="*/ 206 h 110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21556" h="11072">
                    <a:moveTo>
                      <a:pt x="21553" y="206"/>
                    </a:moveTo>
                    <a:cubicBezTo>
                      <a:pt x="19284" y="59"/>
                      <a:pt x="10122" y="-86"/>
                      <a:pt x="7792" y="64"/>
                    </a:cubicBezTo>
                    <a:cubicBezTo>
                      <a:pt x="7794" y="339"/>
                      <a:pt x="7842" y="646"/>
                      <a:pt x="7572" y="1109"/>
                    </a:cubicBezTo>
                    <a:lnTo>
                      <a:pt x="6171" y="2840"/>
                    </a:lnTo>
                    <a:lnTo>
                      <a:pt x="4141" y="5330"/>
                    </a:lnTo>
                    <a:lnTo>
                      <a:pt x="81" y="10311"/>
                    </a:lnTo>
                    <a:cubicBezTo>
                      <a:pt x="-27" y="10485"/>
                      <a:pt x="-27" y="10741"/>
                      <a:pt x="81" y="10915"/>
                    </a:cubicBezTo>
                    <a:cubicBezTo>
                      <a:pt x="157" y="11038"/>
                      <a:pt x="276" y="11095"/>
                      <a:pt x="392" y="11064"/>
                    </a:cubicBezTo>
                    <a:lnTo>
                      <a:pt x="12498" y="11064"/>
                    </a:lnTo>
                    <a:cubicBezTo>
                      <a:pt x="12672" y="11079"/>
                      <a:pt x="12847" y="11047"/>
                      <a:pt x="13012" y="10969"/>
                    </a:cubicBezTo>
                    <a:cubicBezTo>
                      <a:pt x="13190" y="10886"/>
                      <a:pt x="13351" y="10752"/>
                      <a:pt x="13507" y="10610"/>
                    </a:cubicBezTo>
                    <a:cubicBezTo>
                      <a:pt x="13675" y="10456"/>
                      <a:pt x="13836" y="10291"/>
                      <a:pt x="13992" y="10115"/>
                    </a:cubicBezTo>
                    <a:lnTo>
                      <a:pt x="17966" y="5211"/>
                    </a:lnTo>
                    <a:lnTo>
                      <a:pt x="19953" y="2759"/>
                    </a:lnTo>
                    <a:cubicBezTo>
                      <a:pt x="20285" y="2352"/>
                      <a:pt x="20618" y="1947"/>
                      <a:pt x="20946" y="1533"/>
                    </a:cubicBezTo>
                    <a:cubicBezTo>
                      <a:pt x="21100" y="1339"/>
                      <a:pt x="21253" y="1142"/>
                      <a:pt x="21404" y="944"/>
                    </a:cubicBezTo>
                    <a:cubicBezTo>
                      <a:pt x="21518" y="731"/>
                      <a:pt x="21571" y="468"/>
                      <a:pt x="21553" y="206"/>
                    </a:cubicBezTo>
                    <a:close/>
                  </a:path>
                </a:pathLst>
              </a:custGeom>
              <a:solidFill>
                <a:srgbClr val="85AABD"/>
              </a:solidFill>
              <a:ln>
                <a:noFill/>
              </a:ln>
              <a:effectLst/>
            </p:spPr>
            <p:txBody>
              <a:bodyPr lIns="25400" tIns="25400" rIns="25400" bIns="25400" anchor="ctr"/>
              <a:lstStyle/>
              <a:p>
                <a:endParaRPr lang="ar-IQ" sz="900">
                  <a:latin typeface="Lato Light" panose="020F0502020204030203" pitchFamily="34" charset="0"/>
                  <a:ea typeface="Lato Light" panose="020F0502020204030203" pitchFamily="34" charset="0"/>
                </a:endParaRPr>
              </a:p>
            </p:txBody>
          </p:sp>
        </p:grpSp>
        <p:sp>
          <p:nvSpPr>
            <p:cNvPr id="75" name="AutoShape 16">
              <a:extLst>
                <a:ext uri="{FF2B5EF4-FFF2-40B4-BE49-F238E27FC236}">
                  <a16:creationId xmlns:a16="http://schemas.microsoft.com/office/drawing/2014/main" id="{1A61C341-736A-4293-945E-F421146245C0}"/>
                </a:ext>
              </a:extLst>
            </p:cNvPr>
            <p:cNvSpPr>
              <a:spLocks/>
            </p:cNvSpPr>
            <p:nvPr/>
          </p:nvSpPr>
          <p:spPr bwMode="auto">
            <a:xfrm>
              <a:off x="5508626" y="3693319"/>
              <a:ext cx="515144" cy="630237"/>
            </a:xfrm>
            <a:custGeom>
              <a:avLst/>
              <a:gdLst>
                <a:gd name="T0" fmla="*/ 515146 w 21528"/>
                <a:gd name="T1" fmla="*/ 631658 h 21553"/>
                <a:gd name="T2" fmla="*/ 515146 w 21528"/>
                <a:gd name="T3" fmla="*/ 631658 h 21553"/>
                <a:gd name="T4" fmla="*/ 515146 w 21528"/>
                <a:gd name="T5" fmla="*/ 631658 h 21553"/>
                <a:gd name="T6" fmla="*/ 515146 w 21528"/>
                <a:gd name="T7" fmla="*/ 631658 h 2155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528" h="21553">
                  <a:moveTo>
                    <a:pt x="659" y="10"/>
                  </a:moveTo>
                  <a:cubicBezTo>
                    <a:pt x="466" y="-24"/>
                    <a:pt x="266" y="31"/>
                    <a:pt x="137" y="152"/>
                  </a:cubicBezTo>
                  <a:cubicBezTo>
                    <a:pt x="-47" y="325"/>
                    <a:pt x="-43" y="582"/>
                    <a:pt x="137" y="756"/>
                  </a:cubicBezTo>
                  <a:cubicBezTo>
                    <a:pt x="2416" y="2424"/>
                    <a:pt x="4683" y="4104"/>
                    <a:pt x="6939" y="5793"/>
                  </a:cubicBezTo>
                  <a:cubicBezTo>
                    <a:pt x="8067" y="6638"/>
                    <a:pt x="9192" y="7485"/>
                    <a:pt x="10340" y="8312"/>
                  </a:cubicBezTo>
                  <a:cubicBezTo>
                    <a:pt x="11107" y="8864"/>
                    <a:pt x="11884" y="9407"/>
                    <a:pt x="12670" y="9940"/>
                  </a:cubicBezTo>
                  <a:cubicBezTo>
                    <a:pt x="12869" y="10106"/>
                    <a:pt x="13002" y="10317"/>
                    <a:pt x="13055" y="10545"/>
                  </a:cubicBezTo>
                  <a:cubicBezTo>
                    <a:pt x="13141" y="10922"/>
                    <a:pt x="13005" y="11309"/>
                    <a:pt x="12687" y="11590"/>
                  </a:cubicBezTo>
                  <a:cubicBezTo>
                    <a:pt x="11906" y="12168"/>
                    <a:pt x="11123" y="12745"/>
                    <a:pt x="10340" y="13321"/>
                  </a:cubicBezTo>
                  <a:cubicBezTo>
                    <a:pt x="9208" y="14152"/>
                    <a:pt x="8073" y="14982"/>
                    <a:pt x="6939" y="15811"/>
                  </a:cubicBezTo>
                  <a:cubicBezTo>
                    <a:pt x="4670" y="17470"/>
                    <a:pt x="2403" y="19131"/>
                    <a:pt x="137" y="20792"/>
                  </a:cubicBezTo>
                  <a:cubicBezTo>
                    <a:pt x="-44" y="20966"/>
                    <a:pt x="-44" y="21222"/>
                    <a:pt x="137" y="21396"/>
                  </a:cubicBezTo>
                  <a:cubicBezTo>
                    <a:pt x="265" y="21519"/>
                    <a:pt x="465" y="21576"/>
                    <a:pt x="659" y="21545"/>
                  </a:cubicBezTo>
                  <a:lnTo>
                    <a:pt x="6353" y="21545"/>
                  </a:lnTo>
                  <a:cubicBezTo>
                    <a:pt x="6645" y="21560"/>
                    <a:pt x="6938" y="21528"/>
                    <a:pt x="7215" y="21450"/>
                  </a:cubicBezTo>
                  <a:cubicBezTo>
                    <a:pt x="7512" y="21367"/>
                    <a:pt x="7782" y="21233"/>
                    <a:pt x="8043" y="21091"/>
                  </a:cubicBezTo>
                  <a:cubicBezTo>
                    <a:pt x="8324" y="20937"/>
                    <a:pt x="8595" y="20772"/>
                    <a:pt x="8856" y="20596"/>
                  </a:cubicBezTo>
                  <a:cubicBezTo>
                    <a:pt x="11078" y="18964"/>
                    <a:pt x="13297" y="17329"/>
                    <a:pt x="15513" y="15692"/>
                  </a:cubicBezTo>
                  <a:cubicBezTo>
                    <a:pt x="16621" y="14873"/>
                    <a:pt x="17728" y="14054"/>
                    <a:pt x="18842" y="13240"/>
                  </a:cubicBezTo>
                  <a:cubicBezTo>
                    <a:pt x="19398" y="12833"/>
                    <a:pt x="19957" y="12428"/>
                    <a:pt x="20506" y="12014"/>
                  </a:cubicBezTo>
                  <a:cubicBezTo>
                    <a:pt x="20764" y="11820"/>
                    <a:pt x="21020" y="11623"/>
                    <a:pt x="21274" y="11425"/>
                  </a:cubicBezTo>
                  <a:cubicBezTo>
                    <a:pt x="21464" y="11212"/>
                    <a:pt x="21553" y="10949"/>
                    <a:pt x="21522" y="10687"/>
                  </a:cubicBezTo>
                  <a:cubicBezTo>
                    <a:pt x="21495" y="10457"/>
                    <a:pt x="21378" y="10240"/>
                    <a:pt x="21189" y="10069"/>
                  </a:cubicBezTo>
                  <a:cubicBezTo>
                    <a:pt x="20962" y="9899"/>
                    <a:pt x="20734" y="9728"/>
                    <a:pt x="20506" y="9559"/>
                  </a:cubicBezTo>
                  <a:cubicBezTo>
                    <a:pt x="19953" y="9147"/>
                    <a:pt x="19397" y="8739"/>
                    <a:pt x="18842" y="8329"/>
                  </a:cubicBezTo>
                  <a:cubicBezTo>
                    <a:pt x="17731" y="7511"/>
                    <a:pt x="16622" y="6690"/>
                    <a:pt x="15513" y="5870"/>
                  </a:cubicBezTo>
                  <a:cubicBezTo>
                    <a:pt x="13295" y="4230"/>
                    <a:pt x="11076" y="2591"/>
                    <a:pt x="8856" y="952"/>
                  </a:cubicBezTo>
                  <a:cubicBezTo>
                    <a:pt x="8597" y="778"/>
                    <a:pt x="8323" y="617"/>
                    <a:pt x="8043" y="464"/>
                  </a:cubicBezTo>
                  <a:cubicBezTo>
                    <a:pt x="7782" y="322"/>
                    <a:pt x="7512" y="188"/>
                    <a:pt x="7215" y="105"/>
                  </a:cubicBezTo>
                  <a:cubicBezTo>
                    <a:pt x="6938" y="27"/>
                    <a:pt x="6644" y="-3"/>
                    <a:pt x="6353" y="10"/>
                  </a:cubicBezTo>
                  <a:lnTo>
                    <a:pt x="659" y="10"/>
                  </a:lnTo>
                  <a:close/>
                </a:path>
              </a:pathLst>
            </a:custGeom>
            <a:solidFill>
              <a:srgbClr val="5C7098"/>
            </a:solidFill>
            <a:ln>
              <a:noFill/>
            </a:ln>
            <a:effectLst/>
          </p:spPr>
          <p:txBody>
            <a:bodyPr lIns="25400" tIns="25400" rIns="25400" bIns="25400" anchor="ctr"/>
            <a:lstStyle/>
            <a:p>
              <a:endParaRPr lang="ar-IQ" sz="900" dirty="0">
                <a:latin typeface="Lato Light" panose="020F0502020204030203" pitchFamily="34" charset="0"/>
                <a:ea typeface="Lato Light" panose="020F0502020204030203" pitchFamily="34" charset="0"/>
              </a:endParaRPr>
            </a:p>
          </p:txBody>
        </p:sp>
        <p:sp>
          <p:nvSpPr>
            <p:cNvPr id="76" name="AutoShape 17">
              <a:extLst>
                <a:ext uri="{FF2B5EF4-FFF2-40B4-BE49-F238E27FC236}">
                  <a16:creationId xmlns:a16="http://schemas.microsoft.com/office/drawing/2014/main" id="{486B9344-1100-4330-B60F-9F2E6E9562E5}"/>
                </a:ext>
              </a:extLst>
            </p:cNvPr>
            <p:cNvSpPr>
              <a:spLocks/>
            </p:cNvSpPr>
            <p:nvPr/>
          </p:nvSpPr>
          <p:spPr bwMode="auto">
            <a:xfrm>
              <a:off x="5180013" y="3693319"/>
              <a:ext cx="515144" cy="630237"/>
            </a:xfrm>
            <a:custGeom>
              <a:avLst/>
              <a:gdLst>
                <a:gd name="T0" fmla="*/ 515146 w 21528"/>
                <a:gd name="T1" fmla="*/ 631658 h 21553"/>
                <a:gd name="T2" fmla="*/ 515146 w 21528"/>
                <a:gd name="T3" fmla="*/ 631658 h 21553"/>
                <a:gd name="T4" fmla="*/ 515146 w 21528"/>
                <a:gd name="T5" fmla="*/ 631658 h 21553"/>
                <a:gd name="T6" fmla="*/ 515146 w 21528"/>
                <a:gd name="T7" fmla="*/ 631658 h 2155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528" h="21553">
                  <a:moveTo>
                    <a:pt x="659" y="10"/>
                  </a:moveTo>
                  <a:cubicBezTo>
                    <a:pt x="466" y="-24"/>
                    <a:pt x="266" y="31"/>
                    <a:pt x="137" y="152"/>
                  </a:cubicBezTo>
                  <a:cubicBezTo>
                    <a:pt x="-47" y="325"/>
                    <a:pt x="-43" y="582"/>
                    <a:pt x="137" y="756"/>
                  </a:cubicBezTo>
                  <a:cubicBezTo>
                    <a:pt x="2416" y="2424"/>
                    <a:pt x="4683" y="4104"/>
                    <a:pt x="6939" y="5793"/>
                  </a:cubicBezTo>
                  <a:cubicBezTo>
                    <a:pt x="8067" y="6638"/>
                    <a:pt x="9192" y="7485"/>
                    <a:pt x="10340" y="8312"/>
                  </a:cubicBezTo>
                  <a:cubicBezTo>
                    <a:pt x="11107" y="8864"/>
                    <a:pt x="11884" y="9407"/>
                    <a:pt x="12670" y="9940"/>
                  </a:cubicBezTo>
                  <a:cubicBezTo>
                    <a:pt x="12869" y="10106"/>
                    <a:pt x="13002" y="10317"/>
                    <a:pt x="13055" y="10545"/>
                  </a:cubicBezTo>
                  <a:cubicBezTo>
                    <a:pt x="13141" y="10922"/>
                    <a:pt x="13005" y="11309"/>
                    <a:pt x="12687" y="11590"/>
                  </a:cubicBezTo>
                  <a:cubicBezTo>
                    <a:pt x="11906" y="12168"/>
                    <a:pt x="11123" y="12745"/>
                    <a:pt x="10340" y="13321"/>
                  </a:cubicBezTo>
                  <a:cubicBezTo>
                    <a:pt x="9208" y="14152"/>
                    <a:pt x="8073" y="14982"/>
                    <a:pt x="6939" y="15811"/>
                  </a:cubicBezTo>
                  <a:cubicBezTo>
                    <a:pt x="4670" y="17470"/>
                    <a:pt x="2403" y="19131"/>
                    <a:pt x="137" y="20792"/>
                  </a:cubicBezTo>
                  <a:cubicBezTo>
                    <a:pt x="-44" y="20966"/>
                    <a:pt x="-44" y="21222"/>
                    <a:pt x="137" y="21396"/>
                  </a:cubicBezTo>
                  <a:cubicBezTo>
                    <a:pt x="265" y="21519"/>
                    <a:pt x="465" y="21576"/>
                    <a:pt x="659" y="21545"/>
                  </a:cubicBezTo>
                  <a:lnTo>
                    <a:pt x="6353" y="21545"/>
                  </a:lnTo>
                  <a:cubicBezTo>
                    <a:pt x="6645" y="21560"/>
                    <a:pt x="6938" y="21528"/>
                    <a:pt x="7215" y="21450"/>
                  </a:cubicBezTo>
                  <a:cubicBezTo>
                    <a:pt x="7512" y="21367"/>
                    <a:pt x="7782" y="21233"/>
                    <a:pt x="8043" y="21091"/>
                  </a:cubicBezTo>
                  <a:cubicBezTo>
                    <a:pt x="8324" y="20937"/>
                    <a:pt x="8595" y="20772"/>
                    <a:pt x="8856" y="20596"/>
                  </a:cubicBezTo>
                  <a:cubicBezTo>
                    <a:pt x="11078" y="18964"/>
                    <a:pt x="13297" y="17329"/>
                    <a:pt x="15513" y="15692"/>
                  </a:cubicBezTo>
                  <a:cubicBezTo>
                    <a:pt x="16621" y="14873"/>
                    <a:pt x="17728" y="14054"/>
                    <a:pt x="18842" y="13240"/>
                  </a:cubicBezTo>
                  <a:cubicBezTo>
                    <a:pt x="19398" y="12833"/>
                    <a:pt x="19957" y="12428"/>
                    <a:pt x="20506" y="12014"/>
                  </a:cubicBezTo>
                  <a:cubicBezTo>
                    <a:pt x="20764" y="11820"/>
                    <a:pt x="21020" y="11623"/>
                    <a:pt x="21274" y="11425"/>
                  </a:cubicBezTo>
                  <a:cubicBezTo>
                    <a:pt x="21464" y="11212"/>
                    <a:pt x="21553" y="10949"/>
                    <a:pt x="21522" y="10687"/>
                  </a:cubicBezTo>
                  <a:cubicBezTo>
                    <a:pt x="21495" y="10457"/>
                    <a:pt x="21378" y="10240"/>
                    <a:pt x="21189" y="10069"/>
                  </a:cubicBezTo>
                  <a:cubicBezTo>
                    <a:pt x="20962" y="9899"/>
                    <a:pt x="20734" y="9728"/>
                    <a:pt x="20506" y="9559"/>
                  </a:cubicBezTo>
                  <a:cubicBezTo>
                    <a:pt x="19953" y="9147"/>
                    <a:pt x="19397" y="8739"/>
                    <a:pt x="18842" y="8329"/>
                  </a:cubicBezTo>
                  <a:cubicBezTo>
                    <a:pt x="17731" y="7511"/>
                    <a:pt x="16622" y="6690"/>
                    <a:pt x="15513" y="5870"/>
                  </a:cubicBezTo>
                  <a:cubicBezTo>
                    <a:pt x="13295" y="4230"/>
                    <a:pt x="11076" y="2591"/>
                    <a:pt x="8856" y="952"/>
                  </a:cubicBezTo>
                  <a:cubicBezTo>
                    <a:pt x="8597" y="778"/>
                    <a:pt x="8323" y="617"/>
                    <a:pt x="8043" y="464"/>
                  </a:cubicBezTo>
                  <a:cubicBezTo>
                    <a:pt x="7782" y="322"/>
                    <a:pt x="7512" y="188"/>
                    <a:pt x="7215" y="105"/>
                  </a:cubicBezTo>
                  <a:cubicBezTo>
                    <a:pt x="6938" y="27"/>
                    <a:pt x="6644" y="-3"/>
                    <a:pt x="6353" y="10"/>
                  </a:cubicBezTo>
                  <a:lnTo>
                    <a:pt x="659" y="10"/>
                  </a:lnTo>
                  <a:close/>
                </a:path>
              </a:pathLst>
            </a:custGeom>
            <a:solidFill>
              <a:srgbClr val="5C7098"/>
            </a:solidFill>
            <a:ln>
              <a:noFill/>
            </a:ln>
            <a:effectLst/>
          </p:spPr>
          <p:txBody>
            <a:bodyPr lIns="25400" tIns="25400" rIns="25400" bIns="25400" anchor="ctr"/>
            <a:lstStyle/>
            <a:p>
              <a:endParaRPr lang="ar-IQ" sz="900">
                <a:latin typeface="Lato Light" panose="020F0502020204030203" pitchFamily="34" charset="0"/>
                <a:ea typeface="Lato Light" panose="020F0502020204030203" pitchFamily="34" charset="0"/>
              </a:endParaRPr>
            </a:p>
          </p:txBody>
        </p:sp>
        <p:sp>
          <p:nvSpPr>
            <p:cNvPr id="77" name="Rectangle 37">
              <a:extLst>
                <a:ext uri="{FF2B5EF4-FFF2-40B4-BE49-F238E27FC236}">
                  <a16:creationId xmlns:a16="http://schemas.microsoft.com/office/drawing/2014/main" id="{AFF3532F-0650-4C20-A921-FDB6D411D16A}"/>
                </a:ext>
              </a:extLst>
            </p:cNvPr>
            <p:cNvSpPr>
              <a:spLocks/>
            </p:cNvSpPr>
            <p:nvPr/>
          </p:nvSpPr>
          <p:spPr bwMode="auto">
            <a:xfrm>
              <a:off x="5815806" y="4380136"/>
              <a:ext cx="515938" cy="2821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25400" tIns="25400" rIns="25400" bIns="25400" anchor="ctr">
              <a:spAutoFit/>
            </a:bodyPr>
            <a:lstStyle/>
            <a:p>
              <a:pPr algn="ctr" eaLnBrk="1">
                <a:defRPr/>
              </a:pPr>
              <a:r>
                <a:rPr lang="x-none" altLang="x-none" sz="1500" b="1" dirty="0">
                  <a:solidFill>
                    <a:srgbClr val="5C7098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  <a:sym typeface="Arial" charset="0"/>
                </a:rPr>
                <a:t>20</a:t>
              </a:r>
              <a:r>
                <a:rPr lang="en-US" altLang="x-none" sz="1500" b="1" dirty="0">
                  <a:solidFill>
                    <a:srgbClr val="5C7098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  <a:sym typeface="Arial" charset="0"/>
                </a:rPr>
                <a:t>20</a:t>
              </a:r>
              <a:endParaRPr lang="x-none" altLang="x-none" sz="1500" b="1" dirty="0">
                <a:solidFill>
                  <a:srgbClr val="5C7098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  <a:sym typeface="Arial" charset="0"/>
              </a:endParaRPr>
            </a:p>
          </p:txBody>
        </p:sp>
        <p:grpSp>
          <p:nvGrpSpPr>
            <p:cNvPr id="78" name="Group 77">
              <a:extLst>
                <a:ext uri="{FF2B5EF4-FFF2-40B4-BE49-F238E27FC236}">
                  <a16:creationId xmlns:a16="http://schemas.microsoft.com/office/drawing/2014/main" id="{A9C68B84-8C99-497D-B0D0-CC97C4DFB4C7}"/>
                </a:ext>
              </a:extLst>
            </p:cNvPr>
            <p:cNvGrpSpPr/>
            <p:nvPr/>
          </p:nvGrpSpPr>
          <p:grpSpPr>
            <a:xfrm>
              <a:off x="4851400" y="3930819"/>
              <a:ext cx="500063" cy="147638"/>
              <a:chOff x="2710657" y="1989591"/>
              <a:chExt cx="500063" cy="147638"/>
            </a:xfrm>
          </p:grpSpPr>
          <p:sp>
            <p:nvSpPr>
              <p:cNvPr id="79" name="AutoShape 24">
                <a:extLst>
                  <a:ext uri="{FF2B5EF4-FFF2-40B4-BE49-F238E27FC236}">
                    <a16:creationId xmlns:a16="http://schemas.microsoft.com/office/drawing/2014/main" id="{64B615F2-0826-4739-8945-8B9991378E63}"/>
                  </a:ext>
                </a:extLst>
              </p:cNvPr>
              <p:cNvSpPr>
                <a:spLocks/>
              </p:cNvSpPr>
              <p:nvPr/>
            </p:nvSpPr>
            <p:spPr bwMode="auto">
              <a:xfrm rot="5400000">
                <a:off x="3095626" y="2022135"/>
                <a:ext cx="147638" cy="82550"/>
              </a:xfrm>
              <a:custGeom>
                <a:avLst/>
                <a:gdLst>
                  <a:gd name="T0" fmla="*/ 147649 w 21600"/>
                  <a:gd name="T1" fmla="*/ 82551 h 21600"/>
                  <a:gd name="T2" fmla="*/ 147649 w 21600"/>
                  <a:gd name="T3" fmla="*/ 82551 h 21600"/>
                  <a:gd name="T4" fmla="*/ 147649 w 21600"/>
                  <a:gd name="T5" fmla="*/ 82551 h 21600"/>
                  <a:gd name="T6" fmla="*/ 147649 w 21600"/>
                  <a:gd name="T7" fmla="*/ 82551 h 2160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0800" y="0"/>
                    </a:moveTo>
                    <a:lnTo>
                      <a:pt x="21600" y="21600"/>
                    </a:lnTo>
                    <a:lnTo>
                      <a:pt x="0" y="21600"/>
                    </a:lnTo>
                    <a:lnTo>
                      <a:pt x="10800" y="0"/>
                    </a:lnTo>
                    <a:close/>
                  </a:path>
                </a:pathLst>
              </a:custGeom>
              <a:solidFill>
                <a:schemeClr val="bg1">
                  <a:lumMod val="75000"/>
                  <a:alpha val="60000"/>
                </a:schemeClr>
              </a:solidFill>
              <a:ln>
                <a:noFill/>
              </a:ln>
              <a:effectLst/>
            </p:spPr>
            <p:txBody>
              <a:bodyPr lIns="25400" tIns="25400" rIns="25400" bIns="25400" anchor="ctr"/>
              <a:lstStyle/>
              <a:p>
                <a:endParaRPr lang="ar-IQ" sz="900">
                  <a:latin typeface="Lato Light" panose="020F0502020204030203" pitchFamily="34" charset="0"/>
                  <a:ea typeface="Lato Light" panose="020F0502020204030203" pitchFamily="34" charset="0"/>
                </a:endParaRPr>
              </a:p>
            </p:txBody>
          </p:sp>
          <p:sp>
            <p:nvSpPr>
              <p:cNvPr id="80" name="AutoShape 25">
                <a:extLst>
                  <a:ext uri="{FF2B5EF4-FFF2-40B4-BE49-F238E27FC236}">
                    <a16:creationId xmlns:a16="http://schemas.microsoft.com/office/drawing/2014/main" id="{24566E92-FAE1-40A2-81DB-A4728962E3DE}"/>
                  </a:ext>
                </a:extLst>
              </p:cNvPr>
              <p:cNvSpPr>
                <a:spLocks/>
              </p:cNvSpPr>
              <p:nvPr/>
            </p:nvSpPr>
            <p:spPr bwMode="auto">
              <a:xfrm rot="5400000">
                <a:off x="2883694" y="2022135"/>
                <a:ext cx="147638" cy="82550"/>
              </a:xfrm>
              <a:custGeom>
                <a:avLst/>
                <a:gdLst>
                  <a:gd name="T0" fmla="*/ 147649 w 21600"/>
                  <a:gd name="T1" fmla="*/ 82551 h 21600"/>
                  <a:gd name="T2" fmla="*/ 147649 w 21600"/>
                  <a:gd name="T3" fmla="*/ 82551 h 21600"/>
                  <a:gd name="T4" fmla="*/ 147649 w 21600"/>
                  <a:gd name="T5" fmla="*/ 82551 h 21600"/>
                  <a:gd name="T6" fmla="*/ 147649 w 21600"/>
                  <a:gd name="T7" fmla="*/ 82551 h 2160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0800" y="0"/>
                    </a:moveTo>
                    <a:lnTo>
                      <a:pt x="21600" y="21600"/>
                    </a:lnTo>
                    <a:lnTo>
                      <a:pt x="0" y="21600"/>
                    </a:lnTo>
                    <a:lnTo>
                      <a:pt x="10800" y="0"/>
                    </a:lnTo>
                    <a:close/>
                  </a:path>
                </a:pathLst>
              </a:custGeom>
              <a:solidFill>
                <a:schemeClr val="bg1">
                  <a:lumMod val="85000"/>
                  <a:alpha val="80000"/>
                </a:schemeClr>
              </a:solidFill>
              <a:ln>
                <a:noFill/>
              </a:ln>
              <a:effectLst/>
            </p:spPr>
            <p:txBody>
              <a:bodyPr lIns="25400" tIns="25400" rIns="25400" bIns="25400" anchor="ctr"/>
              <a:lstStyle/>
              <a:p>
                <a:endParaRPr lang="ar-IQ" sz="900">
                  <a:latin typeface="Lato Light" panose="020F0502020204030203" pitchFamily="34" charset="0"/>
                  <a:ea typeface="Lato Light" panose="020F0502020204030203" pitchFamily="34" charset="0"/>
                </a:endParaRPr>
              </a:p>
            </p:txBody>
          </p:sp>
          <p:sp>
            <p:nvSpPr>
              <p:cNvPr id="81" name="AutoShape 26">
                <a:extLst>
                  <a:ext uri="{FF2B5EF4-FFF2-40B4-BE49-F238E27FC236}">
                    <a16:creationId xmlns:a16="http://schemas.microsoft.com/office/drawing/2014/main" id="{413B82BA-0ECF-44AA-92B9-D435F398CF37}"/>
                  </a:ext>
                </a:extLst>
              </p:cNvPr>
              <p:cNvSpPr>
                <a:spLocks/>
              </p:cNvSpPr>
              <p:nvPr/>
            </p:nvSpPr>
            <p:spPr bwMode="auto">
              <a:xfrm rot="5400000">
                <a:off x="2678113" y="2022135"/>
                <a:ext cx="147638" cy="82550"/>
              </a:xfrm>
              <a:custGeom>
                <a:avLst/>
                <a:gdLst>
                  <a:gd name="T0" fmla="*/ 147649 w 21600"/>
                  <a:gd name="T1" fmla="*/ 82551 h 21600"/>
                  <a:gd name="T2" fmla="*/ 147649 w 21600"/>
                  <a:gd name="T3" fmla="*/ 82551 h 21600"/>
                  <a:gd name="T4" fmla="*/ 147649 w 21600"/>
                  <a:gd name="T5" fmla="*/ 82551 h 21600"/>
                  <a:gd name="T6" fmla="*/ 147649 w 21600"/>
                  <a:gd name="T7" fmla="*/ 82551 h 2160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0800" y="0"/>
                    </a:moveTo>
                    <a:lnTo>
                      <a:pt x="21600" y="21600"/>
                    </a:lnTo>
                    <a:lnTo>
                      <a:pt x="0" y="21600"/>
                    </a:lnTo>
                    <a:lnTo>
                      <a:pt x="10800" y="0"/>
                    </a:lnTo>
                    <a:close/>
                  </a:path>
                </a:pathLst>
              </a:custGeom>
              <a:solidFill>
                <a:schemeClr val="bg1">
                  <a:lumMod val="85000"/>
                  <a:alpha val="50000"/>
                </a:schemeClr>
              </a:solidFill>
              <a:ln>
                <a:noFill/>
              </a:ln>
              <a:effectLst/>
            </p:spPr>
            <p:txBody>
              <a:bodyPr lIns="25400" tIns="25400" rIns="25400" bIns="25400" anchor="ctr"/>
              <a:lstStyle/>
              <a:p>
                <a:endParaRPr lang="ar-IQ" sz="900">
                  <a:latin typeface="Lato Light" panose="020F0502020204030203" pitchFamily="34" charset="0"/>
                  <a:ea typeface="Lato Light" panose="020F0502020204030203" pitchFamily="34" charset="0"/>
                </a:endParaRPr>
              </a:p>
            </p:txBody>
          </p:sp>
        </p:grpSp>
        <p:grpSp>
          <p:nvGrpSpPr>
            <p:cNvPr id="82" name="Group 81">
              <a:extLst>
                <a:ext uri="{FF2B5EF4-FFF2-40B4-BE49-F238E27FC236}">
                  <a16:creationId xmlns:a16="http://schemas.microsoft.com/office/drawing/2014/main" id="{7147D237-20EC-4404-9E48-C3C0D5DDBE18}"/>
                </a:ext>
              </a:extLst>
            </p:cNvPr>
            <p:cNvGrpSpPr/>
            <p:nvPr/>
          </p:nvGrpSpPr>
          <p:grpSpPr>
            <a:xfrm>
              <a:off x="5835671" y="3692525"/>
              <a:ext cx="865148" cy="631034"/>
              <a:chOff x="5731690" y="1747497"/>
              <a:chExt cx="865148" cy="631034"/>
            </a:xfrm>
            <a:solidFill>
              <a:srgbClr val="5C7098"/>
            </a:solidFill>
          </p:grpSpPr>
          <p:sp>
            <p:nvSpPr>
              <p:cNvPr id="83" name="AutoShape 9">
                <a:extLst>
                  <a:ext uri="{FF2B5EF4-FFF2-40B4-BE49-F238E27FC236}">
                    <a16:creationId xmlns:a16="http://schemas.microsoft.com/office/drawing/2014/main" id="{D36038BA-49BD-4A8C-9128-C5FFC0CB22B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31690" y="2054772"/>
                <a:ext cx="865148" cy="323759"/>
              </a:xfrm>
              <a:custGeom>
                <a:avLst/>
                <a:gdLst>
                  <a:gd name="T0" fmla="*/ 865151 w 21557"/>
                  <a:gd name="T1" fmla="*/ 631658 h 21553"/>
                  <a:gd name="T2" fmla="*/ 865151 w 21557"/>
                  <a:gd name="T3" fmla="*/ 631658 h 21553"/>
                  <a:gd name="T4" fmla="*/ 865151 w 21557"/>
                  <a:gd name="T5" fmla="*/ 631658 h 21553"/>
                  <a:gd name="T6" fmla="*/ 865151 w 21557"/>
                  <a:gd name="T7" fmla="*/ 631658 h 21553"/>
                  <a:gd name="T8" fmla="*/ 0 60000 65536"/>
                  <a:gd name="T9" fmla="*/ 0 60000 65536"/>
                  <a:gd name="T10" fmla="*/ 0 60000 65536"/>
                  <a:gd name="T11" fmla="*/ 0 60000 65536"/>
                  <a:gd name="connsiteX0" fmla="*/ 12499 w 21557"/>
                  <a:gd name="connsiteY0" fmla="*/ 3 h 21546"/>
                  <a:gd name="connsiteX1" fmla="*/ 82 w 21557"/>
                  <a:gd name="connsiteY1" fmla="*/ 145 h 21546"/>
                  <a:gd name="connsiteX2" fmla="*/ 82 w 21557"/>
                  <a:gd name="connsiteY2" fmla="*/ 749 h 21546"/>
                  <a:gd name="connsiteX3" fmla="*/ 4142 w 21557"/>
                  <a:gd name="connsiteY3" fmla="*/ 5786 h 21546"/>
                  <a:gd name="connsiteX4" fmla="*/ 6172 w 21557"/>
                  <a:gd name="connsiteY4" fmla="*/ 8305 h 21546"/>
                  <a:gd name="connsiteX5" fmla="*/ 7563 w 21557"/>
                  <a:gd name="connsiteY5" fmla="*/ 9933 h 21546"/>
                  <a:gd name="connsiteX6" fmla="*/ 7793 w 21557"/>
                  <a:gd name="connsiteY6" fmla="*/ 10538 h 21546"/>
                  <a:gd name="connsiteX7" fmla="*/ 7573 w 21557"/>
                  <a:gd name="connsiteY7" fmla="*/ 11583 h 21546"/>
                  <a:gd name="connsiteX8" fmla="*/ 6172 w 21557"/>
                  <a:gd name="connsiteY8" fmla="*/ 13314 h 21546"/>
                  <a:gd name="connsiteX9" fmla="*/ 4142 w 21557"/>
                  <a:gd name="connsiteY9" fmla="*/ 15804 h 21546"/>
                  <a:gd name="connsiteX10" fmla="*/ 82 w 21557"/>
                  <a:gd name="connsiteY10" fmla="*/ 20785 h 21546"/>
                  <a:gd name="connsiteX11" fmla="*/ 82 w 21557"/>
                  <a:gd name="connsiteY11" fmla="*/ 21389 h 21546"/>
                  <a:gd name="connsiteX12" fmla="*/ 393 w 21557"/>
                  <a:gd name="connsiteY12" fmla="*/ 21538 h 21546"/>
                  <a:gd name="connsiteX13" fmla="*/ 12499 w 21557"/>
                  <a:gd name="connsiteY13" fmla="*/ 21538 h 21546"/>
                  <a:gd name="connsiteX14" fmla="*/ 13013 w 21557"/>
                  <a:gd name="connsiteY14" fmla="*/ 21443 h 21546"/>
                  <a:gd name="connsiteX15" fmla="*/ 13508 w 21557"/>
                  <a:gd name="connsiteY15" fmla="*/ 21084 h 21546"/>
                  <a:gd name="connsiteX16" fmla="*/ 13993 w 21557"/>
                  <a:gd name="connsiteY16" fmla="*/ 20589 h 21546"/>
                  <a:gd name="connsiteX17" fmla="*/ 17967 w 21557"/>
                  <a:gd name="connsiteY17" fmla="*/ 15685 h 21546"/>
                  <a:gd name="connsiteX18" fmla="*/ 19954 w 21557"/>
                  <a:gd name="connsiteY18" fmla="*/ 13233 h 21546"/>
                  <a:gd name="connsiteX19" fmla="*/ 20947 w 21557"/>
                  <a:gd name="connsiteY19" fmla="*/ 12007 h 21546"/>
                  <a:gd name="connsiteX20" fmla="*/ 21405 w 21557"/>
                  <a:gd name="connsiteY20" fmla="*/ 11418 h 21546"/>
                  <a:gd name="connsiteX21" fmla="*/ 21554 w 21557"/>
                  <a:gd name="connsiteY21" fmla="*/ 10680 h 21546"/>
                  <a:gd name="connsiteX22" fmla="*/ 21355 w 21557"/>
                  <a:gd name="connsiteY22" fmla="*/ 10062 h 21546"/>
                  <a:gd name="connsiteX23" fmla="*/ 20947 w 21557"/>
                  <a:gd name="connsiteY23" fmla="*/ 9552 h 21546"/>
                  <a:gd name="connsiteX24" fmla="*/ 19954 w 21557"/>
                  <a:gd name="connsiteY24" fmla="*/ 8322 h 21546"/>
                  <a:gd name="connsiteX25" fmla="*/ 17967 w 21557"/>
                  <a:gd name="connsiteY25" fmla="*/ 5863 h 21546"/>
                  <a:gd name="connsiteX26" fmla="*/ 13993 w 21557"/>
                  <a:gd name="connsiteY26" fmla="*/ 945 h 21546"/>
                  <a:gd name="connsiteX27" fmla="*/ 13508 w 21557"/>
                  <a:gd name="connsiteY27" fmla="*/ 457 h 21546"/>
                  <a:gd name="connsiteX28" fmla="*/ 13013 w 21557"/>
                  <a:gd name="connsiteY28" fmla="*/ 98 h 21546"/>
                  <a:gd name="connsiteX29" fmla="*/ 12499 w 21557"/>
                  <a:gd name="connsiteY29" fmla="*/ 3 h 21546"/>
                  <a:gd name="connsiteX0" fmla="*/ 12498 w 21556"/>
                  <a:gd name="connsiteY0" fmla="*/ 3 h 21546"/>
                  <a:gd name="connsiteX1" fmla="*/ 81 w 21556"/>
                  <a:gd name="connsiteY1" fmla="*/ 749 h 21546"/>
                  <a:gd name="connsiteX2" fmla="*/ 4141 w 21556"/>
                  <a:gd name="connsiteY2" fmla="*/ 5786 h 21546"/>
                  <a:gd name="connsiteX3" fmla="*/ 6171 w 21556"/>
                  <a:gd name="connsiteY3" fmla="*/ 8305 h 21546"/>
                  <a:gd name="connsiteX4" fmla="*/ 7562 w 21556"/>
                  <a:gd name="connsiteY4" fmla="*/ 9933 h 21546"/>
                  <a:gd name="connsiteX5" fmla="*/ 7792 w 21556"/>
                  <a:gd name="connsiteY5" fmla="*/ 10538 h 21546"/>
                  <a:gd name="connsiteX6" fmla="*/ 7572 w 21556"/>
                  <a:gd name="connsiteY6" fmla="*/ 11583 h 21546"/>
                  <a:gd name="connsiteX7" fmla="*/ 6171 w 21556"/>
                  <a:gd name="connsiteY7" fmla="*/ 13314 h 21546"/>
                  <a:gd name="connsiteX8" fmla="*/ 4141 w 21556"/>
                  <a:gd name="connsiteY8" fmla="*/ 15804 h 21546"/>
                  <a:gd name="connsiteX9" fmla="*/ 81 w 21556"/>
                  <a:gd name="connsiteY9" fmla="*/ 20785 h 21546"/>
                  <a:gd name="connsiteX10" fmla="*/ 81 w 21556"/>
                  <a:gd name="connsiteY10" fmla="*/ 21389 h 21546"/>
                  <a:gd name="connsiteX11" fmla="*/ 392 w 21556"/>
                  <a:gd name="connsiteY11" fmla="*/ 21538 h 21546"/>
                  <a:gd name="connsiteX12" fmla="*/ 12498 w 21556"/>
                  <a:gd name="connsiteY12" fmla="*/ 21538 h 21546"/>
                  <a:gd name="connsiteX13" fmla="*/ 13012 w 21556"/>
                  <a:gd name="connsiteY13" fmla="*/ 21443 h 21546"/>
                  <a:gd name="connsiteX14" fmla="*/ 13507 w 21556"/>
                  <a:gd name="connsiteY14" fmla="*/ 21084 h 21546"/>
                  <a:gd name="connsiteX15" fmla="*/ 13992 w 21556"/>
                  <a:gd name="connsiteY15" fmla="*/ 20589 h 21546"/>
                  <a:gd name="connsiteX16" fmla="*/ 17966 w 21556"/>
                  <a:gd name="connsiteY16" fmla="*/ 15685 h 21546"/>
                  <a:gd name="connsiteX17" fmla="*/ 19953 w 21556"/>
                  <a:gd name="connsiteY17" fmla="*/ 13233 h 21546"/>
                  <a:gd name="connsiteX18" fmla="*/ 20946 w 21556"/>
                  <a:gd name="connsiteY18" fmla="*/ 12007 h 21546"/>
                  <a:gd name="connsiteX19" fmla="*/ 21404 w 21556"/>
                  <a:gd name="connsiteY19" fmla="*/ 11418 h 21546"/>
                  <a:gd name="connsiteX20" fmla="*/ 21553 w 21556"/>
                  <a:gd name="connsiteY20" fmla="*/ 10680 h 21546"/>
                  <a:gd name="connsiteX21" fmla="*/ 21354 w 21556"/>
                  <a:gd name="connsiteY21" fmla="*/ 10062 h 21546"/>
                  <a:gd name="connsiteX22" fmla="*/ 20946 w 21556"/>
                  <a:gd name="connsiteY22" fmla="*/ 9552 h 21546"/>
                  <a:gd name="connsiteX23" fmla="*/ 19953 w 21556"/>
                  <a:gd name="connsiteY23" fmla="*/ 8322 h 21546"/>
                  <a:gd name="connsiteX24" fmla="*/ 17966 w 21556"/>
                  <a:gd name="connsiteY24" fmla="*/ 5863 h 21546"/>
                  <a:gd name="connsiteX25" fmla="*/ 13992 w 21556"/>
                  <a:gd name="connsiteY25" fmla="*/ 945 h 21546"/>
                  <a:gd name="connsiteX26" fmla="*/ 13507 w 21556"/>
                  <a:gd name="connsiteY26" fmla="*/ 457 h 21546"/>
                  <a:gd name="connsiteX27" fmla="*/ 13012 w 21556"/>
                  <a:gd name="connsiteY27" fmla="*/ 98 h 21546"/>
                  <a:gd name="connsiteX28" fmla="*/ 12498 w 21556"/>
                  <a:gd name="connsiteY28" fmla="*/ 3 h 21546"/>
                  <a:gd name="connsiteX0" fmla="*/ 12498 w 21556"/>
                  <a:gd name="connsiteY0" fmla="*/ 3 h 21546"/>
                  <a:gd name="connsiteX1" fmla="*/ 4141 w 21556"/>
                  <a:gd name="connsiteY1" fmla="*/ 5786 h 21546"/>
                  <a:gd name="connsiteX2" fmla="*/ 6171 w 21556"/>
                  <a:gd name="connsiteY2" fmla="*/ 8305 h 21546"/>
                  <a:gd name="connsiteX3" fmla="*/ 7562 w 21556"/>
                  <a:gd name="connsiteY3" fmla="*/ 9933 h 21546"/>
                  <a:gd name="connsiteX4" fmla="*/ 7792 w 21556"/>
                  <a:gd name="connsiteY4" fmla="*/ 10538 h 21546"/>
                  <a:gd name="connsiteX5" fmla="*/ 7572 w 21556"/>
                  <a:gd name="connsiteY5" fmla="*/ 11583 h 21546"/>
                  <a:gd name="connsiteX6" fmla="*/ 6171 w 21556"/>
                  <a:gd name="connsiteY6" fmla="*/ 13314 h 21546"/>
                  <a:gd name="connsiteX7" fmla="*/ 4141 w 21556"/>
                  <a:gd name="connsiteY7" fmla="*/ 15804 h 21546"/>
                  <a:gd name="connsiteX8" fmla="*/ 81 w 21556"/>
                  <a:gd name="connsiteY8" fmla="*/ 20785 h 21546"/>
                  <a:gd name="connsiteX9" fmla="*/ 81 w 21556"/>
                  <a:gd name="connsiteY9" fmla="*/ 21389 h 21546"/>
                  <a:gd name="connsiteX10" fmla="*/ 392 w 21556"/>
                  <a:gd name="connsiteY10" fmla="*/ 21538 h 21546"/>
                  <a:gd name="connsiteX11" fmla="*/ 12498 w 21556"/>
                  <a:gd name="connsiteY11" fmla="*/ 21538 h 21546"/>
                  <a:gd name="connsiteX12" fmla="*/ 13012 w 21556"/>
                  <a:gd name="connsiteY12" fmla="*/ 21443 h 21546"/>
                  <a:gd name="connsiteX13" fmla="*/ 13507 w 21556"/>
                  <a:gd name="connsiteY13" fmla="*/ 21084 h 21546"/>
                  <a:gd name="connsiteX14" fmla="*/ 13992 w 21556"/>
                  <a:gd name="connsiteY14" fmla="*/ 20589 h 21546"/>
                  <a:gd name="connsiteX15" fmla="*/ 17966 w 21556"/>
                  <a:gd name="connsiteY15" fmla="*/ 15685 h 21546"/>
                  <a:gd name="connsiteX16" fmla="*/ 19953 w 21556"/>
                  <a:gd name="connsiteY16" fmla="*/ 13233 h 21546"/>
                  <a:gd name="connsiteX17" fmla="*/ 20946 w 21556"/>
                  <a:gd name="connsiteY17" fmla="*/ 12007 h 21546"/>
                  <a:gd name="connsiteX18" fmla="*/ 21404 w 21556"/>
                  <a:gd name="connsiteY18" fmla="*/ 11418 h 21546"/>
                  <a:gd name="connsiteX19" fmla="*/ 21553 w 21556"/>
                  <a:gd name="connsiteY19" fmla="*/ 10680 h 21546"/>
                  <a:gd name="connsiteX20" fmla="*/ 21354 w 21556"/>
                  <a:gd name="connsiteY20" fmla="*/ 10062 h 21546"/>
                  <a:gd name="connsiteX21" fmla="*/ 20946 w 21556"/>
                  <a:gd name="connsiteY21" fmla="*/ 9552 h 21546"/>
                  <a:gd name="connsiteX22" fmla="*/ 19953 w 21556"/>
                  <a:gd name="connsiteY22" fmla="*/ 8322 h 21546"/>
                  <a:gd name="connsiteX23" fmla="*/ 17966 w 21556"/>
                  <a:gd name="connsiteY23" fmla="*/ 5863 h 21546"/>
                  <a:gd name="connsiteX24" fmla="*/ 13992 w 21556"/>
                  <a:gd name="connsiteY24" fmla="*/ 945 h 21546"/>
                  <a:gd name="connsiteX25" fmla="*/ 13507 w 21556"/>
                  <a:gd name="connsiteY25" fmla="*/ 457 h 21546"/>
                  <a:gd name="connsiteX26" fmla="*/ 13012 w 21556"/>
                  <a:gd name="connsiteY26" fmla="*/ 98 h 21546"/>
                  <a:gd name="connsiteX27" fmla="*/ 12498 w 21556"/>
                  <a:gd name="connsiteY27" fmla="*/ 3 h 21546"/>
                  <a:gd name="connsiteX0" fmla="*/ 13012 w 21556"/>
                  <a:gd name="connsiteY0" fmla="*/ 0 h 21448"/>
                  <a:gd name="connsiteX1" fmla="*/ 4141 w 21556"/>
                  <a:gd name="connsiteY1" fmla="*/ 5688 h 21448"/>
                  <a:gd name="connsiteX2" fmla="*/ 6171 w 21556"/>
                  <a:gd name="connsiteY2" fmla="*/ 8207 h 21448"/>
                  <a:gd name="connsiteX3" fmla="*/ 7562 w 21556"/>
                  <a:gd name="connsiteY3" fmla="*/ 9835 h 21448"/>
                  <a:gd name="connsiteX4" fmla="*/ 7792 w 21556"/>
                  <a:gd name="connsiteY4" fmla="*/ 10440 h 21448"/>
                  <a:gd name="connsiteX5" fmla="*/ 7572 w 21556"/>
                  <a:gd name="connsiteY5" fmla="*/ 11485 h 21448"/>
                  <a:gd name="connsiteX6" fmla="*/ 6171 w 21556"/>
                  <a:gd name="connsiteY6" fmla="*/ 13216 h 21448"/>
                  <a:gd name="connsiteX7" fmla="*/ 4141 w 21556"/>
                  <a:gd name="connsiteY7" fmla="*/ 15706 h 21448"/>
                  <a:gd name="connsiteX8" fmla="*/ 81 w 21556"/>
                  <a:gd name="connsiteY8" fmla="*/ 20687 h 21448"/>
                  <a:gd name="connsiteX9" fmla="*/ 81 w 21556"/>
                  <a:gd name="connsiteY9" fmla="*/ 21291 h 21448"/>
                  <a:gd name="connsiteX10" fmla="*/ 392 w 21556"/>
                  <a:gd name="connsiteY10" fmla="*/ 21440 h 21448"/>
                  <a:gd name="connsiteX11" fmla="*/ 12498 w 21556"/>
                  <a:gd name="connsiteY11" fmla="*/ 21440 h 21448"/>
                  <a:gd name="connsiteX12" fmla="*/ 13012 w 21556"/>
                  <a:gd name="connsiteY12" fmla="*/ 21345 h 21448"/>
                  <a:gd name="connsiteX13" fmla="*/ 13507 w 21556"/>
                  <a:gd name="connsiteY13" fmla="*/ 20986 h 21448"/>
                  <a:gd name="connsiteX14" fmla="*/ 13992 w 21556"/>
                  <a:gd name="connsiteY14" fmla="*/ 20491 h 21448"/>
                  <a:gd name="connsiteX15" fmla="*/ 17966 w 21556"/>
                  <a:gd name="connsiteY15" fmla="*/ 15587 h 21448"/>
                  <a:gd name="connsiteX16" fmla="*/ 19953 w 21556"/>
                  <a:gd name="connsiteY16" fmla="*/ 13135 h 21448"/>
                  <a:gd name="connsiteX17" fmla="*/ 20946 w 21556"/>
                  <a:gd name="connsiteY17" fmla="*/ 11909 h 21448"/>
                  <a:gd name="connsiteX18" fmla="*/ 21404 w 21556"/>
                  <a:gd name="connsiteY18" fmla="*/ 11320 h 21448"/>
                  <a:gd name="connsiteX19" fmla="*/ 21553 w 21556"/>
                  <a:gd name="connsiteY19" fmla="*/ 10582 h 21448"/>
                  <a:gd name="connsiteX20" fmla="*/ 21354 w 21556"/>
                  <a:gd name="connsiteY20" fmla="*/ 9964 h 21448"/>
                  <a:gd name="connsiteX21" fmla="*/ 20946 w 21556"/>
                  <a:gd name="connsiteY21" fmla="*/ 9454 h 21448"/>
                  <a:gd name="connsiteX22" fmla="*/ 19953 w 21556"/>
                  <a:gd name="connsiteY22" fmla="*/ 8224 h 21448"/>
                  <a:gd name="connsiteX23" fmla="*/ 17966 w 21556"/>
                  <a:gd name="connsiteY23" fmla="*/ 5765 h 21448"/>
                  <a:gd name="connsiteX24" fmla="*/ 13992 w 21556"/>
                  <a:gd name="connsiteY24" fmla="*/ 847 h 21448"/>
                  <a:gd name="connsiteX25" fmla="*/ 13507 w 21556"/>
                  <a:gd name="connsiteY25" fmla="*/ 359 h 21448"/>
                  <a:gd name="connsiteX26" fmla="*/ 13012 w 21556"/>
                  <a:gd name="connsiteY26" fmla="*/ 0 h 21448"/>
                  <a:gd name="connsiteX0" fmla="*/ 13507 w 21556"/>
                  <a:gd name="connsiteY0" fmla="*/ 289 h 21378"/>
                  <a:gd name="connsiteX1" fmla="*/ 4141 w 21556"/>
                  <a:gd name="connsiteY1" fmla="*/ 5618 h 21378"/>
                  <a:gd name="connsiteX2" fmla="*/ 6171 w 21556"/>
                  <a:gd name="connsiteY2" fmla="*/ 8137 h 21378"/>
                  <a:gd name="connsiteX3" fmla="*/ 7562 w 21556"/>
                  <a:gd name="connsiteY3" fmla="*/ 9765 h 21378"/>
                  <a:gd name="connsiteX4" fmla="*/ 7792 w 21556"/>
                  <a:gd name="connsiteY4" fmla="*/ 10370 h 21378"/>
                  <a:gd name="connsiteX5" fmla="*/ 7572 w 21556"/>
                  <a:gd name="connsiteY5" fmla="*/ 11415 h 21378"/>
                  <a:gd name="connsiteX6" fmla="*/ 6171 w 21556"/>
                  <a:gd name="connsiteY6" fmla="*/ 13146 h 21378"/>
                  <a:gd name="connsiteX7" fmla="*/ 4141 w 21556"/>
                  <a:gd name="connsiteY7" fmla="*/ 15636 h 21378"/>
                  <a:gd name="connsiteX8" fmla="*/ 81 w 21556"/>
                  <a:gd name="connsiteY8" fmla="*/ 20617 h 21378"/>
                  <a:gd name="connsiteX9" fmla="*/ 81 w 21556"/>
                  <a:gd name="connsiteY9" fmla="*/ 21221 h 21378"/>
                  <a:gd name="connsiteX10" fmla="*/ 392 w 21556"/>
                  <a:gd name="connsiteY10" fmla="*/ 21370 h 21378"/>
                  <a:gd name="connsiteX11" fmla="*/ 12498 w 21556"/>
                  <a:gd name="connsiteY11" fmla="*/ 21370 h 21378"/>
                  <a:gd name="connsiteX12" fmla="*/ 13012 w 21556"/>
                  <a:gd name="connsiteY12" fmla="*/ 21275 h 21378"/>
                  <a:gd name="connsiteX13" fmla="*/ 13507 w 21556"/>
                  <a:gd name="connsiteY13" fmla="*/ 20916 h 21378"/>
                  <a:gd name="connsiteX14" fmla="*/ 13992 w 21556"/>
                  <a:gd name="connsiteY14" fmla="*/ 20421 h 21378"/>
                  <a:gd name="connsiteX15" fmla="*/ 17966 w 21556"/>
                  <a:gd name="connsiteY15" fmla="*/ 15517 h 21378"/>
                  <a:gd name="connsiteX16" fmla="*/ 19953 w 21556"/>
                  <a:gd name="connsiteY16" fmla="*/ 13065 h 21378"/>
                  <a:gd name="connsiteX17" fmla="*/ 20946 w 21556"/>
                  <a:gd name="connsiteY17" fmla="*/ 11839 h 21378"/>
                  <a:gd name="connsiteX18" fmla="*/ 21404 w 21556"/>
                  <a:gd name="connsiteY18" fmla="*/ 11250 h 21378"/>
                  <a:gd name="connsiteX19" fmla="*/ 21553 w 21556"/>
                  <a:gd name="connsiteY19" fmla="*/ 10512 h 21378"/>
                  <a:gd name="connsiteX20" fmla="*/ 21354 w 21556"/>
                  <a:gd name="connsiteY20" fmla="*/ 9894 h 21378"/>
                  <a:gd name="connsiteX21" fmla="*/ 20946 w 21556"/>
                  <a:gd name="connsiteY21" fmla="*/ 9384 h 21378"/>
                  <a:gd name="connsiteX22" fmla="*/ 19953 w 21556"/>
                  <a:gd name="connsiteY22" fmla="*/ 8154 h 21378"/>
                  <a:gd name="connsiteX23" fmla="*/ 17966 w 21556"/>
                  <a:gd name="connsiteY23" fmla="*/ 5695 h 21378"/>
                  <a:gd name="connsiteX24" fmla="*/ 13992 w 21556"/>
                  <a:gd name="connsiteY24" fmla="*/ 777 h 21378"/>
                  <a:gd name="connsiteX25" fmla="*/ 13507 w 21556"/>
                  <a:gd name="connsiteY25" fmla="*/ 289 h 21378"/>
                  <a:gd name="connsiteX0" fmla="*/ 13992 w 21556"/>
                  <a:gd name="connsiteY0" fmla="*/ 1 h 20602"/>
                  <a:gd name="connsiteX1" fmla="*/ 4141 w 21556"/>
                  <a:gd name="connsiteY1" fmla="*/ 4842 h 20602"/>
                  <a:gd name="connsiteX2" fmla="*/ 6171 w 21556"/>
                  <a:gd name="connsiteY2" fmla="*/ 7361 h 20602"/>
                  <a:gd name="connsiteX3" fmla="*/ 7562 w 21556"/>
                  <a:gd name="connsiteY3" fmla="*/ 8989 h 20602"/>
                  <a:gd name="connsiteX4" fmla="*/ 7792 w 21556"/>
                  <a:gd name="connsiteY4" fmla="*/ 9594 h 20602"/>
                  <a:gd name="connsiteX5" fmla="*/ 7572 w 21556"/>
                  <a:gd name="connsiteY5" fmla="*/ 10639 h 20602"/>
                  <a:gd name="connsiteX6" fmla="*/ 6171 w 21556"/>
                  <a:gd name="connsiteY6" fmla="*/ 12370 h 20602"/>
                  <a:gd name="connsiteX7" fmla="*/ 4141 w 21556"/>
                  <a:gd name="connsiteY7" fmla="*/ 14860 h 20602"/>
                  <a:gd name="connsiteX8" fmla="*/ 81 w 21556"/>
                  <a:gd name="connsiteY8" fmla="*/ 19841 h 20602"/>
                  <a:gd name="connsiteX9" fmla="*/ 81 w 21556"/>
                  <a:gd name="connsiteY9" fmla="*/ 20445 h 20602"/>
                  <a:gd name="connsiteX10" fmla="*/ 392 w 21556"/>
                  <a:gd name="connsiteY10" fmla="*/ 20594 h 20602"/>
                  <a:gd name="connsiteX11" fmla="*/ 12498 w 21556"/>
                  <a:gd name="connsiteY11" fmla="*/ 20594 h 20602"/>
                  <a:gd name="connsiteX12" fmla="*/ 13012 w 21556"/>
                  <a:gd name="connsiteY12" fmla="*/ 20499 h 20602"/>
                  <a:gd name="connsiteX13" fmla="*/ 13507 w 21556"/>
                  <a:gd name="connsiteY13" fmla="*/ 20140 h 20602"/>
                  <a:gd name="connsiteX14" fmla="*/ 13992 w 21556"/>
                  <a:gd name="connsiteY14" fmla="*/ 19645 h 20602"/>
                  <a:gd name="connsiteX15" fmla="*/ 17966 w 21556"/>
                  <a:gd name="connsiteY15" fmla="*/ 14741 h 20602"/>
                  <a:gd name="connsiteX16" fmla="*/ 19953 w 21556"/>
                  <a:gd name="connsiteY16" fmla="*/ 12289 h 20602"/>
                  <a:gd name="connsiteX17" fmla="*/ 20946 w 21556"/>
                  <a:gd name="connsiteY17" fmla="*/ 11063 h 20602"/>
                  <a:gd name="connsiteX18" fmla="*/ 21404 w 21556"/>
                  <a:gd name="connsiteY18" fmla="*/ 10474 h 20602"/>
                  <a:gd name="connsiteX19" fmla="*/ 21553 w 21556"/>
                  <a:gd name="connsiteY19" fmla="*/ 9736 h 20602"/>
                  <a:gd name="connsiteX20" fmla="*/ 21354 w 21556"/>
                  <a:gd name="connsiteY20" fmla="*/ 9118 h 20602"/>
                  <a:gd name="connsiteX21" fmla="*/ 20946 w 21556"/>
                  <a:gd name="connsiteY21" fmla="*/ 8608 h 20602"/>
                  <a:gd name="connsiteX22" fmla="*/ 19953 w 21556"/>
                  <a:gd name="connsiteY22" fmla="*/ 7378 h 20602"/>
                  <a:gd name="connsiteX23" fmla="*/ 17966 w 21556"/>
                  <a:gd name="connsiteY23" fmla="*/ 4919 h 20602"/>
                  <a:gd name="connsiteX24" fmla="*/ 13992 w 21556"/>
                  <a:gd name="connsiteY24" fmla="*/ 1 h 20602"/>
                  <a:gd name="connsiteX0" fmla="*/ 17966 w 21556"/>
                  <a:gd name="connsiteY0" fmla="*/ 77 h 15760"/>
                  <a:gd name="connsiteX1" fmla="*/ 4141 w 21556"/>
                  <a:gd name="connsiteY1" fmla="*/ 0 h 15760"/>
                  <a:gd name="connsiteX2" fmla="*/ 6171 w 21556"/>
                  <a:gd name="connsiteY2" fmla="*/ 2519 h 15760"/>
                  <a:gd name="connsiteX3" fmla="*/ 7562 w 21556"/>
                  <a:gd name="connsiteY3" fmla="*/ 4147 h 15760"/>
                  <a:gd name="connsiteX4" fmla="*/ 7792 w 21556"/>
                  <a:gd name="connsiteY4" fmla="*/ 4752 h 15760"/>
                  <a:gd name="connsiteX5" fmla="*/ 7572 w 21556"/>
                  <a:gd name="connsiteY5" fmla="*/ 5797 h 15760"/>
                  <a:gd name="connsiteX6" fmla="*/ 6171 w 21556"/>
                  <a:gd name="connsiteY6" fmla="*/ 7528 h 15760"/>
                  <a:gd name="connsiteX7" fmla="*/ 4141 w 21556"/>
                  <a:gd name="connsiteY7" fmla="*/ 10018 h 15760"/>
                  <a:gd name="connsiteX8" fmla="*/ 81 w 21556"/>
                  <a:gd name="connsiteY8" fmla="*/ 14999 h 15760"/>
                  <a:gd name="connsiteX9" fmla="*/ 81 w 21556"/>
                  <a:gd name="connsiteY9" fmla="*/ 15603 h 15760"/>
                  <a:gd name="connsiteX10" fmla="*/ 392 w 21556"/>
                  <a:gd name="connsiteY10" fmla="*/ 15752 h 15760"/>
                  <a:gd name="connsiteX11" fmla="*/ 12498 w 21556"/>
                  <a:gd name="connsiteY11" fmla="*/ 15752 h 15760"/>
                  <a:gd name="connsiteX12" fmla="*/ 13012 w 21556"/>
                  <a:gd name="connsiteY12" fmla="*/ 15657 h 15760"/>
                  <a:gd name="connsiteX13" fmla="*/ 13507 w 21556"/>
                  <a:gd name="connsiteY13" fmla="*/ 15298 h 15760"/>
                  <a:gd name="connsiteX14" fmla="*/ 13992 w 21556"/>
                  <a:gd name="connsiteY14" fmla="*/ 14803 h 15760"/>
                  <a:gd name="connsiteX15" fmla="*/ 17966 w 21556"/>
                  <a:gd name="connsiteY15" fmla="*/ 9899 h 15760"/>
                  <a:gd name="connsiteX16" fmla="*/ 19953 w 21556"/>
                  <a:gd name="connsiteY16" fmla="*/ 7447 h 15760"/>
                  <a:gd name="connsiteX17" fmla="*/ 20946 w 21556"/>
                  <a:gd name="connsiteY17" fmla="*/ 6221 h 15760"/>
                  <a:gd name="connsiteX18" fmla="*/ 21404 w 21556"/>
                  <a:gd name="connsiteY18" fmla="*/ 5632 h 15760"/>
                  <a:gd name="connsiteX19" fmla="*/ 21553 w 21556"/>
                  <a:gd name="connsiteY19" fmla="*/ 4894 h 15760"/>
                  <a:gd name="connsiteX20" fmla="*/ 21354 w 21556"/>
                  <a:gd name="connsiteY20" fmla="*/ 4276 h 15760"/>
                  <a:gd name="connsiteX21" fmla="*/ 20946 w 21556"/>
                  <a:gd name="connsiteY21" fmla="*/ 3766 h 15760"/>
                  <a:gd name="connsiteX22" fmla="*/ 19953 w 21556"/>
                  <a:gd name="connsiteY22" fmla="*/ 2536 h 15760"/>
                  <a:gd name="connsiteX23" fmla="*/ 17966 w 21556"/>
                  <a:gd name="connsiteY23" fmla="*/ 77 h 15760"/>
                  <a:gd name="connsiteX0" fmla="*/ 17966 w 21556"/>
                  <a:gd name="connsiteY0" fmla="*/ 0 h 15683"/>
                  <a:gd name="connsiteX1" fmla="*/ 6171 w 21556"/>
                  <a:gd name="connsiteY1" fmla="*/ 2442 h 15683"/>
                  <a:gd name="connsiteX2" fmla="*/ 7562 w 21556"/>
                  <a:gd name="connsiteY2" fmla="*/ 4070 h 15683"/>
                  <a:gd name="connsiteX3" fmla="*/ 7792 w 21556"/>
                  <a:gd name="connsiteY3" fmla="*/ 4675 h 15683"/>
                  <a:gd name="connsiteX4" fmla="*/ 7572 w 21556"/>
                  <a:gd name="connsiteY4" fmla="*/ 5720 h 15683"/>
                  <a:gd name="connsiteX5" fmla="*/ 6171 w 21556"/>
                  <a:gd name="connsiteY5" fmla="*/ 7451 h 15683"/>
                  <a:gd name="connsiteX6" fmla="*/ 4141 w 21556"/>
                  <a:gd name="connsiteY6" fmla="*/ 9941 h 15683"/>
                  <a:gd name="connsiteX7" fmla="*/ 81 w 21556"/>
                  <a:gd name="connsiteY7" fmla="*/ 14922 h 15683"/>
                  <a:gd name="connsiteX8" fmla="*/ 81 w 21556"/>
                  <a:gd name="connsiteY8" fmla="*/ 15526 h 15683"/>
                  <a:gd name="connsiteX9" fmla="*/ 392 w 21556"/>
                  <a:gd name="connsiteY9" fmla="*/ 15675 h 15683"/>
                  <a:gd name="connsiteX10" fmla="*/ 12498 w 21556"/>
                  <a:gd name="connsiteY10" fmla="*/ 15675 h 15683"/>
                  <a:gd name="connsiteX11" fmla="*/ 13012 w 21556"/>
                  <a:gd name="connsiteY11" fmla="*/ 15580 h 15683"/>
                  <a:gd name="connsiteX12" fmla="*/ 13507 w 21556"/>
                  <a:gd name="connsiteY12" fmla="*/ 15221 h 15683"/>
                  <a:gd name="connsiteX13" fmla="*/ 13992 w 21556"/>
                  <a:gd name="connsiteY13" fmla="*/ 14726 h 15683"/>
                  <a:gd name="connsiteX14" fmla="*/ 17966 w 21556"/>
                  <a:gd name="connsiteY14" fmla="*/ 9822 h 15683"/>
                  <a:gd name="connsiteX15" fmla="*/ 19953 w 21556"/>
                  <a:gd name="connsiteY15" fmla="*/ 7370 h 15683"/>
                  <a:gd name="connsiteX16" fmla="*/ 20946 w 21556"/>
                  <a:gd name="connsiteY16" fmla="*/ 6144 h 15683"/>
                  <a:gd name="connsiteX17" fmla="*/ 21404 w 21556"/>
                  <a:gd name="connsiteY17" fmla="*/ 5555 h 15683"/>
                  <a:gd name="connsiteX18" fmla="*/ 21553 w 21556"/>
                  <a:gd name="connsiteY18" fmla="*/ 4817 h 15683"/>
                  <a:gd name="connsiteX19" fmla="*/ 21354 w 21556"/>
                  <a:gd name="connsiteY19" fmla="*/ 4199 h 15683"/>
                  <a:gd name="connsiteX20" fmla="*/ 20946 w 21556"/>
                  <a:gd name="connsiteY20" fmla="*/ 3689 h 15683"/>
                  <a:gd name="connsiteX21" fmla="*/ 19953 w 21556"/>
                  <a:gd name="connsiteY21" fmla="*/ 2459 h 15683"/>
                  <a:gd name="connsiteX22" fmla="*/ 17966 w 21556"/>
                  <a:gd name="connsiteY22" fmla="*/ 0 h 15683"/>
                  <a:gd name="connsiteX0" fmla="*/ 17966 w 21556"/>
                  <a:gd name="connsiteY0" fmla="*/ 0 h 15683"/>
                  <a:gd name="connsiteX1" fmla="*/ 7562 w 21556"/>
                  <a:gd name="connsiteY1" fmla="*/ 4070 h 15683"/>
                  <a:gd name="connsiteX2" fmla="*/ 7792 w 21556"/>
                  <a:gd name="connsiteY2" fmla="*/ 4675 h 15683"/>
                  <a:gd name="connsiteX3" fmla="*/ 7572 w 21556"/>
                  <a:gd name="connsiteY3" fmla="*/ 5720 h 15683"/>
                  <a:gd name="connsiteX4" fmla="*/ 6171 w 21556"/>
                  <a:gd name="connsiteY4" fmla="*/ 7451 h 15683"/>
                  <a:gd name="connsiteX5" fmla="*/ 4141 w 21556"/>
                  <a:gd name="connsiteY5" fmla="*/ 9941 h 15683"/>
                  <a:gd name="connsiteX6" fmla="*/ 81 w 21556"/>
                  <a:gd name="connsiteY6" fmla="*/ 14922 h 15683"/>
                  <a:gd name="connsiteX7" fmla="*/ 81 w 21556"/>
                  <a:gd name="connsiteY7" fmla="*/ 15526 h 15683"/>
                  <a:gd name="connsiteX8" fmla="*/ 392 w 21556"/>
                  <a:gd name="connsiteY8" fmla="*/ 15675 h 15683"/>
                  <a:gd name="connsiteX9" fmla="*/ 12498 w 21556"/>
                  <a:gd name="connsiteY9" fmla="*/ 15675 h 15683"/>
                  <a:gd name="connsiteX10" fmla="*/ 13012 w 21556"/>
                  <a:gd name="connsiteY10" fmla="*/ 15580 h 15683"/>
                  <a:gd name="connsiteX11" fmla="*/ 13507 w 21556"/>
                  <a:gd name="connsiteY11" fmla="*/ 15221 h 15683"/>
                  <a:gd name="connsiteX12" fmla="*/ 13992 w 21556"/>
                  <a:gd name="connsiteY12" fmla="*/ 14726 h 15683"/>
                  <a:gd name="connsiteX13" fmla="*/ 17966 w 21556"/>
                  <a:gd name="connsiteY13" fmla="*/ 9822 h 15683"/>
                  <a:gd name="connsiteX14" fmla="*/ 19953 w 21556"/>
                  <a:gd name="connsiteY14" fmla="*/ 7370 h 15683"/>
                  <a:gd name="connsiteX15" fmla="*/ 20946 w 21556"/>
                  <a:gd name="connsiteY15" fmla="*/ 6144 h 15683"/>
                  <a:gd name="connsiteX16" fmla="*/ 21404 w 21556"/>
                  <a:gd name="connsiteY16" fmla="*/ 5555 h 15683"/>
                  <a:gd name="connsiteX17" fmla="*/ 21553 w 21556"/>
                  <a:gd name="connsiteY17" fmla="*/ 4817 h 15683"/>
                  <a:gd name="connsiteX18" fmla="*/ 21354 w 21556"/>
                  <a:gd name="connsiteY18" fmla="*/ 4199 h 15683"/>
                  <a:gd name="connsiteX19" fmla="*/ 20946 w 21556"/>
                  <a:gd name="connsiteY19" fmla="*/ 3689 h 15683"/>
                  <a:gd name="connsiteX20" fmla="*/ 19953 w 21556"/>
                  <a:gd name="connsiteY20" fmla="*/ 2459 h 15683"/>
                  <a:gd name="connsiteX21" fmla="*/ 17966 w 21556"/>
                  <a:gd name="connsiteY21" fmla="*/ 0 h 15683"/>
                  <a:gd name="connsiteX0" fmla="*/ 19953 w 21556"/>
                  <a:gd name="connsiteY0" fmla="*/ 0 h 13224"/>
                  <a:gd name="connsiteX1" fmla="*/ 7562 w 21556"/>
                  <a:gd name="connsiteY1" fmla="*/ 1611 h 13224"/>
                  <a:gd name="connsiteX2" fmla="*/ 7792 w 21556"/>
                  <a:gd name="connsiteY2" fmla="*/ 2216 h 13224"/>
                  <a:gd name="connsiteX3" fmla="*/ 7572 w 21556"/>
                  <a:gd name="connsiteY3" fmla="*/ 3261 h 13224"/>
                  <a:gd name="connsiteX4" fmla="*/ 6171 w 21556"/>
                  <a:gd name="connsiteY4" fmla="*/ 4992 h 13224"/>
                  <a:gd name="connsiteX5" fmla="*/ 4141 w 21556"/>
                  <a:gd name="connsiteY5" fmla="*/ 7482 h 13224"/>
                  <a:gd name="connsiteX6" fmla="*/ 81 w 21556"/>
                  <a:gd name="connsiteY6" fmla="*/ 12463 h 13224"/>
                  <a:gd name="connsiteX7" fmla="*/ 81 w 21556"/>
                  <a:gd name="connsiteY7" fmla="*/ 13067 h 13224"/>
                  <a:gd name="connsiteX8" fmla="*/ 392 w 21556"/>
                  <a:gd name="connsiteY8" fmla="*/ 13216 h 13224"/>
                  <a:gd name="connsiteX9" fmla="*/ 12498 w 21556"/>
                  <a:gd name="connsiteY9" fmla="*/ 13216 h 13224"/>
                  <a:gd name="connsiteX10" fmla="*/ 13012 w 21556"/>
                  <a:gd name="connsiteY10" fmla="*/ 13121 h 13224"/>
                  <a:gd name="connsiteX11" fmla="*/ 13507 w 21556"/>
                  <a:gd name="connsiteY11" fmla="*/ 12762 h 13224"/>
                  <a:gd name="connsiteX12" fmla="*/ 13992 w 21556"/>
                  <a:gd name="connsiteY12" fmla="*/ 12267 h 13224"/>
                  <a:gd name="connsiteX13" fmla="*/ 17966 w 21556"/>
                  <a:gd name="connsiteY13" fmla="*/ 7363 h 13224"/>
                  <a:gd name="connsiteX14" fmla="*/ 19953 w 21556"/>
                  <a:gd name="connsiteY14" fmla="*/ 4911 h 13224"/>
                  <a:gd name="connsiteX15" fmla="*/ 20946 w 21556"/>
                  <a:gd name="connsiteY15" fmla="*/ 3685 h 13224"/>
                  <a:gd name="connsiteX16" fmla="*/ 21404 w 21556"/>
                  <a:gd name="connsiteY16" fmla="*/ 3096 h 13224"/>
                  <a:gd name="connsiteX17" fmla="*/ 21553 w 21556"/>
                  <a:gd name="connsiteY17" fmla="*/ 2358 h 13224"/>
                  <a:gd name="connsiteX18" fmla="*/ 21354 w 21556"/>
                  <a:gd name="connsiteY18" fmla="*/ 1740 h 13224"/>
                  <a:gd name="connsiteX19" fmla="*/ 20946 w 21556"/>
                  <a:gd name="connsiteY19" fmla="*/ 1230 h 13224"/>
                  <a:gd name="connsiteX20" fmla="*/ 19953 w 21556"/>
                  <a:gd name="connsiteY20" fmla="*/ 0 h 13224"/>
                  <a:gd name="connsiteX0" fmla="*/ 19953 w 21556"/>
                  <a:gd name="connsiteY0" fmla="*/ 0 h 13224"/>
                  <a:gd name="connsiteX1" fmla="*/ 7562 w 21556"/>
                  <a:gd name="connsiteY1" fmla="*/ 1611 h 13224"/>
                  <a:gd name="connsiteX2" fmla="*/ 7792 w 21556"/>
                  <a:gd name="connsiteY2" fmla="*/ 2216 h 13224"/>
                  <a:gd name="connsiteX3" fmla="*/ 7613 w 21556"/>
                  <a:gd name="connsiteY3" fmla="*/ 1590 h 13224"/>
                  <a:gd name="connsiteX4" fmla="*/ 7572 w 21556"/>
                  <a:gd name="connsiteY4" fmla="*/ 3261 h 13224"/>
                  <a:gd name="connsiteX5" fmla="*/ 6171 w 21556"/>
                  <a:gd name="connsiteY5" fmla="*/ 4992 h 13224"/>
                  <a:gd name="connsiteX6" fmla="*/ 4141 w 21556"/>
                  <a:gd name="connsiteY6" fmla="*/ 7482 h 13224"/>
                  <a:gd name="connsiteX7" fmla="*/ 81 w 21556"/>
                  <a:gd name="connsiteY7" fmla="*/ 12463 h 13224"/>
                  <a:gd name="connsiteX8" fmla="*/ 81 w 21556"/>
                  <a:gd name="connsiteY8" fmla="*/ 13067 h 13224"/>
                  <a:gd name="connsiteX9" fmla="*/ 392 w 21556"/>
                  <a:gd name="connsiteY9" fmla="*/ 13216 h 13224"/>
                  <a:gd name="connsiteX10" fmla="*/ 12498 w 21556"/>
                  <a:gd name="connsiteY10" fmla="*/ 13216 h 13224"/>
                  <a:gd name="connsiteX11" fmla="*/ 13012 w 21556"/>
                  <a:gd name="connsiteY11" fmla="*/ 13121 h 13224"/>
                  <a:gd name="connsiteX12" fmla="*/ 13507 w 21556"/>
                  <a:gd name="connsiteY12" fmla="*/ 12762 h 13224"/>
                  <a:gd name="connsiteX13" fmla="*/ 13992 w 21556"/>
                  <a:gd name="connsiteY13" fmla="*/ 12267 h 13224"/>
                  <a:gd name="connsiteX14" fmla="*/ 17966 w 21556"/>
                  <a:gd name="connsiteY14" fmla="*/ 7363 h 13224"/>
                  <a:gd name="connsiteX15" fmla="*/ 19953 w 21556"/>
                  <a:gd name="connsiteY15" fmla="*/ 4911 h 13224"/>
                  <a:gd name="connsiteX16" fmla="*/ 20946 w 21556"/>
                  <a:gd name="connsiteY16" fmla="*/ 3685 h 13224"/>
                  <a:gd name="connsiteX17" fmla="*/ 21404 w 21556"/>
                  <a:gd name="connsiteY17" fmla="*/ 3096 h 13224"/>
                  <a:gd name="connsiteX18" fmla="*/ 21553 w 21556"/>
                  <a:gd name="connsiteY18" fmla="*/ 2358 h 13224"/>
                  <a:gd name="connsiteX19" fmla="*/ 21354 w 21556"/>
                  <a:gd name="connsiteY19" fmla="*/ 1740 h 13224"/>
                  <a:gd name="connsiteX20" fmla="*/ 20946 w 21556"/>
                  <a:gd name="connsiteY20" fmla="*/ 1230 h 13224"/>
                  <a:gd name="connsiteX21" fmla="*/ 19953 w 21556"/>
                  <a:gd name="connsiteY21" fmla="*/ 0 h 13224"/>
                  <a:gd name="connsiteX0" fmla="*/ 19953 w 21556"/>
                  <a:gd name="connsiteY0" fmla="*/ 0 h 13224"/>
                  <a:gd name="connsiteX1" fmla="*/ 7562 w 21556"/>
                  <a:gd name="connsiteY1" fmla="*/ 1611 h 13224"/>
                  <a:gd name="connsiteX2" fmla="*/ 7792 w 21556"/>
                  <a:gd name="connsiteY2" fmla="*/ 2216 h 13224"/>
                  <a:gd name="connsiteX3" fmla="*/ 7572 w 21556"/>
                  <a:gd name="connsiteY3" fmla="*/ 3261 h 13224"/>
                  <a:gd name="connsiteX4" fmla="*/ 6171 w 21556"/>
                  <a:gd name="connsiteY4" fmla="*/ 4992 h 13224"/>
                  <a:gd name="connsiteX5" fmla="*/ 4141 w 21556"/>
                  <a:gd name="connsiteY5" fmla="*/ 7482 h 13224"/>
                  <a:gd name="connsiteX6" fmla="*/ 81 w 21556"/>
                  <a:gd name="connsiteY6" fmla="*/ 12463 h 13224"/>
                  <a:gd name="connsiteX7" fmla="*/ 81 w 21556"/>
                  <a:gd name="connsiteY7" fmla="*/ 13067 h 13224"/>
                  <a:gd name="connsiteX8" fmla="*/ 392 w 21556"/>
                  <a:gd name="connsiteY8" fmla="*/ 13216 h 13224"/>
                  <a:gd name="connsiteX9" fmla="*/ 12498 w 21556"/>
                  <a:gd name="connsiteY9" fmla="*/ 13216 h 13224"/>
                  <a:gd name="connsiteX10" fmla="*/ 13012 w 21556"/>
                  <a:gd name="connsiteY10" fmla="*/ 13121 h 13224"/>
                  <a:gd name="connsiteX11" fmla="*/ 13507 w 21556"/>
                  <a:gd name="connsiteY11" fmla="*/ 12762 h 13224"/>
                  <a:gd name="connsiteX12" fmla="*/ 13992 w 21556"/>
                  <a:gd name="connsiteY12" fmla="*/ 12267 h 13224"/>
                  <a:gd name="connsiteX13" fmla="*/ 17966 w 21556"/>
                  <a:gd name="connsiteY13" fmla="*/ 7363 h 13224"/>
                  <a:gd name="connsiteX14" fmla="*/ 19953 w 21556"/>
                  <a:gd name="connsiteY14" fmla="*/ 4911 h 13224"/>
                  <a:gd name="connsiteX15" fmla="*/ 20946 w 21556"/>
                  <a:gd name="connsiteY15" fmla="*/ 3685 h 13224"/>
                  <a:gd name="connsiteX16" fmla="*/ 21404 w 21556"/>
                  <a:gd name="connsiteY16" fmla="*/ 3096 h 13224"/>
                  <a:gd name="connsiteX17" fmla="*/ 21553 w 21556"/>
                  <a:gd name="connsiteY17" fmla="*/ 2358 h 13224"/>
                  <a:gd name="connsiteX18" fmla="*/ 21354 w 21556"/>
                  <a:gd name="connsiteY18" fmla="*/ 1740 h 13224"/>
                  <a:gd name="connsiteX19" fmla="*/ 20946 w 21556"/>
                  <a:gd name="connsiteY19" fmla="*/ 1230 h 13224"/>
                  <a:gd name="connsiteX20" fmla="*/ 19953 w 21556"/>
                  <a:gd name="connsiteY20" fmla="*/ 0 h 13224"/>
                  <a:gd name="connsiteX0" fmla="*/ 19953 w 21556"/>
                  <a:gd name="connsiteY0" fmla="*/ 0 h 13224"/>
                  <a:gd name="connsiteX1" fmla="*/ 7792 w 21556"/>
                  <a:gd name="connsiteY1" fmla="*/ 2216 h 13224"/>
                  <a:gd name="connsiteX2" fmla="*/ 7572 w 21556"/>
                  <a:gd name="connsiteY2" fmla="*/ 3261 h 13224"/>
                  <a:gd name="connsiteX3" fmla="*/ 6171 w 21556"/>
                  <a:gd name="connsiteY3" fmla="*/ 4992 h 13224"/>
                  <a:gd name="connsiteX4" fmla="*/ 4141 w 21556"/>
                  <a:gd name="connsiteY4" fmla="*/ 7482 h 13224"/>
                  <a:gd name="connsiteX5" fmla="*/ 81 w 21556"/>
                  <a:gd name="connsiteY5" fmla="*/ 12463 h 13224"/>
                  <a:gd name="connsiteX6" fmla="*/ 81 w 21556"/>
                  <a:gd name="connsiteY6" fmla="*/ 13067 h 13224"/>
                  <a:gd name="connsiteX7" fmla="*/ 392 w 21556"/>
                  <a:gd name="connsiteY7" fmla="*/ 13216 h 13224"/>
                  <a:gd name="connsiteX8" fmla="*/ 12498 w 21556"/>
                  <a:gd name="connsiteY8" fmla="*/ 13216 h 13224"/>
                  <a:gd name="connsiteX9" fmla="*/ 13012 w 21556"/>
                  <a:gd name="connsiteY9" fmla="*/ 13121 h 13224"/>
                  <a:gd name="connsiteX10" fmla="*/ 13507 w 21556"/>
                  <a:gd name="connsiteY10" fmla="*/ 12762 h 13224"/>
                  <a:gd name="connsiteX11" fmla="*/ 13992 w 21556"/>
                  <a:gd name="connsiteY11" fmla="*/ 12267 h 13224"/>
                  <a:gd name="connsiteX12" fmla="*/ 17966 w 21556"/>
                  <a:gd name="connsiteY12" fmla="*/ 7363 h 13224"/>
                  <a:gd name="connsiteX13" fmla="*/ 19953 w 21556"/>
                  <a:gd name="connsiteY13" fmla="*/ 4911 h 13224"/>
                  <a:gd name="connsiteX14" fmla="*/ 20946 w 21556"/>
                  <a:gd name="connsiteY14" fmla="*/ 3685 h 13224"/>
                  <a:gd name="connsiteX15" fmla="*/ 21404 w 21556"/>
                  <a:gd name="connsiteY15" fmla="*/ 3096 h 13224"/>
                  <a:gd name="connsiteX16" fmla="*/ 21553 w 21556"/>
                  <a:gd name="connsiteY16" fmla="*/ 2358 h 13224"/>
                  <a:gd name="connsiteX17" fmla="*/ 21354 w 21556"/>
                  <a:gd name="connsiteY17" fmla="*/ 1740 h 13224"/>
                  <a:gd name="connsiteX18" fmla="*/ 20946 w 21556"/>
                  <a:gd name="connsiteY18" fmla="*/ 1230 h 13224"/>
                  <a:gd name="connsiteX19" fmla="*/ 19953 w 21556"/>
                  <a:gd name="connsiteY19" fmla="*/ 0 h 13224"/>
                  <a:gd name="connsiteX0" fmla="*/ 20946 w 21556"/>
                  <a:gd name="connsiteY0" fmla="*/ 0 h 11994"/>
                  <a:gd name="connsiteX1" fmla="*/ 7792 w 21556"/>
                  <a:gd name="connsiteY1" fmla="*/ 986 h 11994"/>
                  <a:gd name="connsiteX2" fmla="*/ 7572 w 21556"/>
                  <a:gd name="connsiteY2" fmla="*/ 2031 h 11994"/>
                  <a:gd name="connsiteX3" fmla="*/ 6171 w 21556"/>
                  <a:gd name="connsiteY3" fmla="*/ 3762 h 11994"/>
                  <a:gd name="connsiteX4" fmla="*/ 4141 w 21556"/>
                  <a:gd name="connsiteY4" fmla="*/ 6252 h 11994"/>
                  <a:gd name="connsiteX5" fmla="*/ 81 w 21556"/>
                  <a:gd name="connsiteY5" fmla="*/ 11233 h 11994"/>
                  <a:gd name="connsiteX6" fmla="*/ 81 w 21556"/>
                  <a:gd name="connsiteY6" fmla="*/ 11837 h 11994"/>
                  <a:gd name="connsiteX7" fmla="*/ 392 w 21556"/>
                  <a:gd name="connsiteY7" fmla="*/ 11986 h 11994"/>
                  <a:gd name="connsiteX8" fmla="*/ 12498 w 21556"/>
                  <a:gd name="connsiteY8" fmla="*/ 11986 h 11994"/>
                  <a:gd name="connsiteX9" fmla="*/ 13012 w 21556"/>
                  <a:gd name="connsiteY9" fmla="*/ 11891 h 11994"/>
                  <a:gd name="connsiteX10" fmla="*/ 13507 w 21556"/>
                  <a:gd name="connsiteY10" fmla="*/ 11532 h 11994"/>
                  <a:gd name="connsiteX11" fmla="*/ 13992 w 21556"/>
                  <a:gd name="connsiteY11" fmla="*/ 11037 h 11994"/>
                  <a:gd name="connsiteX12" fmla="*/ 17966 w 21556"/>
                  <a:gd name="connsiteY12" fmla="*/ 6133 h 11994"/>
                  <a:gd name="connsiteX13" fmla="*/ 19953 w 21556"/>
                  <a:gd name="connsiteY13" fmla="*/ 3681 h 11994"/>
                  <a:gd name="connsiteX14" fmla="*/ 20946 w 21556"/>
                  <a:gd name="connsiteY14" fmla="*/ 2455 h 11994"/>
                  <a:gd name="connsiteX15" fmla="*/ 21404 w 21556"/>
                  <a:gd name="connsiteY15" fmla="*/ 1866 h 11994"/>
                  <a:gd name="connsiteX16" fmla="*/ 21553 w 21556"/>
                  <a:gd name="connsiteY16" fmla="*/ 1128 h 11994"/>
                  <a:gd name="connsiteX17" fmla="*/ 21354 w 21556"/>
                  <a:gd name="connsiteY17" fmla="*/ 510 h 11994"/>
                  <a:gd name="connsiteX18" fmla="*/ 20946 w 21556"/>
                  <a:gd name="connsiteY18" fmla="*/ 0 h 11994"/>
                  <a:gd name="connsiteX0" fmla="*/ 21354 w 21556"/>
                  <a:gd name="connsiteY0" fmla="*/ 0 h 11484"/>
                  <a:gd name="connsiteX1" fmla="*/ 7792 w 21556"/>
                  <a:gd name="connsiteY1" fmla="*/ 476 h 11484"/>
                  <a:gd name="connsiteX2" fmla="*/ 7572 w 21556"/>
                  <a:gd name="connsiteY2" fmla="*/ 1521 h 11484"/>
                  <a:gd name="connsiteX3" fmla="*/ 6171 w 21556"/>
                  <a:gd name="connsiteY3" fmla="*/ 3252 h 11484"/>
                  <a:gd name="connsiteX4" fmla="*/ 4141 w 21556"/>
                  <a:gd name="connsiteY4" fmla="*/ 5742 h 11484"/>
                  <a:gd name="connsiteX5" fmla="*/ 81 w 21556"/>
                  <a:gd name="connsiteY5" fmla="*/ 10723 h 11484"/>
                  <a:gd name="connsiteX6" fmla="*/ 81 w 21556"/>
                  <a:gd name="connsiteY6" fmla="*/ 11327 h 11484"/>
                  <a:gd name="connsiteX7" fmla="*/ 392 w 21556"/>
                  <a:gd name="connsiteY7" fmla="*/ 11476 h 11484"/>
                  <a:gd name="connsiteX8" fmla="*/ 12498 w 21556"/>
                  <a:gd name="connsiteY8" fmla="*/ 11476 h 11484"/>
                  <a:gd name="connsiteX9" fmla="*/ 13012 w 21556"/>
                  <a:gd name="connsiteY9" fmla="*/ 11381 h 11484"/>
                  <a:gd name="connsiteX10" fmla="*/ 13507 w 21556"/>
                  <a:gd name="connsiteY10" fmla="*/ 11022 h 11484"/>
                  <a:gd name="connsiteX11" fmla="*/ 13992 w 21556"/>
                  <a:gd name="connsiteY11" fmla="*/ 10527 h 11484"/>
                  <a:gd name="connsiteX12" fmla="*/ 17966 w 21556"/>
                  <a:gd name="connsiteY12" fmla="*/ 5623 h 11484"/>
                  <a:gd name="connsiteX13" fmla="*/ 19953 w 21556"/>
                  <a:gd name="connsiteY13" fmla="*/ 3171 h 11484"/>
                  <a:gd name="connsiteX14" fmla="*/ 20946 w 21556"/>
                  <a:gd name="connsiteY14" fmla="*/ 1945 h 11484"/>
                  <a:gd name="connsiteX15" fmla="*/ 21404 w 21556"/>
                  <a:gd name="connsiteY15" fmla="*/ 1356 h 11484"/>
                  <a:gd name="connsiteX16" fmla="*/ 21553 w 21556"/>
                  <a:gd name="connsiteY16" fmla="*/ 618 h 11484"/>
                  <a:gd name="connsiteX17" fmla="*/ 21354 w 21556"/>
                  <a:gd name="connsiteY17" fmla="*/ 0 h 11484"/>
                  <a:gd name="connsiteX0" fmla="*/ 21553 w 21556"/>
                  <a:gd name="connsiteY0" fmla="*/ 206 h 11072"/>
                  <a:gd name="connsiteX1" fmla="*/ 7792 w 21556"/>
                  <a:gd name="connsiteY1" fmla="*/ 64 h 11072"/>
                  <a:gd name="connsiteX2" fmla="*/ 7572 w 21556"/>
                  <a:gd name="connsiteY2" fmla="*/ 1109 h 11072"/>
                  <a:gd name="connsiteX3" fmla="*/ 6171 w 21556"/>
                  <a:gd name="connsiteY3" fmla="*/ 2840 h 11072"/>
                  <a:gd name="connsiteX4" fmla="*/ 4141 w 21556"/>
                  <a:gd name="connsiteY4" fmla="*/ 5330 h 11072"/>
                  <a:gd name="connsiteX5" fmla="*/ 81 w 21556"/>
                  <a:gd name="connsiteY5" fmla="*/ 10311 h 11072"/>
                  <a:gd name="connsiteX6" fmla="*/ 81 w 21556"/>
                  <a:gd name="connsiteY6" fmla="*/ 10915 h 11072"/>
                  <a:gd name="connsiteX7" fmla="*/ 392 w 21556"/>
                  <a:gd name="connsiteY7" fmla="*/ 11064 h 11072"/>
                  <a:gd name="connsiteX8" fmla="*/ 12498 w 21556"/>
                  <a:gd name="connsiteY8" fmla="*/ 11064 h 11072"/>
                  <a:gd name="connsiteX9" fmla="*/ 13012 w 21556"/>
                  <a:gd name="connsiteY9" fmla="*/ 10969 h 11072"/>
                  <a:gd name="connsiteX10" fmla="*/ 13507 w 21556"/>
                  <a:gd name="connsiteY10" fmla="*/ 10610 h 11072"/>
                  <a:gd name="connsiteX11" fmla="*/ 13992 w 21556"/>
                  <a:gd name="connsiteY11" fmla="*/ 10115 h 11072"/>
                  <a:gd name="connsiteX12" fmla="*/ 17966 w 21556"/>
                  <a:gd name="connsiteY12" fmla="*/ 5211 h 11072"/>
                  <a:gd name="connsiteX13" fmla="*/ 19953 w 21556"/>
                  <a:gd name="connsiteY13" fmla="*/ 2759 h 11072"/>
                  <a:gd name="connsiteX14" fmla="*/ 20946 w 21556"/>
                  <a:gd name="connsiteY14" fmla="*/ 1533 h 11072"/>
                  <a:gd name="connsiteX15" fmla="*/ 21404 w 21556"/>
                  <a:gd name="connsiteY15" fmla="*/ 944 h 11072"/>
                  <a:gd name="connsiteX16" fmla="*/ 21553 w 21556"/>
                  <a:gd name="connsiteY16" fmla="*/ 206 h 110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21556" h="11072">
                    <a:moveTo>
                      <a:pt x="21553" y="206"/>
                    </a:moveTo>
                    <a:cubicBezTo>
                      <a:pt x="19284" y="59"/>
                      <a:pt x="10122" y="-86"/>
                      <a:pt x="7792" y="64"/>
                    </a:cubicBezTo>
                    <a:cubicBezTo>
                      <a:pt x="7794" y="339"/>
                      <a:pt x="7842" y="646"/>
                      <a:pt x="7572" y="1109"/>
                    </a:cubicBezTo>
                    <a:lnTo>
                      <a:pt x="6171" y="2840"/>
                    </a:lnTo>
                    <a:lnTo>
                      <a:pt x="4141" y="5330"/>
                    </a:lnTo>
                    <a:lnTo>
                      <a:pt x="81" y="10311"/>
                    </a:lnTo>
                    <a:cubicBezTo>
                      <a:pt x="-27" y="10485"/>
                      <a:pt x="-27" y="10741"/>
                      <a:pt x="81" y="10915"/>
                    </a:cubicBezTo>
                    <a:cubicBezTo>
                      <a:pt x="157" y="11038"/>
                      <a:pt x="276" y="11095"/>
                      <a:pt x="392" y="11064"/>
                    </a:cubicBezTo>
                    <a:lnTo>
                      <a:pt x="12498" y="11064"/>
                    </a:lnTo>
                    <a:cubicBezTo>
                      <a:pt x="12672" y="11079"/>
                      <a:pt x="12847" y="11047"/>
                      <a:pt x="13012" y="10969"/>
                    </a:cubicBezTo>
                    <a:cubicBezTo>
                      <a:pt x="13190" y="10886"/>
                      <a:pt x="13351" y="10752"/>
                      <a:pt x="13507" y="10610"/>
                    </a:cubicBezTo>
                    <a:cubicBezTo>
                      <a:pt x="13675" y="10456"/>
                      <a:pt x="13836" y="10291"/>
                      <a:pt x="13992" y="10115"/>
                    </a:cubicBezTo>
                    <a:lnTo>
                      <a:pt x="17966" y="5211"/>
                    </a:lnTo>
                    <a:lnTo>
                      <a:pt x="19953" y="2759"/>
                    </a:lnTo>
                    <a:cubicBezTo>
                      <a:pt x="20285" y="2352"/>
                      <a:pt x="20618" y="1947"/>
                      <a:pt x="20946" y="1533"/>
                    </a:cubicBezTo>
                    <a:cubicBezTo>
                      <a:pt x="21100" y="1339"/>
                      <a:pt x="21253" y="1142"/>
                      <a:pt x="21404" y="944"/>
                    </a:cubicBezTo>
                    <a:cubicBezTo>
                      <a:pt x="21518" y="731"/>
                      <a:pt x="21571" y="468"/>
                      <a:pt x="21553" y="206"/>
                    </a:cubicBezTo>
                    <a:close/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lIns="25400" tIns="25400" rIns="25400" bIns="25400" anchor="ctr"/>
              <a:lstStyle/>
              <a:p>
                <a:endParaRPr lang="ar-IQ" sz="900">
                  <a:latin typeface="Lato Light" panose="020F0502020204030203" pitchFamily="34" charset="0"/>
                  <a:ea typeface="Lato Light" panose="020F0502020204030203" pitchFamily="34" charset="0"/>
                </a:endParaRPr>
              </a:p>
            </p:txBody>
          </p:sp>
          <p:sp>
            <p:nvSpPr>
              <p:cNvPr id="84" name="AutoShape 9">
                <a:extLst>
                  <a:ext uri="{FF2B5EF4-FFF2-40B4-BE49-F238E27FC236}">
                    <a16:creationId xmlns:a16="http://schemas.microsoft.com/office/drawing/2014/main" id="{576AD1F8-A481-4F9A-BDB6-010DB3D233CA}"/>
                  </a:ext>
                </a:extLst>
              </p:cNvPr>
              <p:cNvSpPr>
                <a:spLocks/>
              </p:cNvSpPr>
              <p:nvPr/>
            </p:nvSpPr>
            <p:spPr bwMode="auto">
              <a:xfrm flipV="1">
                <a:off x="5731690" y="1747497"/>
                <a:ext cx="865148" cy="323759"/>
              </a:xfrm>
              <a:custGeom>
                <a:avLst/>
                <a:gdLst>
                  <a:gd name="T0" fmla="*/ 865151 w 21557"/>
                  <a:gd name="T1" fmla="*/ 631658 h 21553"/>
                  <a:gd name="T2" fmla="*/ 865151 w 21557"/>
                  <a:gd name="T3" fmla="*/ 631658 h 21553"/>
                  <a:gd name="T4" fmla="*/ 865151 w 21557"/>
                  <a:gd name="T5" fmla="*/ 631658 h 21553"/>
                  <a:gd name="T6" fmla="*/ 865151 w 21557"/>
                  <a:gd name="T7" fmla="*/ 631658 h 21553"/>
                  <a:gd name="T8" fmla="*/ 0 60000 65536"/>
                  <a:gd name="T9" fmla="*/ 0 60000 65536"/>
                  <a:gd name="T10" fmla="*/ 0 60000 65536"/>
                  <a:gd name="T11" fmla="*/ 0 60000 65536"/>
                  <a:gd name="connsiteX0" fmla="*/ 12499 w 21557"/>
                  <a:gd name="connsiteY0" fmla="*/ 3 h 21546"/>
                  <a:gd name="connsiteX1" fmla="*/ 82 w 21557"/>
                  <a:gd name="connsiteY1" fmla="*/ 145 h 21546"/>
                  <a:gd name="connsiteX2" fmla="*/ 82 w 21557"/>
                  <a:gd name="connsiteY2" fmla="*/ 749 h 21546"/>
                  <a:gd name="connsiteX3" fmla="*/ 4142 w 21557"/>
                  <a:gd name="connsiteY3" fmla="*/ 5786 h 21546"/>
                  <a:gd name="connsiteX4" fmla="*/ 6172 w 21557"/>
                  <a:gd name="connsiteY4" fmla="*/ 8305 h 21546"/>
                  <a:gd name="connsiteX5" fmla="*/ 7563 w 21557"/>
                  <a:gd name="connsiteY5" fmla="*/ 9933 h 21546"/>
                  <a:gd name="connsiteX6" fmla="*/ 7793 w 21557"/>
                  <a:gd name="connsiteY6" fmla="*/ 10538 h 21546"/>
                  <a:gd name="connsiteX7" fmla="*/ 7573 w 21557"/>
                  <a:gd name="connsiteY7" fmla="*/ 11583 h 21546"/>
                  <a:gd name="connsiteX8" fmla="*/ 6172 w 21557"/>
                  <a:gd name="connsiteY8" fmla="*/ 13314 h 21546"/>
                  <a:gd name="connsiteX9" fmla="*/ 4142 w 21557"/>
                  <a:gd name="connsiteY9" fmla="*/ 15804 h 21546"/>
                  <a:gd name="connsiteX10" fmla="*/ 82 w 21557"/>
                  <a:gd name="connsiteY10" fmla="*/ 20785 h 21546"/>
                  <a:gd name="connsiteX11" fmla="*/ 82 w 21557"/>
                  <a:gd name="connsiteY11" fmla="*/ 21389 h 21546"/>
                  <a:gd name="connsiteX12" fmla="*/ 393 w 21557"/>
                  <a:gd name="connsiteY12" fmla="*/ 21538 h 21546"/>
                  <a:gd name="connsiteX13" fmla="*/ 12499 w 21557"/>
                  <a:gd name="connsiteY13" fmla="*/ 21538 h 21546"/>
                  <a:gd name="connsiteX14" fmla="*/ 13013 w 21557"/>
                  <a:gd name="connsiteY14" fmla="*/ 21443 h 21546"/>
                  <a:gd name="connsiteX15" fmla="*/ 13508 w 21557"/>
                  <a:gd name="connsiteY15" fmla="*/ 21084 h 21546"/>
                  <a:gd name="connsiteX16" fmla="*/ 13993 w 21557"/>
                  <a:gd name="connsiteY16" fmla="*/ 20589 h 21546"/>
                  <a:gd name="connsiteX17" fmla="*/ 17967 w 21557"/>
                  <a:gd name="connsiteY17" fmla="*/ 15685 h 21546"/>
                  <a:gd name="connsiteX18" fmla="*/ 19954 w 21557"/>
                  <a:gd name="connsiteY18" fmla="*/ 13233 h 21546"/>
                  <a:gd name="connsiteX19" fmla="*/ 20947 w 21557"/>
                  <a:gd name="connsiteY19" fmla="*/ 12007 h 21546"/>
                  <a:gd name="connsiteX20" fmla="*/ 21405 w 21557"/>
                  <a:gd name="connsiteY20" fmla="*/ 11418 h 21546"/>
                  <a:gd name="connsiteX21" fmla="*/ 21554 w 21557"/>
                  <a:gd name="connsiteY21" fmla="*/ 10680 h 21546"/>
                  <a:gd name="connsiteX22" fmla="*/ 21355 w 21557"/>
                  <a:gd name="connsiteY22" fmla="*/ 10062 h 21546"/>
                  <a:gd name="connsiteX23" fmla="*/ 20947 w 21557"/>
                  <a:gd name="connsiteY23" fmla="*/ 9552 h 21546"/>
                  <a:gd name="connsiteX24" fmla="*/ 19954 w 21557"/>
                  <a:gd name="connsiteY24" fmla="*/ 8322 h 21546"/>
                  <a:gd name="connsiteX25" fmla="*/ 17967 w 21557"/>
                  <a:gd name="connsiteY25" fmla="*/ 5863 h 21546"/>
                  <a:gd name="connsiteX26" fmla="*/ 13993 w 21557"/>
                  <a:gd name="connsiteY26" fmla="*/ 945 h 21546"/>
                  <a:gd name="connsiteX27" fmla="*/ 13508 w 21557"/>
                  <a:gd name="connsiteY27" fmla="*/ 457 h 21546"/>
                  <a:gd name="connsiteX28" fmla="*/ 13013 w 21557"/>
                  <a:gd name="connsiteY28" fmla="*/ 98 h 21546"/>
                  <a:gd name="connsiteX29" fmla="*/ 12499 w 21557"/>
                  <a:gd name="connsiteY29" fmla="*/ 3 h 21546"/>
                  <a:gd name="connsiteX0" fmla="*/ 12498 w 21556"/>
                  <a:gd name="connsiteY0" fmla="*/ 3 h 21546"/>
                  <a:gd name="connsiteX1" fmla="*/ 81 w 21556"/>
                  <a:gd name="connsiteY1" fmla="*/ 749 h 21546"/>
                  <a:gd name="connsiteX2" fmla="*/ 4141 w 21556"/>
                  <a:gd name="connsiteY2" fmla="*/ 5786 h 21546"/>
                  <a:gd name="connsiteX3" fmla="*/ 6171 w 21556"/>
                  <a:gd name="connsiteY3" fmla="*/ 8305 h 21546"/>
                  <a:gd name="connsiteX4" fmla="*/ 7562 w 21556"/>
                  <a:gd name="connsiteY4" fmla="*/ 9933 h 21546"/>
                  <a:gd name="connsiteX5" fmla="*/ 7792 w 21556"/>
                  <a:gd name="connsiteY5" fmla="*/ 10538 h 21546"/>
                  <a:gd name="connsiteX6" fmla="*/ 7572 w 21556"/>
                  <a:gd name="connsiteY6" fmla="*/ 11583 h 21546"/>
                  <a:gd name="connsiteX7" fmla="*/ 6171 w 21556"/>
                  <a:gd name="connsiteY7" fmla="*/ 13314 h 21546"/>
                  <a:gd name="connsiteX8" fmla="*/ 4141 w 21556"/>
                  <a:gd name="connsiteY8" fmla="*/ 15804 h 21546"/>
                  <a:gd name="connsiteX9" fmla="*/ 81 w 21556"/>
                  <a:gd name="connsiteY9" fmla="*/ 20785 h 21546"/>
                  <a:gd name="connsiteX10" fmla="*/ 81 w 21556"/>
                  <a:gd name="connsiteY10" fmla="*/ 21389 h 21546"/>
                  <a:gd name="connsiteX11" fmla="*/ 392 w 21556"/>
                  <a:gd name="connsiteY11" fmla="*/ 21538 h 21546"/>
                  <a:gd name="connsiteX12" fmla="*/ 12498 w 21556"/>
                  <a:gd name="connsiteY12" fmla="*/ 21538 h 21546"/>
                  <a:gd name="connsiteX13" fmla="*/ 13012 w 21556"/>
                  <a:gd name="connsiteY13" fmla="*/ 21443 h 21546"/>
                  <a:gd name="connsiteX14" fmla="*/ 13507 w 21556"/>
                  <a:gd name="connsiteY14" fmla="*/ 21084 h 21546"/>
                  <a:gd name="connsiteX15" fmla="*/ 13992 w 21556"/>
                  <a:gd name="connsiteY15" fmla="*/ 20589 h 21546"/>
                  <a:gd name="connsiteX16" fmla="*/ 17966 w 21556"/>
                  <a:gd name="connsiteY16" fmla="*/ 15685 h 21546"/>
                  <a:gd name="connsiteX17" fmla="*/ 19953 w 21556"/>
                  <a:gd name="connsiteY17" fmla="*/ 13233 h 21546"/>
                  <a:gd name="connsiteX18" fmla="*/ 20946 w 21556"/>
                  <a:gd name="connsiteY18" fmla="*/ 12007 h 21546"/>
                  <a:gd name="connsiteX19" fmla="*/ 21404 w 21556"/>
                  <a:gd name="connsiteY19" fmla="*/ 11418 h 21546"/>
                  <a:gd name="connsiteX20" fmla="*/ 21553 w 21556"/>
                  <a:gd name="connsiteY20" fmla="*/ 10680 h 21546"/>
                  <a:gd name="connsiteX21" fmla="*/ 21354 w 21556"/>
                  <a:gd name="connsiteY21" fmla="*/ 10062 h 21546"/>
                  <a:gd name="connsiteX22" fmla="*/ 20946 w 21556"/>
                  <a:gd name="connsiteY22" fmla="*/ 9552 h 21546"/>
                  <a:gd name="connsiteX23" fmla="*/ 19953 w 21556"/>
                  <a:gd name="connsiteY23" fmla="*/ 8322 h 21546"/>
                  <a:gd name="connsiteX24" fmla="*/ 17966 w 21556"/>
                  <a:gd name="connsiteY24" fmla="*/ 5863 h 21546"/>
                  <a:gd name="connsiteX25" fmla="*/ 13992 w 21556"/>
                  <a:gd name="connsiteY25" fmla="*/ 945 h 21546"/>
                  <a:gd name="connsiteX26" fmla="*/ 13507 w 21556"/>
                  <a:gd name="connsiteY26" fmla="*/ 457 h 21546"/>
                  <a:gd name="connsiteX27" fmla="*/ 13012 w 21556"/>
                  <a:gd name="connsiteY27" fmla="*/ 98 h 21546"/>
                  <a:gd name="connsiteX28" fmla="*/ 12498 w 21556"/>
                  <a:gd name="connsiteY28" fmla="*/ 3 h 21546"/>
                  <a:gd name="connsiteX0" fmla="*/ 12498 w 21556"/>
                  <a:gd name="connsiteY0" fmla="*/ 3 h 21546"/>
                  <a:gd name="connsiteX1" fmla="*/ 4141 w 21556"/>
                  <a:gd name="connsiteY1" fmla="*/ 5786 h 21546"/>
                  <a:gd name="connsiteX2" fmla="*/ 6171 w 21556"/>
                  <a:gd name="connsiteY2" fmla="*/ 8305 h 21546"/>
                  <a:gd name="connsiteX3" fmla="*/ 7562 w 21556"/>
                  <a:gd name="connsiteY3" fmla="*/ 9933 h 21546"/>
                  <a:gd name="connsiteX4" fmla="*/ 7792 w 21556"/>
                  <a:gd name="connsiteY4" fmla="*/ 10538 h 21546"/>
                  <a:gd name="connsiteX5" fmla="*/ 7572 w 21556"/>
                  <a:gd name="connsiteY5" fmla="*/ 11583 h 21546"/>
                  <a:gd name="connsiteX6" fmla="*/ 6171 w 21556"/>
                  <a:gd name="connsiteY6" fmla="*/ 13314 h 21546"/>
                  <a:gd name="connsiteX7" fmla="*/ 4141 w 21556"/>
                  <a:gd name="connsiteY7" fmla="*/ 15804 h 21546"/>
                  <a:gd name="connsiteX8" fmla="*/ 81 w 21556"/>
                  <a:gd name="connsiteY8" fmla="*/ 20785 h 21546"/>
                  <a:gd name="connsiteX9" fmla="*/ 81 w 21556"/>
                  <a:gd name="connsiteY9" fmla="*/ 21389 h 21546"/>
                  <a:gd name="connsiteX10" fmla="*/ 392 w 21556"/>
                  <a:gd name="connsiteY10" fmla="*/ 21538 h 21546"/>
                  <a:gd name="connsiteX11" fmla="*/ 12498 w 21556"/>
                  <a:gd name="connsiteY11" fmla="*/ 21538 h 21546"/>
                  <a:gd name="connsiteX12" fmla="*/ 13012 w 21556"/>
                  <a:gd name="connsiteY12" fmla="*/ 21443 h 21546"/>
                  <a:gd name="connsiteX13" fmla="*/ 13507 w 21556"/>
                  <a:gd name="connsiteY13" fmla="*/ 21084 h 21546"/>
                  <a:gd name="connsiteX14" fmla="*/ 13992 w 21556"/>
                  <a:gd name="connsiteY14" fmla="*/ 20589 h 21546"/>
                  <a:gd name="connsiteX15" fmla="*/ 17966 w 21556"/>
                  <a:gd name="connsiteY15" fmla="*/ 15685 h 21546"/>
                  <a:gd name="connsiteX16" fmla="*/ 19953 w 21556"/>
                  <a:gd name="connsiteY16" fmla="*/ 13233 h 21546"/>
                  <a:gd name="connsiteX17" fmla="*/ 20946 w 21556"/>
                  <a:gd name="connsiteY17" fmla="*/ 12007 h 21546"/>
                  <a:gd name="connsiteX18" fmla="*/ 21404 w 21556"/>
                  <a:gd name="connsiteY18" fmla="*/ 11418 h 21546"/>
                  <a:gd name="connsiteX19" fmla="*/ 21553 w 21556"/>
                  <a:gd name="connsiteY19" fmla="*/ 10680 h 21546"/>
                  <a:gd name="connsiteX20" fmla="*/ 21354 w 21556"/>
                  <a:gd name="connsiteY20" fmla="*/ 10062 h 21546"/>
                  <a:gd name="connsiteX21" fmla="*/ 20946 w 21556"/>
                  <a:gd name="connsiteY21" fmla="*/ 9552 h 21546"/>
                  <a:gd name="connsiteX22" fmla="*/ 19953 w 21556"/>
                  <a:gd name="connsiteY22" fmla="*/ 8322 h 21546"/>
                  <a:gd name="connsiteX23" fmla="*/ 17966 w 21556"/>
                  <a:gd name="connsiteY23" fmla="*/ 5863 h 21546"/>
                  <a:gd name="connsiteX24" fmla="*/ 13992 w 21556"/>
                  <a:gd name="connsiteY24" fmla="*/ 945 h 21546"/>
                  <a:gd name="connsiteX25" fmla="*/ 13507 w 21556"/>
                  <a:gd name="connsiteY25" fmla="*/ 457 h 21546"/>
                  <a:gd name="connsiteX26" fmla="*/ 13012 w 21556"/>
                  <a:gd name="connsiteY26" fmla="*/ 98 h 21546"/>
                  <a:gd name="connsiteX27" fmla="*/ 12498 w 21556"/>
                  <a:gd name="connsiteY27" fmla="*/ 3 h 21546"/>
                  <a:gd name="connsiteX0" fmla="*/ 13012 w 21556"/>
                  <a:gd name="connsiteY0" fmla="*/ 0 h 21448"/>
                  <a:gd name="connsiteX1" fmla="*/ 4141 w 21556"/>
                  <a:gd name="connsiteY1" fmla="*/ 5688 h 21448"/>
                  <a:gd name="connsiteX2" fmla="*/ 6171 w 21556"/>
                  <a:gd name="connsiteY2" fmla="*/ 8207 h 21448"/>
                  <a:gd name="connsiteX3" fmla="*/ 7562 w 21556"/>
                  <a:gd name="connsiteY3" fmla="*/ 9835 h 21448"/>
                  <a:gd name="connsiteX4" fmla="*/ 7792 w 21556"/>
                  <a:gd name="connsiteY4" fmla="*/ 10440 h 21448"/>
                  <a:gd name="connsiteX5" fmla="*/ 7572 w 21556"/>
                  <a:gd name="connsiteY5" fmla="*/ 11485 h 21448"/>
                  <a:gd name="connsiteX6" fmla="*/ 6171 w 21556"/>
                  <a:gd name="connsiteY6" fmla="*/ 13216 h 21448"/>
                  <a:gd name="connsiteX7" fmla="*/ 4141 w 21556"/>
                  <a:gd name="connsiteY7" fmla="*/ 15706 h 21448"/>
                  <a:gd name="connsiteX8" fmla="*/ 81 w 21556"/>
                  <a:gd name="connsiteY8" fmla="*/ 20687 h 21448"/>
                  <a:gd name="connsiteX9" fmla="*/ 81 w 21556"/>
                  <a:gd name="connsiteY9" fmla="*/ 21291 h 21448"/>
                  <a:gd name="connsiteX10" fmla="*/ 392 w 21556"/>
                  <a:gd name="connsiteY10" fmla="*/ 21440 h 21448"/>
                  <a:gd name="connsiteX11" fmla="*/ 12498 w 21556"/>
                  <a:gd name="connsiteY11" fmla="*/ 21440 h 21448"/>
                  <a:gd name="connsiteX12" fmla="*/ 13012 w 21556"/>
                  <a:gd name="connsiteY12" fmla="*/ 21345 h 21448"/>
                  <a:gd name="connsiteX13" fmla="*/ 13507 w 21556"/>
                  <a:gd name="connsiteY13" fmla="*/ 20986 h 21448"/>
                  <a:gd name="connsiteX14" fmla="*/ 13992 w 21556"/>
                  <a:gd name="connsiteY14" fmla="*/ 20491 h 21448"/>
                  <a:gd name="connsiteX15" fmla="*/ 17966 w 21556"/>
                  <a:gd name="connsiteY15" fmla="*/ 15587 h 21448"/>
                  <a:gd name="connsiteX16" fmla="*/ 19953 w 21556"/>
                  <a:gd name="connsiteY16" fmla="*/ 13135 h 21448"/>
                  <a:gd name="connsiteX17" fmla="*/ 20946 w 21556"/>
                  <a:gd name="connsiteY17" fmla="*/ 11909 h 21448"/>
                  <a:gd name="connsiteX18" fmla="*/ 21404 w 21556"/>
                  <a:gd name="connsiteY18" fmla="*/ 11320 h 21448"/>
                  <a:gd name="connsiteX19" fmla="*/ 21553 w 21556"/>
                  <a:gd name="connsiteY19" fmla="*/ 10582 h 21448"/>
                  <a:gd name="connsiteX20" fmla="*/ 21354 w 21556"/>
                  <a:gd name="connsiteY20" fmla="*/ 9964 h 21448"/>
                  <a:gd name="connsiteX21" fmla="*/ 20946 w 21556"/>
                  <a:gd name="connsiteY21" fmla="*/ 9454 h 21448"/>
                  <a:gd name="connsiteX22" fmla="*/ 19953 w 21556"/>
                  <a:gd name="connsiteY22" fmla="*/ 8224 h 21448"/>
                  <a:gd name="connsiteX23" fmla="*/ 17966 w 21556"/>
                  <a:gd name="connsiteY23" fmla="*/ 5765 h 21448"/>
                  <a:gd name="connsiteX24" fmla="*/ 13992 w 21556"/>
                  <a:gd name="connsiteY24" fmla="*/ 847 h 21448"/>
                  <a:gd name="connsiteX25" fmla="*/ 13507 w 21556"/>
                  <a:gd name="connsiteY25" fmla="*/ 359 h 21448"/>
                  <a:gd name="connsiteX26" fmla="*/ 13012 w 21556"/>
                  <a:gd name="connsiteY26" fmla="*/ 0 h 21448"/>
                  <a:gd name="connsiteX0" fmla="*/ 13507 w 21556"/>
                  <a:gd name="connsiteY0" fmla="*/ 289 h 21378"/>
                  <a:gd name="connsiteX1" fmla="*/ 4141 w 21556"/>
                  <a:gd name="connsiteY1" fmla="*/ 5618 h 21378"/>
                  <a:gd name="connsiteX2" fmla="*/ 6171 w 21556"/>
                  <a:gd name="connsiteY2" fmla="*/ 8137 h 21378"/>
                  <a:gd name="connsiteX3" fmla="*/ 7562 w 21556"/>
                  <a:gd name="connsiteY3" fmla="*/ 9765 h 21378"/>
                  <a:gd name="connsiteX4" fmla="*/ 7792 w 21556"/>
                  <a:gd name="connsiteY4" fmla="*/ 10370 h 21378"/>
                  <a:gd name="connsiteX5" fmla="*/ 7572 w 21556"/>
                  <a:gd name="connsiteY5" fmla="*/ 11415 h 21378"/>
                  <a:gd name="connsiteX6" fmla="*/ 6171 w 21556"/>
                  <a:gd name="connsiteY6" fmla="*/ 13146 h 21378"/>
                  <a:gd name="connsiteX7" fmla="*/ 4141 w 21556"/>
                  <a:gd name="connsiteY7" fmla="*/ 15636 h 21378"/>
                  <a:gd name="connsiteX8" fmla="*/ 81 w 21556"/>
                  <a:gd name="connsiteY8" fmla="*/ 20617 h 21378"/>
                  <a:gd name="connsiteX9" fmla="*/ 81 w 21556"/>
                  <a:gd name="connsiteY9" fmla="*/ 21221 h 21378"/>
                  <a:gd name="connsiteX10" fmla="*/ 392 w 21556"/>
                  <a:gd name="connsiteY10" fmla="*/ 21370 h 21378"/>
                  <a:gd name="connsiteX11" fmla="*/ 12498 w 21556"/>
                  <a:gd name="connsiteY11" fmla="*/ 21370 h 21378"/>
                  <a:gd name="connsiteX12" fmla="*/ 13012 w 21556"/>
                  <a:gd name="connsiteY12" fmla="*/ 21275 h 21378"/>
                  <a:gd name="connsiteX13" fmla="*/ 13507 w 21556"/>
                  <a:gd name="connsiteY13" fmla="*/ 20916 h 21378"/>
                  <a:gd name="connsiteX14" fmla="*/ 13992 w 21556"/>
                  <a:gd name="connsiteY14" fmla="*/ 20421 h 21378"/>
                  <a:gd name="connsiteX15" fmla="*/ 17966 w 21556"/>
                  <a:gd name="connsiteY15" fmla="*/ 15517 h 21378"/>
                  <a:gd name="connsiteX16" fmla="*/ 19953 w 21556"/>
                  <a:gd name="connsiteY16" fmla="*/ 13065 h 21378"/>
                  <a:gd name="connsiteX17" fmla="*/ 20946 w 21556"/>
                  <a:gd name="connsiteY17" fmla="*/ 11839 h 21378"/>
                  <a:gd name="connsiteX18" fmla="*/ 21404 w 21556"/>
                  <a:gd name="connsiteY18" fmla="*/ 11250 h 21378"/>
                  <a:gd name="connsiteX19" fmla="*/ 21553 w 21556"/>
                  <a:gd name="connsiteY19" fmla="*/ 10512 h 21378"/>
                  <a:gd name="connsiteX20" fmla="*/ 21354 w 21556"/>
                  <a:gd name="connsiteY20" fmla="*/ 9894 h 21378"/>
                  <a:gd name="connsiteX21" fmla="*/ 20946 w 21556"/>
                  <a:gd name="connsiteY21" fmla="*/ 9384 h 21378"/>
                  <a:gd name="connsiteX22" fmla="*/ 19953 w 21556"/>
                  <a:gd name="connsiteY22" fmla="*/ 8154 h 21378"/>
                  <a:gd name="connsiteX23" fmla="*/ 17966 w 21556"/>
                  <a:gd name="connsiteY23" fmla="*/ 5695 h 21378"/>
                  <a:gd name="connsiteX24" fmla="*/ 13992 w 21556"/>
                  <a:gd name="connsiteY24" fmla="*/ 777 h 21378"/>
                  <a:gd name="connsiteX25" fmla="*/ 13507 w 21556"/>
                  <a:gd name="connsiteY25" fmla="*/ 289 h 21378"/>
                  <a:gd name="connsiteX0" fmla="*/ 13992 w 21556"/>
                  <a:gd name="connsiteY0" fmla="*/ 1 h 20602"/>
                  <a:gd name="connsiteX1" fmla="*/ 4141 w 21556"/>
                  <a:gd name="connsiteY1" fmla="*/ 4842 h 20602"/>
                  <a:gd name="connsiteX2" fmla="*/ 6171 w 21556"/>
                  <a:gd name="connsiteY2" fmla="*/ 7361 h 20602"/>
                  <a:gd name="connsiteX3" fmla="*/ 7562 w 21556"/>
                  <a:gd name="connsiteY3" fmla="*/ 8989 h 20602"/>
                  <a:gd name="connsiteX4" fmla="*/ 7792 w 21556"/>
                  <a:gd name="connsiteY4" fmla="*/ 9594 h 20602"/>
                  <a:gd name="connsiteX5" fmla="*/ 7572 w 21556"/>
                  <a:gd name="connsiteY5" fmla="*/ 10639 h 20602"/>
                  <a:gd name="connsiteX6" fmla="*/ 6171 w 21556"/>
                  <a:gd name="connsiteY6" fmla="*/ 12370 h 20602"/>
                  <a:gd name="connsiteX7" fmla="*/ 4141 w 21556"/>
                  <a:gd name="connsiteY7" fmla="*/ 14860 h 20602"/>
                  <a:gd name="connsiteX8" fmla="*/ 81 w 21556"/>
                  <a:gd name="connsiteY8" fmla="*/ 19841 h 20602"/>
                  <a:gd name="connsiteX9" fmla="*/ 81 w 21556"/>
                  <a:gd name="connsiteY9" fmla="*/ 20445 h 20602"/>
                  <a:gd name="connsiteX10" fmla="*/ 392 w 21556"/>
                  <a:gd name="connsiteY10" fmla="*/ 20594 h 20602"/>
                  <a:gd name="connsiteX11" fmla="*/ 12498 w 21556"/>
                  <a:gd name="connsiteY11" fmla="*/ 20594 h 20602"/>
                  <a:gd name="connsiteX12" fmla="*/ 13012 w 21556"/>
                  <a:gd name="connsiteY12" fmla="*/ 20499 h 20602"/>
                  <a:gd name="connsiteX13" fmla="*/ 13507 w 21556"/>
                  <a:gd name="connsiteY13" fmla="*/ 20140 h 20602"/>
                  <a:gd name="connsiteX14" fmla="*/ 13992 w 21556"/>
                  <a:gd name="connsiteY14" fmla="*/ 19645 h 20602"/>
                  <a:gd name="connsiteX15" fmla="*/ 17966 w 21556"/>
                  <a:gd name="connsiteY15" fmla="*/ 14741 h 20602"/>
                  <a:gd name="connsiteX16" fmla="*/ 19953 w 21556"/>
                  <a:gd name="connsiteY16" fmla="*/ 12289 h 20602"/>
                  <a:gd name="connsiteX17" fmla="*/ 20946 w 21556"/>
                  <a:gd name="connsiteY17" fmla="*/ 11063 h 20602"/>
                  <a:gd name="connsiteX18" fmla="*/ 21404 w 21556"/>
                  <a:gd name="connsiteY18" fmla="*/ 10474 h 20602"/>
                  <a:gd name="connsiteX19" fmla="*/ 21553 w 21556"/>
                  <a:gd name="connsiteY19" fmla="*/ 9736 h 20602"/>
                  <a:gd name="connsiteX20" fmla="*/ 21354 w 21556"/>
                  <a:gd name="connsiteY20" fmla="*/ 9118 h 20602"/>
                  <a:gd name="connsiteX21" fmla="*/ 20946 w 21556"/>
                  <a:gd name="connsiteY21" fmla="*/ 8608 h 20602"/>
                  <a:gd name="connsiteX22" fmla="*/ 19953 w 21556"/>
                  <a:gd name="connsiteY22" fmla="*/ 7378 h 20602"/>
                  <a:gd name="connsiteX23" fmla="*/ 17966 w 21556"/>
                  <a:gd name="connsiteY23" fmla="*/ 4919 h 20602"/>
                  <a:gd name="connsiteX24" fmla="*/ 13992 w 21556"/>
                  <a:gd name="connsiteY24" fmla="*/ 1 h 20602"/>
                  <a:gd name="connsiteX0" fmla="*/ 17966 w 21556"/>
                  <a:gd name="connsiteY0" fmla="*/ 77 h 15760"/>
                  <a:gd name="connsiteX1" fmla="*/ 4141 w 21556"/>
                  <a:gd name="connsiteY1" fmla="*/ 0 h 15760"/>
                  <a:gd name="connsiteX2" fmla="*/ 6171 w 21556"/>
                  <a:gd name="connsiteY2" fmla="*/ 2519 h 15760"/>
                  <a:gd name="connsiteX3" fmla="*/ 7562 w 21556"/>
                  <a:gd name="connsiteY3" fmla="*/ 4147 h 15760"/>
                  <a:gd name="connsiteX4" fmla="*/ 7792 w 21556"/>
                  <a:gd name="connsiteY4" fmla="*/ 4752 h 15760"/>
                  <a:gd name="connsiteX5" fmla="*/ 7572 w 21556"/>
                  <a:gd name="connsiteY5" fmla="*/ 5797 h 15760"/>
                  <a:gd name="connsiteX6" fmla="*/ 6171 w 21556"/>
                  <a:gd name="connsiteY6" fmla="*/ 7528 h 15760"/>
                  <a:gd name="connsiteX7" fmla="*/ 4141 w 21556"/>
                  <a:gd name="connsiteY7" fmla="*/ 10018 h 15760"/>
                  <a:gd name="connsiteX8" fmla="*/ 81 w 21556"/>
                  <a:gd name="connsiteY8" fmla="*/ 14999 h 15760"/>
                  <a:gd name="connsiteX9" fmla="*/ 81 w 21556"/>
                  <a:gd name="connsiteY9" fmla="*/ 15603 h 15760"/>
                  <a:gd name="connsiteX10" fmla="*/ 392 w 21556"/>
                  <a:gd name="connsiteY10" fmla="*/ 15752 h 15760"/>
                  <a:gd name="connsiteX11" fmla="*/ 12498 w 21556"/>
                  <a:gd name="connsiteY11" fmla="*/ 15752 h 15760"/>
                  <a:gd name="connsiteX12" fmla="*/ 13012 w 21556"/>
                  <a:gd name="connsiteY12" fmla="*/ 15657 h 15760"/>
                  <a:gd name="connsiteX13" fmla="*/ 13507 w 21556"/>
                  <a:gd name="connsiteY13" fmla="*/ 15298 h 15760"/>
                  <a:gd name="connsiteX14" fmla="*/ 13992 w 21556"/>
                  <a:gd name="connsiteY14" fmla="*/ 14803 h 15760"/>
                  <a:gd name="connsiteX15" fmla="*/ 17966 w 21556"/>
                  <a:gd name="connsiteY15" fmla="*/ 9899 h 15760"/>
                  <a:gd name="connsiteX16" fmla="*/ 19953 w 21556"/>
                  <a:gd name="connsiteY16" fmla="*/ 7447 h 15760"/>
                  <a:gd name="connsiteX17" fmla="*/ 20946 w 21556"/>
                  <a:gd name="connsiteY17" fmla="*/ 6221 h 15760"/>
                  <a:gd name="connsiteX18" fmla="*/ 21404 w 21556"/>
                  <a:gd name="connsiteY18" fmla="*/ 5632 h 15760"/>
                  <a:gd name="connsiteX19" fmla="*/ 21553 w 21556"/>
                  <a:gd name="connsiteY19" fmla="*/ 4894 h 15760"/>
                  <a:gd name="connsiteX20" fmla="*/ 21354 w 21556"/>
                  <a:gd name="connsiteY20" fmla="*/ 4276 h 15760"/>
                  <a:gd name="connsiteX21" fmla="*/ 20946 w 21556"/>
                  <a:gd name="connsiteY21" fmla="*/ 3766 h 15760"/>
                  <a:gd name="connsiteX22" fmla="*/ 19953 w 21556"/>
                  <a:gd name="connsiteY22" fmla="*/ 2536 h 15760"/>
                  <a:gd name="connsiteX23" fmla="*/ 17966 w 21556"/>
                  <a:gd name="connsiteY23" fmla="*/ 77 h 15760"/>
                  <a:gd name="connsiteX0" fmla="*/ 17966 w 21556"/>
                  <a:gd name="connsiteY0" fmla="*/ 0 h 15683"/>
                  <a:gd name="connsiteX1" fmla="*/ 6171 w 21556"/>
                  <a:gd name="connsiteY1" fmla="*/ 2442 h 15683"/>
                  <a:gd name="connsiteX2" fmla="*/ 7562 w 21556"/>
                  <a:gd name="connsiteY2" fmla="*/ 4070 h 15683"/>
                  <a:gd name="connsiteX3" fmla="*/ 7792 w 21556"/>
                  <a:gd name="connsiteY3" fmla="*/ 4675 h 15683"/>
                  <a:gd name="connsiteX4" fmla="*/ 7572 w 21556"/>
                  <a:gd name="connsiteY4" fmla="*/ 5720 h 15683"/>
                  <a:gd name="connsiteX5" fmla="*/ 6171 w 21556"/>
                  <a:gd name="connsiteY5" fmla="*/ 7451 h 15683"/>
                  <a:gd name="connsiteX6" fmla="*/ 4141 w 21556"/>
                  <a:gd name="connsiteY6" fmla="*/ 9941 h 15683"/>
                  <a:gd name="connsiteX7" fmla="*/ 81 w 21556"/>
                  <a:gd name="connsiteY7" fmla="*/ 14922 h 15683"/>
                  <a:gd name="connsiteX8" fmla="*/ 81 w 21556"/>
                  <a:gd name="connsiteY8" fmla="*/ 15526 h 15683"/>
                  <a:gd name="connsiteX9" fmla="*/ 392 w 21556"/>
                  <a:gd name="connsiteY9" fmla="*/ 15675 h 15683"/>
                  <a:gd name="connsiteX10" fmla="*/ 12498 w 21556"/>
                  <a:gd name="connsiteY10" fmla="*/ 15675 h 15683"/>
                  <a:gd name="connsiteX11" fmla="*/ 13012 w 21556"/>
                  <a:gd name="connsiteY11" fmla="*/ 15580 h 15683"/>
                  <a:gd name="connsiteX12" fmla="*/ 13507 w 21556"/>
                  <a:gd name="connsiteY12" fmla="*/ 15221 h 15683"/>
                  <a:gd name="connsiteX13" fmla="*/ 13992 w 21556"/>
                  <a:gd name="connsiteY13" fmla="*/ 14726 h 15683"/>
                  <a:gd name="connsiteX14" fmla="*/ 17966 w 21556"/>
                  <a:gd name="connsiteY14" fmla="*/ 9822 h 15683"/>
                  <a:gd name="connsiteX15" fmla="*/ 19953 w 21556"/>
                  <a:gd name="connsiteY15" fmla="*/ 7370 h 15683"/>
                  <a:gd name="connsiteX16" fmla="*/ 20946 w 21556"/>
                  <a:gd name="connsiteY16" fmla="*/ 6144 h 15683"/>
                  <a:gd name="connsiteX17" fmla="*/ 21404 w 21556"/>
                  <a:gd name="connsiteY17" fmla="*/ 5555 h 15683"/>
                  <a:gd name="connsiteX18" fmla="*/ 21553 w 21556"/>
                  <a:gd name="connsiteY18" fmla="*/ 4817 h 15683"/>
                  <a:gd name="connsiteX19" fmla="*/ 21354 w 21556"/>
                  <a:gd name="connsiteY19" fmla="*/ 4199 h 15683"/>
                  <a:gd name="connsiteX20" fmla="*/ 20946 w 21556"/>
                  <a:gd name="connsiteY20" fmla="*/ 3689 h 15683"/>
                  <a:gd name="connsiteX21" fmla="*/ 19953 w 21556"/>
                  <a:gd name="connsiteY21" fmla="*/ 2459 h 15683"/>
                  <a:gd name="connsiteX22" fmla="*/ 17966 w 21556"/>
                  <a:gd name="connsiteY22" fmla="*/ 0 h 15683"/>
                  <a:gd name="connsiteX0" fmla="*/ 17966 w 21556"/>
                  <a:gd name="connsiteY0" fmla="*/ 0 h 15683"/>
                  <a:gd name="connsiteX1" fmla="*/ 7562 w 21556"/>
                  <a:gd name="connsiteY1" fmla="*/ 4070 h 15683"/>
                  <a:gd name="connsiteX2" fmla="*/ 7792 w 21556"/>
                  <a:gd name="connsiteY2" fmla="*/ 4675 h 15683"/>
                  <a:gd name="connsiteX3" fmla="*/ 7572 w 21556"/>
                  <a:gd name="connsiteY3" fmla="*/ 5720 h 15683"/>
                  <a:gd name="connsiteX4" fmla="*/ 6171 w 21556"/>
                  <a:gd name="connsiteY4" fmla="*/ 7451 h 15683"/>
                  <a:gd name="connsiteX5" fmla="*/ 4141 w 21556"/>
                  <a:gd name="connsiteY5" fmla="*/ 9941 h 15683"/>
                  <a:gd name="connsiteX6" fmla="*/ 81 w 21556"/>
                  <a:gd name="connsiteY6" fmla="*/ 14922 h 15683"/>
                  <a:gd name="connsiteX7" fmla="*/ 81 w 21556"/>
                  <a:gd name="connsiteY7" fmla="*/ 15526 h 15683"/>
                  <a:gd name="connsiteX8" fmla="*/ 392 w 21556"/>
                  <a:gd name="connsiteY8" fmla="*/ 15675 h 15683"/>
                  <a:gd name="connsiteX9" fmla="*/ 12498 w 21556"/>
                  <a:gd name="connsiteY9" fmla="*/ 15675 h 15683"/>
                  <a:gd name="connsiteX10" fmla="*/ 13012 w 21556"/>
                  <a:gd name="connsiteY10" fmla="*/ 15580 h 15683"/>
                  <a:gd name="connsiteX11" fmla="*/ 13507 w 21556"/>
                  <a:gd name="connsiteY11" fmla="*/ 15221 h 15683"/>
                  <a:gd name="connsiteX12" fmla="*/ 13992 w 21556"/>
                  <a:gd name="connsiteY12" fmla="*/ 14726 h 15683"/>
                  <a:gd name="connsiteX13" fmla="*/ 17966 w 21556"/>
                  <a:gd name="connsiteY13" fmla="*/ 9822 h 15683"/>
                  <a:gd name="connsiteX14" fmla="*/ 19953 w 21556"/>
                  <a:gd name="connsiteY14" fmla="*/ 7370 h 15683"/>
                  <a:gd name="connsiteX15" fmla="*/ 20946 w 21556"/>
                  <a:gd name="connsiteY15" fmla="*/ 6144 h 15683"/>
                  <a:gd name="connsiteX16" fmla="*/ 21404 w 21556"/>
                  <a:gd name="connsiteY16" fmla="*/ 5555 h 15683"/>
                  <a:gd name="connsiteX17" fmla="*/ 21553 w 21556"/>
                  <a:gd name="connsiteY17" fmla="*/ 4817 h 15683"/>
                  <a:gd name="connsiteX18" fmla="*/ 21354 w 21556"/>
                  <a:gd name="connsiteY18" fmla="*/ 4199 h 15683"/>
                  <a:gd name="connsiteX19" fmla="*/ 20946 w 21556"/>
                  <a:gd name="connsiteY19" fmla="*/ 3689 h 15683"/>
                  <a:gd name="connsiteX20" fmla="*/ 19953 w 21556"/>
                  <a:gd name="connsiteY20" fmla="*/ 2459 h 15683"/>
                  <a:gd name="connsiteX21" fmla="*/ 17966 w 21556"/>
                  <a:gd name="connsiteY21" fmla="*/ 0 h 15683"/>
                  <a:gd name="connsiteX0" fmla="*/ 19953 w 21556"/>
                  <a:gd name="connsiteY0" fmla="*/ 0 h 13224"/>
                  <a:gd name="connsiteX1" fmla="*/ 7562 w 21556"/>
                  <a:gd name="connsiteY1" fmla="*/ 1611 h 13224"/>
                  <a:gd name="connsiteX2" fmla="*/ 7792 w 21556"/>
                  <a:gd name="connsiteY2" fmla="*/ 2216 h 13224"/>
                  <a:gd name="connsiteX3" fmla="*/ 7572 w 21556"/>
                  <a:gd name="connsiteY3" fmla="*/ 3261 h 13224"/>
                  <a:gd name="connsiteX4" fmla="*/ 6171 w 21556"/>
                  <a:gd name="connsiteY4" fmla="*/ 4992 h 13224"/>
                  <a:gd name="connsiteX5" fmla="*/ 4141 w 21556"/>
                  <a:gd name="connsiteY5" fmla="*/ 7482 h 13224"/>
                  <a:gd name="connsiteX6" fmla="*/ 81 w 21556"/>
                  <a:gd name="connsiteY6" fmla="*/ 12463 h 13224"/>
                  <a:gd name="connsiteX7" fmla="*/ 81 w 21556"/>
                  <a:gd name="connsiteY7" fmla="*/ 13067 h 13224"/>
                  <a:gd name="connsiteX8" fmla="*/ 392 w 21556"/>
                  <a:gd name="connsiteY8" fmla="*/ 13216 h 13224"/>
                  <a:gd name="connsiteX9" fmla="*/ 12498 w 21556"/>
                  <a:gd name="connsiteY9" fmla="*/ 13216 h 13224"/>
                  <a:gd name="connsiteX10" fmla="*/ 13012 w 21556"/>
                  <a:gd name="connsiteY10" fmla="*/ 13121 h 13224"/>
                  <a:gd name="connsiteX11" fmla="*/ 13507 w 21556"/>
                  <a:gd name="connsiteY11" fmla="*/ 12762 h 13224"/>
                  <a:gd name="connsiteX12" fmla="*/ 13992 w 21556"/>
                  <a:gd name="connsiteY12" fmla="*/ 12267 h 13224"/>
                  <a:gd name="connsiteX13" fmla="*/ 17966 w 21556"/>
                  <a:gd name="connsiteY13" fmla="*/ 7363 h 13224"/>
                  <a:gd name="connsiteX14" fmla="*/ 19953 w 21556"/>
                  <a:gd name="connsiteY14" fmla="*/ 4911 h 13224"/>
                  <a:gd name="connsiteX15" fmla="*/ 20946 w 21556"/>
                  <a:gd name="connsiteY15" fmla="*/ 3685 h 13224"/>
                  <a:gd name="connsiteX16" fmla="*/ 21404 w 21556"/>
                  <a:gd name="connsiteY16" fmla="*/ 3096 h 13224"/>
                  <a:gd name="connsiteX17" fmla="*/ 21553 w 21556"/>
                  <a:gd name="connsiteY17" fmla="*/ 2358 h 13224"/>
                  <a:gd name="connsiteX18" fmla="*/ 21354 w 21556"/>
                  <a:gd name="connsiteY18" fmla="*/ 1740 h 13224"/>
                  <a:gd name="connsiteX19" fmla="*/ 20946 w 21556"/>
                  <a:gd name="connsiteY19" fmla="*/ 1230 h 13224"/>
                  <a:gd name="connsiteX20" fmla="*/ 19953 w 21556"/>
                  <a:gd name="connsiteY20" fmla="*/ 0 h 13224"/>
                  <a:gd name="connsiteX0" fmla="*/ 19953 w 21556"/>
                  <a:gd name="connsiteY0" fmla="*/ 0 h 13224"/>
                  <a:gd name="connsiteX1" fmla="*/ 7562 w 21556"/>
                  <a:gd name="connsiteY1" fmla="*/ 1611 h 13224"/>
                  <a:gd name="connsiteX2" fmla="*/ 7792 w 21556"/>
                  <a:gd name="connsiteY2" fmla="*/ 2216 h 13224"/>
                  <a:gd name="connsiteX3" fmla="*/ 7613 w 21556"/>
                  <a:gd name="connsiteY3" fmla="*/ 1590 h 13224"/>
                  <a:gd name="connsiteX4" fmla="*/ 7572 w 21556"/>
                  <a:gd name="connsiteY4" fmla="*/ 3261 h 13224"/>
                  <a:gd name="connsiteX5" fmla="*/ 6171 w 21556"/>
                  <a:gd name="connsiteY5" fmla="*/ 4992 h 13224"/>
                  <a:gd name="connsiteX6" fmla="*/ 4141 w 21556"/>
                  <a:gd name="connsiteY6" fmla="*/ 7482 h 13224"/>
                  <a:gd name="connsiteX7" fmla="*/ 81 w 21556"/>
                  <a:gd name="connsiteY7" fmla="*/ 12463 h 13224"/>
                  <a:gd name="connsiteX8" fmla="*/ 81 w 21556"/>
                  <a:gd name="connsiteY8" fmla="*/ 13067 h 13224"/>
                  <a:gd name="connsiteX9" fmla="*/ 392 w 21556"/>
                  <a:gd name="connsiteY9" fmla="*/ 13216 h 13224"/>
                  <a:gd name="connsiteX10" fmla="*/ 12498 w 21556"/>
                  <a:gd name="connsiteY10" fmla="*/ 13216 h 13224"/>
                  <a:gd name="connsiteX11" fmla="*/ 13012 w 21556"/>
                  <a:gd name="connsiteY11" fmla="*/ 13121 h 13224"/>
                  <a:gd name="connsiteX12" fmla="*/ 13507 w 21556"/>
                  <a:gd name="connsiteY12" fmla="*/ 12762 h 13224"/>
                  <a:gd name="connsiteX13" fmla="*/ 13992 w 21556"/>
                  <a:gd name="connsiteY13" fmla="*/ 12267 h 13224"/>
                  <a:gd name="connsiteX14" fmla="*/ 17966 w 21556"/>
                  <a:gd name="connsiteY14" fmla="*/ 7363 h 13224"/>
                  <a:gd name="connsiteX15" fmla="*/ 19953 w 21556"/>
                  <a:gd name="connsiteY15" fmla="*/ 4911 h 13224"/>
                  <a:gd name="connsiteX16" fmla="*/ 20946 w 21556"/>
                  <a:gd name="connsiteY16" fmla="*/ 3685 h 13224"/>
                  <a:gd name="connsiteX17" fmla="*/ 21404 w 21556"/>
                  <a:gd name="connsiteY17" fmla="*/ 3096 h 13224"/>
                  <a:gd name="connsiteX18" fmla="*/ 21553 w 21556"/>
                  <a:gd name="connsiteY18" fmla="*/ 2358 h 13224"/>
                  <a:gd name="connsiteX19" fmla="*/ 21354 w 21556"/>
                  <a:gd name="connsiteY19" fmla="*/ 1740 h 13224"/>
                  <a:gd name="connsiteX20" fmla="*/ 20946 w 21556"/>
                  <a:gd name="connsiteY20" fmla="*/ 1230 h 13224"/>
                  <a:gd name="connsiteX21" fmla="*/ 19953 w 21556"/>
                  <a:gd name="connsiteY21" fmla="*/ 0 h 13224"/>
                  <a:gd name="connsiteX0" fmla="*/ 19953 w 21556"/>
                  <a:gd name="connsiteY0" fmla="*/ 0 h 13224"/>
                  <a:gd name="connsiteX1" fmla="*/ 7562 w 21556"/>
                  <a:gd name="connsiteY1" fmla="*/ 1611 h 13224"/>
                  <a:gd name="connsiteX2" fmla="*/ 7792 w 21556"/>
                  <a:gd name="connsiteY2" fmla="*/ 2216 h 13224"/>
                  <a:gd name="connsiteX3" fmla="*/ 7572 w 21556"/>
                  <a:gd name="connsiteY3" fmla="*/ 3261 h 13224"/>
                  <a:gd name="connsiteX4" fmla="*/ 6171 w 21556"/>
                  <a:gd name="connsiteY4" fmla="*/ 4992 h 13224"/>
                  <a:gd name="connsiteX5" fmla="*/ 4141 w 21556"/>
                  <a:gd name="connsiteY5" fmla="*/ 7482 h 13224"/>
                  <a:gd name="connsiteX6" fmla="*/ 81 w 21556"/>
                  <a:gd name="connsiteY6" fmla="*/ 12463 h 13224"/>
                  <a:gd name="connsiteX7" fmla="*/ 81 w 21556"/>
                  <a:gd name="connsiteY7" fmla="*/ 13067 h 13224"/>
                  <a:gd name="connsiteX8" fmla="*/ 392 w 21556"/>
                  <a:gd name="connsiteY8" fmla="*/ 13216 h 13224"/>
                  <a:gd name="connsiteX9" fmla="*/ 12498 w 21556"/>
                  <a:gd name="connsiteY9" fmla="*/ 13216 h 13224"/>
                  <a:gd name="connsiteX10" fmla="*/ 13012 w 21556"/>
                  <a:gd name="connsiteY10" fmla="*/ 13121 h 13224"/>
                  <a:gd name="connsiteX11" fmla="*/ 13507 w 21556"/>
                  <a:gd name="connsiteY11" fmla="*/ 12762 h 13224"/>
                  <a:gd name="connsiteX12" fmla="*/ 13992 w 21556"/>
                  <a:gd name="connsiteY12" fmla="*/ 12267 h 13224"/>
                  <a:gd name="connsiteX13" fmla="*/ 17966 w 21556"/>
                  <a:gd name="connsiteY13" fmla="*/ 7363 h 13224"/>
                  <a:gd name="connsiteX14" fmla="*/ 19953 w 21556"/>
                  <a:gd name="connsiteY14" fmla="*/ 4911 h 13224"/>
                  <a:gd name="connsiteX15" fmla="*/ 20946 w 21556"/>
                  <a:gd name="connsiteY15" fmla="*/ 3685 h 13224"/>
                  <a:gd name="connsiteX16" fmla="*/ 21404 w 21556"/>
                  <a:gd name="connsiteY16" fmla="*/ 3096 h 13224"/>
                  <a:gd name="connsiteX17" fmla="*/ 21553 w 21556"/>
                  <a:gd name="connsiteY17" fmla="*/ 2358 h 13224"/>
                  <a:gd name="connsiteX18" fmla="*/ 21354 w 21556"/>
                  <a:gd name="connsiteY18" fmla="*/ 1740 h 13224"/>
                  <a:gd name="connsiteX19" fmla="*/ 20946 w 21556"/>
                  <a:gd name="connsiteY19" fmla="*/ 1230 h 13224"/>
                  <a:gd name="connsiteX20" fmla="*/ 19953 w 21556"/>
                  <a:gd name="connsiteY20" fmla="*/ 0 h 13224"/>
                  <a:gd name="connsiteX0" fmla="*/ 19953 w 21556"/>
                  <a:gd name="connsiteY0" fmla="*/ 0 h 13224"/>
                  <a:gd name="connsiteX1" fmla="*/ 7792 w 21556"/>
                  <a:gd name="connsiteY1" fmla="*/ 2216 h 13224"/>
                  <a:gd name="connsiteX2" fmla="*/ 7572 w 21556"/>
                  <a:gd name="connsiteY2" fmla="*/ 3261 h 13224"/>
                  <a:gd name="connsiteX3" fmla="*/ 6171 w 21556"/>
                  <a:gd name="connsiteY3" fmla="*/ 4992 h 13224"/>
                  <a:gd name="connsiteX4" fmla="*/ 4141 w 21556"/>
                  <a:gd name="connsiteY4" fmla="*/ 7482 h 13224"/>
                  <a:gd name="connsiteX5" fmla="*/ 81 w 21556"/>
                  <a:gd name="connsiteY5" fmla="*/ 12463 h 13224"/>
                  <a:gd name="connsiteX6" fmla="*/ 81 w 21556"/>
                  <a:gd name="connsiteY6" fmla="*/ 13067 h 13224"/>
                  <a:gd name="connsiteX7" fmla="*/ 392 w 21556"/>
                  <a:gd name="connsiteY7" fmla="*/ 13216 h 13224"/>
                  <a:gd name="connsiteX8" fmla="*/ 12498 w 21556"/>
                  <a:gd name="connsiteY8" fmla="*/ 13216 h 13224"/>
                  <a:gd name="connsiteX9" fmla="*/ 13012 w 21556"/>
                  <a:gd name="connsiteY9" fmla="*/ 13121 h 13224"/>
                  <a:gd name="connsiteX10" fmla="*/ 13507 w 21556"/>
                  <a:gd name="connsiteY10" fmla="*/ 12762 h 13224"/>
                  <a:gd name="connsiteX11" fmla="*/ 13992 w 21556"/>
                  <a:gd name="connsiteY11" fmla="*/ 12267 h 13224"/>
                  <a:gd name="connsiteX12" fmla="*/ 17966 w 21556"/>
                  <a:gd name="connsiteY12" fmla="*/ 7363 h 13224"/>
                  <a:gd name="connsiteX13" fmla="*/ 19953 w 21556"/>
                  <a:gd name="connsiteY13" fmla="*/ 4911 h 13224"/>
                  <a:gd name="connsiteX14" fmla="*/ 20946 w 21556"/>
                  <a:gd name="connsiteY14" fmla="*/ 3685 h 13224"/>
                  <a:gd name="connsiteX15" fmla="*/ 21404 w 21556"/>
                  <a:gd name="connsiteY15" fmla="*/ 3096 h 13224"/>
                  <a:gd name="connsiteX16" fmla="*/ 21553 w 21556"/>
                  <a:gd name="connsiteY16" fmla="*/ 2358 h 13224"/>
                  <a:gd name="connsiteX17" fmla="*/ 21354 w 21556"/>
                  <a:gd name="connsiteY17" fmla="*/ 1740 h 13224"/>
                  <a:gd name="connsiteX18" fmla="*/ 20946 w 21556"/>
                  <a:gd name="connsiteY18" fmla="*/ 1230 h 13224"/>
                  <a:gd name="connsiteX19" fmla="*/ 19953 w 21556"/>
                  <a:gd name="connsiteY19" fmla="*/ 0 h 13224"/>
                  <a:gd name="connsiteX0" fmla="*/ 20946 w 21556"/>
                  <a:gd name="connsiteY0" fmla="*/ 0 h 11994"/>
                  <a:gd name="connsiteX1" fmla="*/ 7792 w 21556"/>
                  <a:gd name="connsiteY1" fmla="*/ 986 h 11994"/>
                  <a:gd name="connsiteX2" fmla="*/ 7572 w 21556"/>
                  <a:gd name="connsiteY2" fmla="*/ 2031 h 11994"/>
                  <a:gd name="connsiteX3" fmla="*/ 6171 w 21556"/>
                  <a:gd name="connsiteY3" fmla="*/ 3762 h 11994"/>
                  <a:gd name="connsiteX4" fmla="*/ 4141 w 21556"/>
                  <a:gd name="connsiteY4" fmla="*/ 6252 h 11994"/>
                  <a:gd name="connsiteX5" fmla="*/ 81 w 21556"/>
                  <a:gd name="connsiteY5" fmla="*/ 11233 h 11994"/>
                  <a:gd name="connsiteX6" fmla="*/ 81 w 21556"/>
                  <a:gd name="connsiteY6" fmla="*/ 11837 h 11994"/>
                  <a:gd name="connsiteX7" fmla="*/ 392 w 21556"/>
                  <a:gd name="connsiteY7" fmla="*/ 11986 h 11994"/>
                  <a:gd name="connsiteX8" fmla="*/ 12498 w 21556"/>
                  <a:gd name="connsiteY8" fmla="*/ 11986 h 11994"/>
                  <a:gd name="connsiteX9" fmla="*/ 13012 w 21556"/>
                  <a:gd name="connsiteY9" fmla="*/ 11891 h 11994"/>
                  <a:gd name="connsiteX10" fmla="*/ 13507 w 21556"/>
                  <a:gd name="connsiteY10" fmla="*/ 11532 h 11994"/>
                  <a:gd name="connsiteX11" fmla="*/ 13992 w 21556"/>
                  <a:gd name="connsiteY11" fmla="*/ 11037 h 11994"/>
                  <a:gd name="connsiteX12" fmla="*/ 17966 w 21556"/>
                  <a:gd name="connsiteY12" fmla="*/ 6133 h 11994"/>
                  <a:gd name="connsiteX13" fmla="*/ 19953 w 21556"/>
                  <a:gd name="connsiteY13" fmla="*/ 3681 h 11994"/>
                  <a:gd name="connsiteX14" fmla="*/ 20946 w 21556"/>
                  <a:gd name="connsiteY14" fmla="*/ 2455 h 11994"/>
                  <a:gd name="connsiteX15" fmla="*/ 21404 w 21556"/>
                  <a:gd name="connsiteY15" fmla="*/ 1866 h 11994"/>
                  <a:gd name="connsiteX16" fmla="*/ 21553 w 21556"/>
                  <a:gd name="connsiteY16" fmla="*/ 1128 h 11994"/>
                  <a:gd name="connsiteX17" fmla="*/ 21354 w 21556"/>
                  <a:gd name="connsiteY17" fmla="*/ 510 h 11994"/>
                  <a:gd name="connsiteX18" fmla="*/ 20946 w 21556"/>
                  <a:gd name="connsiteY18" fmla="*/ 0 h 11994"/>
                  <a:gd name="connsiteX0" fmla="*/ 21354 w 21556"/>
                  <a:gd name="connsiteY0" fmla="*/ 0 h 11484"/>
                  <a:gd name="connsiteX1" fmla="*/ 7792 w 21556"/>
                  <a:gd name="connsiteY1" fmla="*/ 476 h 11484"/>
                  <a:gd name="connsiteX2" fmla="*/ 7572 w 21556"/>
                  <a:gd name="connsiteY2" fmla="*/ 1521 h 11484"/>
                  <a:gd name="connsiteX3" fmla="*/ 6171 w 21556"/>
                  <a:gd name="connsiteY3" fmla="*/ 3252 h 11484"/>
                  <a:gd name="connsiteX4" fmla="*/ 4141 w 21556"/>
                  <a:gd name="connsiteY4" fmla="*/ 5742 h 11484"/>
                  <a:gd name="connsiteX5" fmla="*/ 81 w 21556"/>
                  <a:gd name="connsiteY5" fmla="*/ 10723 h 11484"/>
                  <a:gd name="connsiteX6" fmla="*/ 81 w 21556"/>
                  <a:gd name="connsiteY6" fmla="*/ 11327 h 11484"/>
                  <a:gd name="connsiteX7" fmla="*/ 392 w 21556"/>
                  <a:gd name="connsiteY7" fmla="*/ 11476 h 11484"/>
                  <a:gd name="connsiteX8" fmla="*/ 12498 w 21556"/>
                  <a:gd name="connsiteY8" fmla="*/ 11476 h 11484"/>
                  <a:gd name="connsiteX9" fmla="*/ 13012 w 21556"/>
                  <a:gd name="connsiteY9" fmla="*/ 11381 h 11484"/>
                  <a:gd name="connsiteX10" fmla="*/ 13507 w 21556"/>
                  <a:gd name="connsiteY10" fmla="*/ 11022 h 11484"/>
                  <a:gd name="connsiteX11" fmla="*/ 13992 w 21556"/>
                  <a:gd name="connsiteY11" fmla="*/ 10527 h 11484"/>
                  <a:gd name="connsiteX12" fmla="*/ 17966 w 21556"/>
                  <a:gd name="connsiteY12" fmla="*/ 5623 h 11484"/>
                  <a:gd name="connsiteX13" fmla="*/ 19953 w 21556"/>
                  <a:gd name="connsiteY13" fmla="*/ 3171 h 11484"/>
                  <a:gd name="connsiteX14" fmla="*/ 20946 w 21556"/>
                  <a:gd name="connsiteY14" fmla="*/ 1945 h 11484"/>
                  <a:gd name="connsiteX15" fmla="*/ 21404 w 21556"/>
                  <a:gd name="connsiteY15" fmla="*/ 1356 h 11484"/>
                  <a:gd name="connsiteX16" fmla="*/ 21553 w 21556"/>
                  <a:gd name="connsiteY16" fmla="*/ 618 h 11484"/>
                  <a:gd name="connsiteX17" fmla="*/ 21354 w 21556"/>
                  <a:gd name="connsiteY17" fmla="*/ 0 h 11484"/>
                  <a:gd name="connsiteX0" fmla="*/ 21553 w 21556"/>
                  <a:gd name="connsiteY0" fmla="*/ 206 h 11072"/>
                  <a:gd name="connsiteX1" fmla="*/ 7792 w 21556"/>
                  <a:gd name="connsiteY1" fmla="*/ 64 h 11072"/>
                  <a:gd name="connsiteX2" fmla="*/ 7572 w 21556"/>
                  <a:gd name="connsiteY2" fmla="*/ 1109 h 11072"/>
                  <a:gd name="connsiteX3" fmla="*/ 6171 w 21556"/>
                  <a:gd name="connsiteY3" fmla="*/ 2840 h 11072"/>
                  <a:gd name="connsiteX4" fmla="*/ 4141 w 21556"/>
                  <a:gd name="connsiteY4" fmla="*/ 5330 h 11072"/>
                  <a:gd name="connsiteX5" fmla="*/ 81 w 21556"/>
                  <a:gd name="connsiteY5" fmla="*/ 10311 h 11072"/>
                  <a:gd name="connsiteX6" fmla="*/ 81 w 21556"/>
                  <a:gd name="connsiteY6" fmla="*/ 10915 h 11072"/>
                  <a:gd name="connsiteX7" fmla="*/ 392 w 21556"/>
                  <a:gd name="connsiteY7" fmla="*/ 11064 h 11072"/>
                  <a:gd name="connsiteX8" fmla="*/ 12498 w 21556"/>
                  <a:gd name="connsiteY8" fmla="*/ 11064 h 11072"/>
                  <a:gd name="connsiteX9" fmla="*/ 13012 w 21556"/>
                  <a:gd name="connsiteY9" fmla="*/ 10969 h 11072"/>
                  <a:gd name="connsiteX10" fmla="*/ 13507 w 21556"/>
                  <a:gd name="connsiteY10" fmla="*/ 10610 h 11072"/>
                  <a:gd name="connsiteX11" fmla="*/ 13992 w 21556"/>
                  <a:gd name="connsiteY11" fmla="*/ 10115 h 11072"/>
                  <a:gd name="connsiteX12" fmla="*/ 17966 w 21556"/>
                  <a:gd name="connsiteY12" fmla="*/ 5211 h 11072"/>
                  <a:gd name="connsiteX13" fmla="*/ 19953 w 21556"/>
                  <a:gd name="connsiteY13" fmla="*/ 2759 h 11072"/>
                  <a:gd name="connsiteX14" fmla="*/ 20946 w 21556"/>
                  <a:gd name="connsiteY14" fmla="*/ 1533 h 11072"/>
                  <a:gd name="connsiteX15" fmla="*/ 21404 w 21556"/>
                  <a:gd name="connsiteY15" fmla="*/ 944 h 11072"/>
                  <a:gd name="connsiteX16" fmla="*/ 21553 w 21556"/>
                  <a:gd name="connsiteY16" fmla="*/ 206 h 110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21556" h="11072">
                    <a:moveTo>
                      <a:pt x="21553" y="206"/>
                    </a:moveTo>
                    <a:cubicBezTo>
                      <a:pt x="19284" y="59"/>
                      <a:pt x="10122" y="-86"/>
                      <a:pt x="7792" y="64"/>
                    </a:cubicBezTo>
                    <a:cubicBezTo>
                      <a:pt x="7794" y="339"/>
                      <a:pt x="7842" y="646"/>
                      <a:pt x="7572" y="1109"/>
                    </a:cubicBezTo>
                    <a:lnTo>
                      <a:pt x="6171" y="2840"/>
                    </a:lnTo>
                    <a:lnTo>
                      <a:pt x="4141" y="5330"/>
                    </a:lnTo>
                    <a:lnTo>
                      <a:pt x="81" y="10311"/>
                    </a:lnTo>
                    <a:cubicBezTo>
                      <a:pt x="-27" y="10485"/>
                      <a:pt x="-27" y="10741"/>
                      <a:pt x="81" y="10915"/>
                    </a:cubicBezTo>
                    <a:cubicBezTo>
                      <a:pt x="157" y="11038"/>
                      <a:pt x="276" y="11095"/>
                      <a:pt x="392" y="11064"/>
                    </a:cubicBezTo>
                    <a:lnTo>
                      <a:pt x="12498" y="11064"/>
                    </a:lnTo>
                    <a:cubicBezTo>
                      <a:pt x="12672" y="11079"/>
                      <a:pt x="12847" y="11047"/>
                      <a:pt x="13012" y="10969"/>
                    </a:cubicBezTo>
                    <a:cubicBezTo>
                      <a:pt x="13190" y="10886"/>
                      <a:pt x="13351" y="10752"/>
                      <a:pt x="13507" y="10610"/>
                    </a:cubicBezTo>
                    <a:cubicBezTo>
                      <a:pt x="13675" y="10456"/>
                      <a:pt x="13836" y="10291"/>
                      <a:pt x="13992" y="10115"/>
                    </a:cubicBezTo>
                    <a:lnTo>
                      <a:pt x="17966" y="5211"/>
                    </a:lnTo>
                    <a:lnTo>
                      <a:pt x="19953" y="2759"/>
                    </a:lnTo>
                    <a:cubicBezTo>
                      <a:pt x="20285" y="2352"/>
                      <a:pt x="20618" y="1947"/>
                      <a:pt x="20946" y="1533"/>
                    </a:cubicBezTo>
                    <a:cubicBezTo>
                      <a:pt x="21100" y="1339"/>
                      <a:pt x="21253" y="1142"/>
                      <a:pt x="21404" y="944"/>
                    </a:cubicBezTo>
                    <a:cubicBezTo>
                      <a:pt x="21518" y="731"/>
                      <a:pt x="21571" y="468"/>
                      <a:pt x="21553" y="206"/>
                    </a:cubicBezTo>
                    <a:close/>
                  </a:path>
                </a:pathLst>
              </a:custGeom>
              <a:solidFill>
                <a:srgbClr val="7083A8"/>
              </a:solidFill>
              <a:ln>
                <a:noFill/>
              </a:ln>
              <a:effectLst/>
            </p:spPr>
            <p:txBody>
              <a:bodyPr lIns="25400" tIns="25400" rIns="25400" bIns="25400" anchor="ctr"/>
              <a:lstStyle/>
              <a:p>
                <a:endParaRPr lang="ar-IQ" sz="900" dirty="0">
                  <a:latin typeface="Lato Light" panose="020F0502020204030203" pitchFamily="34" charset="0"/>
                  <a:ea typeface="Lato Light" panose="020F0502020204030203" pitchFamily="34" charset="0"/>
                </a:endParaRPr>
              </a:p>
            </p:txBody>
          </p:sp>
        </p:grpSp>
        <p:sp>
          <p:nvSpPr>
            <p:cNvPr id="85" name="AutoShape 3">
              <a:extLst>
                <a:ext uri="{FF2B5EF4-FFF2-40B4-BE49-F238E27FC236}">
                  <a16:creationId xmlns:a16="http://schemas.microsoft.com/office/drawing/2014/main" id="{43703D15-A78B-484B-8333-2E99FFD3F263}"/>
                </a:ext>
              </a:extLst>
            </p:cNvPr>
            <p:cNvSpPr>
              <a:spLocks/>
            </p:cNvSpPr>
            <p:nvPr/>
          </p:nvSpPr>
          <p:spPr bwMode="auto">
            <a:xfrm>
              <a:off x="9581357" y="3693319"/>
              <a:ext cx="515938" cy="630237"/>
            </a:xfrm>
            <a:custGeom>
              <a:avLst/>
              <a:gdLst>
                <a:gd name="T0" fmla="*/ 515940 w 21528"/>
                <a:gd name="T1" fmla="*/ 631658 h 21553"/>
                <a:gd name="T2" fmla="*/ 515940 w 21528"/>
                <a:gd name="T3" fmla="*/ 631658 h 21553"/>
                <a:gd name="T4" fmla="*/ 515940 w 21528"/>
                <a:gd name="T5" fmla="*/ 631658 h 21553"/>
                <a:gd name="T6" fmla="*/ 515940 w 21528"/>
                <a:gd name="T7" fmla="*/ 631658 h 2155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528" h="21553">
                  <a:moveTo>
                    <a:pt x="659" y="10"/>
                  </a:moveTo>
                  <a:cubicBezTo>
                    <a:pt x="466" y="-24"/>
                    <a:pt x="266" y="31"/>
                    <a:pt x="137" y="152"/>
                  </a:cubicBezTo>
                  <a:cubicBezTo>
                    <a:pt x="-47" y="325"/>
                    <a:pt x="-43" y="582"/>
                    <a:pt x="137" y="756"/>
                  </a:cubicBezTo>
                  <a:cubicBezTo>
                    <a:pt x="2416" y="2424"/>
                    <a:pt x="4683" y="4104"/>
                    <a:pt x="6939" y="5793"/>
                  </a:cubicBezTo>
                  <a:cubicBezTo>
                    <a:pt x="8067" y="6638"/>
                    <a:pt x="9192" y="7485"/>
                    <a:pt x="10340" y="8312"/>
                  </a:cubicBezTo>
                  <a:cubicBezTo>
                    <a:pt x="11107" y="8864"/>
                    <a:pt x="11884" y="9407"/>
                    <a:pt x="12670" y="9940"/>
                  </a:cubicBezTo>
                  <a:cubicBezTo>
                    <a:pt x="12869" y="10106"/>
                    <a:pt x="13002" y="10317"/>
                    <a:pt x="13055" y="10545"/>
                  </a:cubicBezTo>
                  <a:cubicBezTo>
                    <a:pt x="13141" y="10922"/>
                    <a:pt x="13005" y="11309"/>
                    <a:pt x="12687" y="11590"/>
                  </a:cubicBezTo>
                  <a:cubicBezTo>
                    <a:pt x="11906" y="12168"/>
                    <a:pt x="11123" y="12745"/>
                    <a:pt x="10340" y="13321"/>
                  </a:cubicBezTo>
                  <a:cubicBezTo>
                    <a:pt x="9208" y="14152"/>
                    <a:pt x="8073" y="14982"/>
                    <a:pt x="6939" y="15811"/>
                  </a:cubicBezTo>
                  <a:cubicBezTo>
                    <a:pt x="4670" y="17470"/>
                    <a:pt x="2403" y="19131"/>
                    <a:pt x="137" y="20792"/>
                  </a:cubicBezTo>
                  <a:cubicBezTo>
                    <a:pt x="-44" y="20966"/>
                    <a:pt x="-44" y="21222"/>
                    <a:pt x="137" y="21396"/>
                  </a:cubicBezTo>
                  <a:cubicBezTo>
                    <a:pt x="265" y="21519"/>
                    <a:pt x="465" y="21576"/>
                    <a:pt x="659" y="21545"/>
                  </a:cubicBezTo>
                  <a:lnTo>
                    <a:pt x="6353" y="21545"/>
                  </a:lnTo>
                  <a:cubicBezTo>
                    <a:pt x="6645" y="21560"/>
                    <a:pt x="6938" y="21528"/>
                    <a:pt x="7215" y="21450"/>
                  </a:cubicBezTo>
                  <a:cubicBezTo>
                    <a:pt x="7512" y="21367"/>
                    <a:pt x="7782" y="21233"/>
                    <a:pt x="8043" y="21091"/>
                  </a:cubicBezTo>
                  <a:cubicBezTo>
                    <a:pt x="8324" y="20937"/>
                    <a:pt x="8595" y="20772"/>
                    <a:pt x="8856" y="20596"/>
                  </a:cubicBezTo>
                  <a:cubicBezTo>
                    <a:pt x="11078" y="18964"/>
                    <a:pt x="13297" y="17329"/>
                    <a:pt x="15513" y="15692"/>
                  </a:cubicBezTo>
                  <a:cubicBezTo>
                    <a:pt x="16621" y="14873"/>
                    <a:pt x="17728" y="14054"/>
                    <a:pt x="18842" y="13240"/>
                  </a:cubicBezTo>
                  <a:cubicBezTo>
                    <a:pt x="19398" y="12833"/>
                    <a:pt x="19957" y="12428"/>
                    <a:pt x="20506" y="12014"/>
                  </a:cubicBezTo>
                  <a:cubicBezTo>
                    <a:pt x="20764" y="11820"/>
                    <a:pt x="21020" y="11623"/>
                    <a:pt x="21274" y="11425"/>
                  </a:cubicBezTo>
                  <a:cubicBezTo>
                    <a:pt x="21464" y="11212"/>
                    <a:pt x="21553" y="10949"/>
                    <a:pt x="21522" y="10687"/>
                  </a:cubicBezTo>
                  <a:cubicBezTo>
                    <a:pt x="21495" y="10457"/>
                    <a:pt x="21378" y="10240"/>
                    <a:pt x="21189" y="10069"/>
                  </a:cubicBezTo>
                  <a:cubicBezTo>
                    <a:pt x="20962" y="9899"/>
                    <a:pt x="20734" y="9728"/>
                    <a:pt x="20506" y="9559"/>
                  </a:cubicBezTo>
                  <a:cubicBezTo>
                    <a:pt x="19953" y="9147"/>
                    <a:pt x="19397" y="8739"/>
                    <a:pt x="18842" y="8329"/>
                  </a:cubicBezTo>
                  <a:cubicBezTo>
                    <a:pt x="17731" y="7511"/>
                    <a:pt x="16622" y="6690"/>
                    <a:pt x="15513" y="5870"/>
                  </a:cubicBezTo>
                  <a:cubicBezTo>
                    <a:pt x="13295" y="4230"/>
                    <a:pt x="11076" y="2591"/>
                    <a:pt x="8856" y="952"/>
                  </a:cubicBezTo>
                  <a:cubicBezTo>
                    <a:pt x="8597" y="778"/>
                    <a:pt x="8323" y="617"/>
                    <a:pt x="8043" y="464"/>
                  </a:cubicBezTo>
                  <a:cubicBezTo>
                    <a:pt x="7782" y="322"/>
                    <a:pt x="7512" y="188"/>
                    <a:pt x="7215" y="105"/>
                  </a:cubicBezTo>
                  <a:cubicBezTo>
                    <a:pt x="6938" y="27"/>
                    <a:pt x="6644" y="-3"/>
                    <a:pt x="6353" y="10"/>
                  </a:cubicBezTo>
                  <a:lnTo>
                    <a:pt x="659" y="10"/>
                  </a:lnTo>
                  <a:close/>
                </a:path>
              </a:pathLst>
            </a:custGeom>
            <a:solidFill>
              <a:srgbClr val="264B8B"/>
            </a:solidFill>
            <a:ln>
              <a:noFill/>
            </a:ln>
            <a:effectLst/>
          </p:spPr>
          <p:txBody>
            <a:bodyPr lIns="25400" tIns="25400" rIns="25400" bIns="25400" anchor="ctr"/>
            <a:lstStyle/>
            <a:p>
              <a:endParaRPr lang="ar-IQ" sz="900" dirty="0">
                <a:latin typeface="Lato Light" panose="020F0502020204030203" pitchFamily="34" charset="0"/>
                <a:ea typeface="Lato Light" panose="020F0502020204030203" pitchFamily="34" charset="0"/>
              </a:endParaRPr>
            </a:p>
          </p:txBody>
        </p:sp>
        <p:sp>
          <p:nvSpPr>
            <p:cNvPr id="86" name="AutoShape 4">
              <a:extLst>
                <a:ext uri="{FF2B5EF4-FFF2-40B4-BE49-F238E27FC236}">
                  <a16:creationId xmlns:a16="http://schemas.microsoft.com/office/drawing/2014/main" id="{90230073-4524-4604-B6A2-4CBDC4EB54C4}"/>
                </a:ext>
              </a:extLst>
            </p:cNvPr>
            <p:cNvSpPr>
              <a:spLocks/>
            </p:cNvSpPr>
            <p:nvPr/>
          </p:nvSpPr>
          <p:spPr bwMode="auto">
            <a:xfrm>
              <a:off x="9253538" y="3693319"/>
              <a:ext cx="515144" cy="630237"/>
            </a:xfrm>
            <a:custGeom>
              <a:avLst/>
              <a:gdLst>
                <a:gd name="T0" fmla="*/ 515146 w 21528"/>
                <a:gd name="T1" fmla="*/ 631658 h 21553"/>
                <a:gd name="T2" fmla="*/ 515146 w 21528"/>
                <a:gd name="T3" fmla="*/ 631658 h 21553"/>
                <a:gd name="T4" fmla="*/ 515146 w 21528"/>
                <a:gd name="T5" fmla="*/ 631658 h 21553"/>
                <a:gd name="T6" fmla="*/ 515146 w 21528"/>
                <a:gd name="T7" fmla="*/ 631658 h 2155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528" h="21553">
                  <a:moveTo>
                    <a:pt x="659" y="10"/>
                  </a:moveTo>
                  <a:cubicBezTo>
                    <a:pt x="466" y="-24"/>
                    <a:pt x="266" y="31"/>
                    <a:pt x="137" y="152"/>
                  </a:cubicBezTo>
                  <a:cubicBezTo>
                    <a:pt x="-47" y="325"/>
                    <a:pt x="-43" y="582"/>
                    <a:pt x="137" y="756"/>
                  </a:cubicBezTo>
                  <a:cubicBezTo>
                    <a:pt x="2416" y="2424"/>
                    <a:pt x="4683" y="4104"/>
                    <a:pt x="6939" y="5793"/>
                  </a:cubicBezTo>
                  <a:cubicBezTo>
                    <a:pt x="8067" y="6638"/>
                    <a:pt x="9192" y="7485"/>
                    <a:pt x="10340" y="8312"/>
                  </a:cubicBezTo>
                  <a:cubicBezTo>
                    <a:pt x="11107" y="8864"/>
                    <a:pt x="11884" y="9407"/>
                    <a:pt x="12670" y="9940"/>
                  </a:cubicBezTo>
                  <a:cubicBezTo>
                    <a:pt x="12869" y="10106"/>
                    <a:pt x="13002" y="10317"/>
                    <a:pt x="13055" y="10545"/>
                  </a:cubicBezTo>
                  <a:cubicBezTo>
                    <a:pt x="13141" y="10922"/>
                    <a:pt x="13005" y="11309"/>
                    <a:pt x="12687" y="11590"/>
                  </a:cubicBezTo>
                  <a:cubicBezTo>
                    <a:pt x="11906" y="12168"/>
                    <a:pt x="11123" y="12745"/>
                    <a:pt x="10340" y="13321"/>
                  </a:cubicBezTo>
                  <a:cubicBezTo>
                    <a:pt x="9208" y="14152"/>
                    <a:pt x="8073" y="14982"/>
                    <a:pt x="6939" y="15811"/>
                  </a:cubicBezTo>
                  <a:cubicBezTo>
                    <a:pt x="4670" y="17470"/>
                    <a:pt x="2403" y="19131"/>
                    <a:pt x="137" y="20792"/>
                  </a:cubicBezTo>
                  <a:cubicBezTo>
                    <a:pt x="-44" y="20966"/>
                    <a:pt x="-44" y="21222"/>
                    <a:pt x="137" y="21396"/>
                  </a:cubicBezTo>
                  <a:cubicBezTo>
                    <a:pt x="265" y="21519"/>
                    <a:pt x="465" y="21576"/>
                    <a:pt x="659" y="21545"/>
                  </a:cubicBezTo>
                  <a:lnTo>
                    <a:pt x="6353" y="21545"/>
                  </a:lnTo>
                  <a:cubicBezTo>
                    <a:pt x="6645" y="21560"/>
                    <a:pt x="6938" y="21528"/>
                    <a:pt x="7215" y="21450"/>
                  </a:cubicBezTo>
                  <a:cubicBezTo>
                    <a:pt x="7512" y="21367"/>
                    <a:pt x="7782" y="21233"/>
                    <a:pt x="8043" y="21091"/>
                  </a:cubicBezTo>
                  <a:cubicBezTo>
                    <a:pt x="8324" y="20937"/>
                    <a:pt x="8595" y="20772"/>
                    <a:pt x="8856" y="20596"/>
                  </a:cubicBezTo>
                  <a:cubicBezTo>
                    <a:pt x="11078" y="18964"/>
                    <a:pt x="13297" y="17329"/>
                    <a:pt x="15513" y="15692"/>
                  </a:cubicBezTo>
                  <a:cubicBezTo>
                    <a:pt x="16621" y="14873"/>
                    <a:pt x="17728" y="14054"/>
                    <a:pt x="18842" y="13240"/>
                  </a:cubicBezTo>
                  <a:cubicBezTo>
                    <a:pt x="19398" y="12833"/>
                    <a:pt x="19957" y="12428"/>
                    <a:pt x="20506" y="12014"/>
                  </a:cubicBezTo>
                  <a:cubicBezTo>
                    <a:pt x="20764" y="11820"/>
                    <a:pt x="21020" y="11623"/>
                    <a:pt x="21274" y="11425"/>
                  </a:cubicBezTo>
                  <a:cubicBezTo>
                    <a:pt x="21464" y="11212"/>
                    <a:pt x="21553" y="10949"/>
                    <a:pt x="21522" y="10687"/>
                  </a:cubicBezTo>
                  <a:cubicBezTo>
                    <a:pt x="21495" y="10457"/>
                    <a:pt x="21378" y="10240"/>
                    <a:pt x="21189" y="10069"/>
                  </a:cubicBezTo>
                  <a:cubicBezTo>
                    <a:pt x="20962" y="9899"/>
                    <a:pt x="20734" y="9728"/>
                    <a:pt x="20506" y="9559"/>
                  </a:cubicBezTo>
                  <a:cubicBezTo>
                    <a:pt x="19953" y="9147"/>
                    <a:pt x="19397" y="8739"/>
                    <a:pt x="18842" y="8329"/>
                  </a:cubicBezTo>
                  <a:cubicBezTo>
                    <a:pt x="17731" y="7511"/>
                    <a:pt x="16622" y="6690"/>
                    <a:pt x="15513" y="5870"/>
                  </a:cubicBezTo>
                  <a:cubicBezTo>
                    <a:pt x="13295" y="4230"/>
                    <a:pt x="11076" y="2591"/>
                    <a:pt x="8856" y="952"/>
                  </a:cubicBezTo>
                  <a:cubicBezTo>
                    <a:pt x="8597" y="778"/>
                    <a:pt x="8323" y="617"/>
                    <a:pt x="8043" y="464"/>
                  </a:cubicBezTo>
                  <a:cubicBezTo>
                    <a:pt x="7782" y="322"/>
                    <a:pt x="7512" y="188"/>
                    <a:pt x="7215" y="105"/>
                  </a:cubicBezTo>
                  <a:cubicBezTo>
                    <a:pt x="6938" y="27"/>
                    <a:pt x="6644" y="-3"/>
                    <a:pt x="6353" y="10"/>
                  </a:cubicBezTo>
                  <a:lnTo>
                    <a:pt x="659" y="10"/>
                  </a:lnTo>
                  <a:close/>
                </a:path>
              </a:pathLst>
            </a:custGeom>
            <a:solidFill>
              <a:srgbClr val="264B8B"/>
            </a:solidFill>
            <a:ln>
              <a:noFill/>
            </a:ln>
            <a:effectLst/>
          </p:spPr>
          <p:txBody>
            <a:bodyPr lIns="25400" tIns="25400" rIns="25400" bIns="25400" anchor="ctr"/>
            <a:lstStyle/>
            <a:p>
              <a:endParaRPr lang="ar-IQ" sz="900">
                <a:latin typeface="Lato Light" panose="020F0502020204030203" pitchFamily="34" charset="0"/>
                <a:ea typeface="Lato Light" panose="020F0502020204030203" pitchFamily="34" charset="0"/>
              </a:endParaRPr>
            </a:p>
          </p:txBody>
        </p:sp>
        <p:sp>
          <p:nvSpPr>
            <p:cNvPr id="87" name="Rectangle 38">
              <a:extLst>
                <a:ext uri="{FF2B5EF4-FFF2-40B4-BE49-F238E27FC236}">
                  <a16:creationId xmlns:a16="http://schemas.microsoft.com/office/drawing/2014/main" id="{20DE9C6C-2C04-4690-AB2E-769B9064A7C9}"/>
                </a:ext>
              </a:extLst>
            </p:cNvPr>
            <p:cNvSpPr>
              <a:spLocks/>
            </p:cNvSpPr>
            <p:nvPr/>
          </p:nvSpPr>
          <p:spPr bwMode="auto">
            <a:xfrm>
              <a:off x="9883775" y="4380136"/>
              <a:ext cx="515938" cy="2821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25400" tIns="25400" rIns="25400" bIns="25400" anchor="ctr">
              <a:spAutoFit/>
            </a:bodyPr>
            <a:lstStyle/>
            <a:p>
              <a:pPr algn="ctr" eaLnBrk="1">
                <a:defRPr/>
              </a:pPr>
              <a:r>
                <a:rPr lang="x-none" altLang="x-none" sz="1500" b="1" dirty="0">
                  <a:solidFill>
                    <a:srgbClr val="264B8B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  <a:sym typeface="Arial" charset="0"/>
                </a:rPr>
                <a:t>202</a:t>
              </a:r>
              <a:r>
                <a:rPr lang="en-US" altLang="x-none" sz="1500" b="1" dirty="0">
                  <a:solidFill>
                    <a:srgbClr val="264B8B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  <a:sym typeface="Arial" charset="0"/>
                </a:rPr>
                <a:t>2</a:t>
              </a:r>
              <a:endParaRPr lang="x-none" altLang="x-none" sz="1500" b="1" dirty="0">
                <a:solidFill>
                  <a:srgbClr val="264B8B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  <a:sym typeface="Arial" charset="0"/>
              </a:endParaRPr>
            </a:p>
          </p:txBody>
        </p:sp>
        <p:grpSp>
          <p:nvGrpSpPr>
            <p:cNvPr id="88" name="Group 5">
              <a:extLst>
                <a:ext uri="{FF2B5EF4-FFF2-40B4-BE49-F238E27FC236}">
                  <a16:creationId xmlns:a16="http://schemas.microsoft.com/office/drawing/2014/main" id="{E1F06854-21E6-4132-ABF4-DFF5DB09C16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924931" y="3934676"/>
              <a:ext cx="499699" cy="147550"/>
              <a:chOff x="-1" y="-1"/>
              <a:chExt cx="999401" cy="295121"/>
            </a:xfrm>
          </p:grpSpPr>
          <p:sp>
            <p:nvSpPr>
              <p:cNvPr id="89" name="AutoShape 6">
                <a:extLst>
                  <a:ext uri="{FF2B5EF4-FFF2-40B4-BE49-F238E27FC236}">
                    <a16:creationId xmlns:a16="http://schemas.microsoft.com/office/drawing/2014/main" id="{E72A5026-23AB-4C25-ABBB-1F6DA07C6330}"/>
                  </a:ext>
                </a:extLst>
              </p:cNvPr>
              <p:cNvSpPr>
                <a:spLocks/>
              </p:cNvSpPr>
              <p:nvPr/>
            </p:nvSpPr>
            <p:spPr bwMode="auto">
              <a:xfrm rot="5400000">
                <a:off x="769919" y="64984"/>
                <a:ext cx="295297" cy="165101"/>
              </a:xfrm>
              <a:custGeom>
                <a:avLst/>
                <a:gdLst>
                  <a:gd name="T0" fmla="*/ 147649 w 21600"/>
                  <a:gd name="T1" fmla="*/ 82551 h 21600"/>
                  <a:gd name="T2" fmla="*/ 147649 w 21600"/>
                  <a:gd name="T3" fmla="*/ 82551 h 21600"/>
                  <a:gd name="T4" fmla="*/ 147649 w 21600"/>
                  <a:gd name="T5" fmla="*/ 82551 h 21600"/>
                  <a:gd name="T6" fmla="*/ 147649 w 21600"/>
                  <a:gd name="T7" fmla="*/ 82551 h 2160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0800" y="0"/>
                    </a:moveTo>
                    <a:lnTo>
                      <a:pt x="21600" y="21600"/>
                    </a:lnTo>
                    <a:lnTo>
                      <a:pt x="0" y="21600"/>
                    </a:lnTo>
                    <a:lnTo>
                      <a:pt x="10800" y="0"/>
                    </a:lnTo>
                    <a:close/>
                  </a:path>
                </a:pathLst>
              </a:custGeom>
              <a:solidFill>
                <a:srgbClr val="D2D4D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4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lIns="25400" tIns="25400" rIns="25400" bIns="25400" anchor="ctr"/>
              <a:lstStyle/>
              <a:p>
                <a:endParaRPr lang="ar-IQ" sz="900">
                  <a:latin typeface="Lato Light" panose="020F0502020204030203" pitchFamily="34" charset="0"/>
                  <a:ea typeface="Lato Light" panose="020F0502020204030203" pitchFamily="34" charset="0"/>
                </a:endParaRPr>
              </a:p>
            </p:txBody>
          </p:sp>
          <p:sp>
            <p:nvSpPr>
              <p:cNvPr id="90" name="AutoShape 7">
                <a:extLst>
                  <a:ext uri="{FF2B5EF4-FFF2-40B4-BE49-F238E27FC236}">
                    <a16:creationId xmlns:a16="http://schemas.microsoft.com/office/drawing/2014/main" id="{D7F647A2-458A-4D21-A8E6-57D38A72BB30}"/>
                  </a:ext>
                </a:extLst>
              </p:cNvPr>
              <p:cNvSpPr>
                <a:spLocks/>
              </p:cNvSpPr>
              <p:nvPr/>
            </p:nvSpPr>
            <p:spPr bwMode="auto">
              <a:xfrm rot="5400000">
                <a:off x="346054" y="64984"/>
                <a:ext cx="295297" cy="165101"/>
              </a:xfrm>
              <a:custGeom>
                <a:avLst/>
                <a:gdLst>
                  <a:gd name="T0" fmla="*/ 147649 w 21600"/>
                  <a:gd name="T1" fmla="*/ 82551 h 21600"/>
                  <a:gd name="T2" fmla="*/ 147649 w 21600"/>
                  <a:gd name="T3" fmla="*/ 82551 h 21600"/>
                  <a:gd name="T4" fmla="*/ 147649 w 21600"/>
                  <a:gd name="T5" fmla="*/ 82551 h 21600"/>
                  <a:gd name="T6" fmla="*/ 147649 w 21600"/>
                  <a:gd name="T7" fmla="*/ 82551 h 2160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0800" y="0"/>
                    </a:moveTo>
                    <a:lnTo>
                      <a:pt x="21600" y="21600"/>
                    </a:lnTo>
                    <a:lnTo>
                      <a:pt x="0" y="21600"/>
                    </a:lnTo>
                    <a:lnTo>
                      <a:pt x="10800" y="0"/>
                    </a:lnTo>
                    <a:close/>
                  </a:path>
                </a:pathLst>
              </a:custGeom>
              <a:solidFill>
                <a:srgbClr val="D2D4D4">
                  <a:alpha val="6196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4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lIns="25400" tIns="25400" rIns="25400" bIns="25400" anchor="ctr"/>
              <a:lstStyle/>
              <a:p>
                <a:endParaRPr lang="ar-IQ" sz="900">
                  <a:latin typeface="Lato Light" panose="020F0502020204030203" pitchFamily="34" charset="0"/>
                  <a:ea typeface="Lato Light" panose="020F0502020204030203" pitchFamily="34" charset="0"/>
                </a:endParaRPr>
              </a:p>
            </p:txBody>
          </p:sp>
          <p:sp>
            <p:nvSpPr>
              <p:cNvPr id="91" name="AutoShape 8">
                <a:extLst>
                  <a:ext uri="{FF2B5EF4-FFF2-40B4-BE49-F238E27FC236}">
                    <a16:creationId xmlns:a16="http://schemas.microsoft.com/office/drawing/2014/main" id="{019B0FF5-DC94-4EC1-933F-B97C22D47650}"/>
                  </a:ext>
                </a:extLst>
              </p:cNvPr>
              <p:cNvSpPr>
                <a:spLocks/>
              </p:cNvSpPr>
              <p:nvPr/>
            </p:nvSpPr>
            <p:spPr bwMode="auto">
              <a:xfrm rot="5400000">
                <a:off x="-65110" y="64984"/>
                <a:ext cx="295297" cy="165101"/>
              </a:xfrm>
              <a:custGeom>
                <a:avLst/>
                <a:gdLst>
                  <a:gd name="T0" fmla="*/ 147649 w 21600"/>
                  <a:gd name="T1" fmla="*/ 82551 h 21600"/>
                  <a:gd name="T2" fmla="*/ 147649 w 21600"/>
                  <a:gd name="T3" fmla="*/ 82551 h 21600"/>
                  <a:gd name="T4" fmla="*/ 147649 w 21600"/>
                  <a:gd name="T5" fmla="*/ 82551 h 21600"/>
                  <a:gd name="T6" fmla="*/ 147649 w 21600"/>
                  <a:gd name="T7" fmla="*/ 82551 h 2160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0800" y="0"/>
                    </a:moveTo>
                    <a:lnTo>
                      <a:pt x="21600" y="21600"/>
                    </a:lnTo>
                    <a:lnTo>
                      <a:pt x="0" y="21600"/>
                    </a:lnTo>
                    <a:lnTo>
                      <a:pt x="10800" y="0"/>
                    </a:lnTo>
                    <a:close/>
                  </a:path>
                </a:pathLst>
              </a:custGeom>
              <a:solidFill>
                <a:srgbClr val="D2D4D4">
                  <a:alpha val="32941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4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lIns="25400" tIns="25400" rIns="25400" bIns="25400" anchor="ctr"/>
              <a:lstStyle/>
              <a:p>
                <a:endParaRPr lang="ar-IQ" sz="900">
                  <a:latin typeface="Lato Light" panose="020F0502020204030203" pitchFamily="34" charset="0"/>
                  <a:ea typeface="Lato Light" panose="020F0502020204030203" pitchFamily="34" charset="0"/>
                </a:endParaRPr>
              </a:p>
            </p:txBody>
          </p:sp>
        </p:grpSp>
        <p:grpSp>
          <p:nvGrpSpPr>
            <p:cNvPr id="92" name="Group 91">
              <a:extLst>
                <a:ext uri="{FF2B5EF4-FFF2-40B4-BE49-F238E27FC236}">
                  <a16:creationId xmlns:a16="http://schemas.microsoft.com/office/drawing/2014/main" id="{A9C45E78-F3D3-4CEE-AA79-E085F80EA9D8}"/>
                </a:ext>
              </a:extLst>
            </p:cNvPr>
            <p:cNvGrpSpPr/>
            <p:nvPr/>
          </p:nvGrpSpPr>
          <p:grpSpPr>
            <a:xfrm>
              <a:off x="9909215" y="3692525"/>
              <a:ext cx="865148" cy="631034"/>
              <a:chOff x="9805234" y="1747497"/>
              <a:chExt cx="865148" cy="631034"/>
            </a:xfrm>
            <a:solidFill>
              <a:srgbClr val="264B8B"/>
            </a:solidFill>
          </p:grpSpPr>
          <p:sp>
            <p:nvSpPr>
              <p:cNvPr id="93" name="AutoShape 9">
                <a:extLst>
                  <a:ext uri="{FF2B5EF4-FFF2-40B4-BE49-F238E27FC236}">
                    <a16:creationId xmlns:a16="http://schemas.microsoft.com/office/drawing/2014/main" id="{56FEFF8C-A93A-4BF2-994C-695D2C08A9C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805234" y="2054772"/>
                <a:ext cx="865148" cy="323759"/>
              </a:xfrm>
              <a:custGeom>
                <a:avLst/>
                <a:gdLst>
                  <a:gd name="T0" fmla="*/ 865151 w 21557"/>
                  <a:gd name="T1" fmla="*/ 631658 h 21553"/>
                  <a:gd name="T2" fmla="*/ 865151 w 21557"/>
                  <a:gd name="T3" fmla="*/ 631658 h 21553"/>
                  <a:gd name="T4" fmla="*/ 865151 w 21557"/>
                  <a:gd name="T5" fmla="*/ 631658 h 21553"/>
                  <a:gd name="T6" fmla="*/ 865151 w 21557"/>
                  <a:gd name="T7" fmla="*/ 631658 h 21553"/>
                  <a:gd name="T8" fmla="*/ 0 60000 65536"/>
                  <a:gd name="T9" fmla="*/ 0 60000 65536"/>
                  <a:gd name="T10" fmla="*/ 0 60000 65536"/>
                  <a:gd name="T11" fmla="*/ 0 60000 65536"/>
                  <a:gd name="connsiteX0" fmla="*/ 12499 w 21557"/>
                  <a:gd name="connsiteY0" fmla="*/ 3 h 21546"/>
                  <a:gd name="connsiteX1" fmla="*/ 82 w 21557"/>
                  <a:gd name="connsiteY1" fmla="*/ 145 h 21546"/>
                  <a:gd name="connsiteX2" fmla="*/ 82 w 21557"/>
                  <a:gd name="connsiteY2" fmla="*/ 749 h 21546"/>
                  <a:gd name="connsiteX3" fmla="*/ 4142 w 21557"/>
                  <a:gd name="connsiteY3" fmla="*/ 5786 h 21546"/>
                  <a:gd name="connsiteX4" fmla="*/ 6172 w 21557"/>
                  <a:gd name="connsiteY4" fmla="*/ 8305 h 21546"/>
                  <a:gd name="connsiteX5" fmla="*/ 7563 w 21557"/>
                  <a:gd name="connsiteY5" fmla="*/ 9933 h 21546"/>
                  <a:gd name="connsiteX6" fmla="*/ 7793 w 21557"/>
                  <a:gd name="connsiteY6" fmla="*/ 10538 h 21546"/>
                  <a:gd name="connsiteX7" fmla="*/ 7573 w 21557"/>
                  <a:gd name="connsiteY7" fmla="*/ 11583 h 21546"/>
                  <a:gd name="connsiteX8" fmla="*/ 6172 w 21557"/>
                  <a:gd name="connsiteY8" fmla="*/ 13314 h 21546"/>
                  <a:gd name="connsiteX9" fmla="*/ 4142 w 21557"/>
                  <a:gd name="connsiteY9" fmla="*/ 15804 h 21546"/>
                  <a:gd name="connsiteX10" fmla="*/ 82 w 21557"/>
                  <a:gd name="connsiteY10" fmla="*/ 20785 h 21546"/>
                  <a:gd name="connsiteX11" fmla="*/ 82 w 21557"/>
                  <a:gd name="connsiteY11" fmla="*/ 21389 h 21546"/>
                  <a:gd name="connsiteX12" fmla="*/ 393 w 21557"/>
                  <a:gd name="connsiteY12" fmla="*/ 21538 h 21546"/>
                  <a:gd name="connsiteX13" fmla="*/ 12499 w 21557"/>
                  <a:gd name="connsiteY13" fmla="*/ 21538 h 21546"/>
                  <a:gd name="connsiteX14" fmla="*/ 13013 w 21557"/>
                  <a:gd name="connsiteY14" fmla="*/ 21443 h 21546"/>
                  <a:gd name="connsiteX15" fmla="*/ 13508 w 21557"/>
                  <a:gd name="connsiteY15" fmla="*/ 21084 h 21546"/>
                  <a:gd name="connsiteX16" fmla="*/ 13993 w 21557"/>
                  <a:gd name="connsiteY16" fmla="*/ 20589 h 21546"/>
                  <a:gd name="connsiteX17" fmla="*/ 17967 w 21557"/>
                  <a:gd name="connsiteY17" fmla="*/ 15685 h 21546"/>
                  <a:gd name="connsiteX18" fmla="*/ 19954 w 21557"/>
                  <a:gd name="connsiteY18" fmla="*/ 13233 h 21546"/>
                  <a:gd name="connsiteX19" fmla="*/ 20947 w 21557"/>
                  <a:gd name="connsiteY19" fmla="*/ 12007 h 21546"/>
                  <a:gd name="connsiteX20" fmla="*/ 21405 w 21557"/>
                  <a:gd name="connsiteY20" fmla="*/ 11418 h 21546"/>
                  <a:gd name="connsiteX21" fmla="*/ 21554 w 21557"/>
                  <a:gd name="connsiteY21" fmla="*/ 10680 h 21546"/>
                  <a:gd name="connsiteX22" fmla="*/ 21355 w 21557"/>
                  <a:gd name="connsiteY22" fmla="*/ 10062 h 21546"/>
                  <a:gd name="connsiteX23" fmla="*/ 20947 w 21557"/>
                  <a:gd name="connsiteY23" fmla="*/ 9552 h 21546"/>
                  <a:gd name="connsiteX24" fmla="*/ 19954 w 21557"/>
                  <a:gd name="connsiteY24" fmla="*/ 8322 h 21546"/>
                  <a:gd name="connsiteX25" fmla="*/ 17967 w 21557"/>
                  <a:gd name="connsiteY25" fmla="*/ 5863 h 21546"/>
                  <a:gd name="connsiteX26" fmla="*/ 13993 w 21557"/>
                  <a:gd name="connsiteY26" fmla="*/ 945 h 21546"/>
                  <a:gd name="connsiteX27" fmla="*/ 13508 w 21557"/>
                  <a:gd name="connsiteY27" fmla="*/ 457 h 21546"/>
                  <a:gd name="connsiteX28" fmla="*/ 13013 w 21557"/>
                  <a:gd name="connsiteY28" fmla="*/ 98 h 21546"/>
                  <a:gd name="connsiteX29" fmla="*/ 12499 w 21557"/>
                  <a:gd name="connsiteY29" fmla="*/ 3 h 21546"/>
                  <a:gd name="connsiteX0" fmla="*/ 12498 w 21556"/>
                  <a:gd name="connsiteY0" fmla="*/ 3 h 21546"/>
                  <a:gd name="connsiteX1" fmla="*/ 81 w 21556"/>
                  <a:gd name="connsiteY1" fmla="*/ 749 h 21546"/>
                  <a:gd name="connsiteX2" fmla="*/ 4141 w 21556"/>
                  <a:gd name="connsiteY2" fmla="*/ 5786 h 21546"/>
                  <a:gd name="connsiteX3" fmla="*/ 6171 w 21556"/>
                  <a:gd name="connsiteY3" fmla="*/ 8305 h 21546"/>
                  <a:gd name="connsiteX4" fmla="*/ 7562 w 21556"/>
                  <a:gd name="connsiteY4" fmla="*/ 9933 h 21546"/>
                  <a:gd name="connsiteX5" fmla="*/ 7792 w 21556"/>
                  <a:gd name="connsiteY5" fmla="*/ 10538 h 21546"/>
                  <a:gd name="connsiteX6" fmla="*/ 7572 w 21556"/>
                  <a:gd name="connsiteY6" fmla="*/ 11583 h 21546"/>
                  <a:gd name="connsiteX7" fmla="*/ 6171 w 21556"/>
                  <a:gd name="connsiteY7" fmla="*/ 13314 h 21546"/>
                  <a:gd name="connsiteX8" fmla="*/ 4141 w 21556"/>
                  <a:gd name="connsiteY8" fmla="*/ 15804 h 21546"/>
                  <a:gd name="connsiteX9" fmla="*/ 81 w 21556"/>
                  <a:gd name="connsiteY9" fmla="*/ 20785 h 21546"/>
                  <a:gd name="connsiteX10" fmla="*/ 81 w 21556"/>
                  <a:gd name="connsiteY10" fmla="*/ 21389 h 21546"/>
                  <a:gd name="connsiteX11" fmla="*/ 392 w 21556"/>
                  <a:gd name="connsiteY11" fmla="*/ 21538 h 21546"/>
                  <a:gd name="connsiteX12" fmla="*/ 12498 w 21556"/>
                  <a:gd name="connsiteY12" fmla="*/ 21538 h 21546"/>
                  <a:gd name="connsiteX13" fmla="*/ 13012 w 21556"/>
                  <a:gd name="connsiteY13" fmla="*/ 21443 h 21546"/>
                  <a:gd name="connsiteX14" fmla="*/ 13507 w 21556"/>
                  <a:gd name="connsiteY14" fmla="*/ 21084 h 21546"/>
                  <a:gd name="connsiteX15" fmla="*/ 13992 w 21556"/>
                  <a:gd name="connsiteY15" fmla="*/ 20589 h 21546"/>
                  <a:gd name="connsiteX16" fmla="*/ 17966 w 21556"/>
                  <a:gd name="connsiteY16" fmla="*/ 15685 h 21546"/>
                  <a:gd name="connsiteX17" fmla="*/ 19953 w 21556"/>
                  <a:gd name="connsiteY17" fmla="*/ 13233 h 21546"/>
                  <a:gd name="connsiteX18" fmla="*/ 20946 w 21556"/>
                  <a:gd name="connsiteY18" fmla="*/ 12007 h 21546"/>
                  <a:gd name="connsiteX19" fmla="*/ 21404 w 21556"/>
                  <a:gd name="connsiteY19" fmla="*/ 11418 h 21546"/>
                  <a:gd name="connsiteX20" fmla="*/ 21553 w 21556"/>
                  <a:gd name="connsiteY20" fmla="*/ 10680 h 21546"/>
                  <a:gd name="connsiteX21" fmla="*/ 21354 w 21556"/>
                  <a:gd name="connsiteY21" fmla="*/ 10062 h 21546"/>
                  <a:gd name="connsiteX22" fmla="*/ 20946 w 21556"/>
                  <a:gd name="connsiteY22" fmla="*/ 9552 h 21546"/>
                  <a:gd name="connsiteX23" fmla="*/ 19953 w 21556"/>
                  <a:gd name="connsiteY23" fmla="*/ 8322 h 21546"/>
                  <a:gd name="connsiteX24" fmla="*/ 17966 w 21556"/>
                  <a:gd name="connsiteY24" fmla="*/ 5863 h 21546"/>
                  <a:gd name="connsiteX25" fmla="*/ 13992 w 21556"/>
                  <a:gd name="connsiteY25" fmla="*/ 945 h 21546"/>
                  <a:gd name="connsiteX26" fmla="*/ 13507 w 21556"/>
                  <a:gd name="connsiteY26" fmla="*/ 457 h 21546"/>
                  <a:gd name="connsiteX27" fmla="*/ 13012 w 21556"/>
                  <a:gd name="connsiteY27" fmla="*/ 98 h 21546"/>
                  <a:gd name="connsiteX28" fmla="*/ 12498 w 21556"/>
                  <a:gd name="connsiteY28" fmla="*/ 3 h 21546"/>
                  <a:gd name="connsiteX0" fmla="*/ 12498 w 21556"/>
                  <a:gd name="connsiteY0" fmla="*/ 3 h 21546"/>
                  <a:gd name="connsiteX1" fmla="*/ 4141 w 21556"/>
                  <a:gd name="connsiteY1" fmla="*/ 5786 h 21546"/>
                  <a:gd name="connsiteX2" fmla="*/ 6171 w 21556"/>
                  <a:gd name="connsiteY2" fmla="*/ 8305 h 21546"/>
                  <a:gd name="connsiteX3" fmla="*/ 7562 w 21556"/>
                  <a:gd name="connsiteY3" fmla="*/ 9933 h 21546"/>
                  <a:gd name="connsiteX4" fmla="*/ 7792 w 21556"/>
                  <a:gd name="connsiteY4" fmla="*/ 10538 h 21546"/>
                  <a:gd name="connsiteX5" fmla="*/ 7572 w 21556"/>
                  <a:gd name="connsiteY5" fmla="*/ 11583 h 21546"/>
                  <a:gd name="connsiteX6" fmla="*/ 6171 w 21556"/>
                  <a:gd name="connsiteY6" fmla="*/ 13314 h 21546"/>
                  <a:gd name="connsiteX7" fmla="*/ 4141 w 21556"/>
                  <a:gd name="connsiteY7" fmla="*/ 15804 h 21546"/>
                  <a:gd name="connsiteX8" fmla="*/ 81 w 21556"/>
                  <a:gd name="connsiteY8" fmla="*/ 20785 h 21546"/>
                  <a:gd name="connsiteX9" fmla="*/ 81 w 21556"/>
                  <a:gd name="connsiteY9" fmla="*/ 21389 h 21546"/>
                  <a:gd name="connsiteX10" fmla="*/ 392 w 21556"/>
                  <a:gd name="connsiteY10" fmla="*/ 21538 h 21546"/>
                  <a:gd name="connsiteX11" fmla="*/ 12498 w 21556"/>
                  <a:gd name="connsiteY11" fmla="*/ 21538 h 21546"/>
                  <a:gd name="connsiteX12" fmla="*/ 13012 w 21556"/>
                  <a:gd name="connsiteY12" fmla="*/ 21443 h 21546"/>
                  <a:gd name="connsiteX13" fmla="*/ 13507 w 21556"/>
                  <a:gd name="connsiteY13" fmla="*/ 21084 h 21546"/>
                  <a:gd name="connsiteX14" fmla="*/ 13992 w 21556"/>
                  <a:gd name="connsiteY14" fmla="*/ 20589 h 21546"/>
                  <a:gd name="connsiteX15" fmla="*/ 17966 w 21556"/>
                  <a:gd name="connsiteY15" fmla="*/ 15685 h 21546"/>
                  <a:gd name="connsiteX16" fmla="*/ 19953 w 21556"/>
                  <a:gd name="connsiteY16" fmla="*/ 13233 h 21546"/>
                  <a:gd name="connsiteX17" fmla="*/ 20946 w 21556"/>
                  <a:gd name="connsiteY17" fmla="*/ 12007 h 21546"/>
                  <a:gd name="connsiteX18" fmla="*/ 21404 w 21556"/>
                  <a:gd name="connsiteY18" fmla="*/ 11418 h 21546"/>
                  <a:gd name="connsiteX19" fmla="*/ 21553 w 21556"/>
                  <a:gd name="connsiteY19" fmla="*/ 10680 h 21546"/>
                  <a:gd name="connsiteX20" fmla="*/ 21354 w 21556"/>
                  <a:gd name="connsiteY20" fmla="*/ 10062 h 21546"/>
                  <a:gd name="connsiteX21" fmla="*/ 20946 w 21556"/>
                  <a:gd name="connsiteY21" fmla="*/ 9552 h 21546"/>
                  <a:gd name="connsiteX22" fmla="*/ 19953 w 21556"/>
                  <a:gd name="connsiteY22" fmla="*/ 8322 h 21546"/>
                  <a:gd name="connsiteX23" fmla="*/ 17966 w 21556"/>
                  <a:gd name="connsiteY23" fmla="*/ 5863 h 21546"/>
                  <a:gd name="connsiteX24" fmla="*/ 13992 w 21556"/>
                  <a:gd name="connsiteY24" fmla="*/ 945 h 21546"/>
                  <a:gd name="connsiteX25" fmla="*/ 13507 w 21556"/>
                  <a:gd name="connsiteY25" fmla="*/ 457 h 21546"/>
                  <a:gd name="connsiteX26" fmla="*/ 13012 w 21556"/>
                  <a:gd name="connsiteY26" fmla="*/ 98 h 21546"/>
                  <a:gd name="connsiteX27" fmla="*/ 12498 w 21556"/>
                  <a:gd name="connsiteY27" fmla="*/ 3 h 21546"/>
                  <a:gd name="connsiteX0" fmla="*/ 13012 w 21556"/>
                  <a:gd name="connsiteY0" fmla="*/ 0 h 21448"/>
                  <a:gd name="connsiteX1" fmla="*/ 4141 w 21556"/>
                  <a:gd name="connsiteY1" fmla="*/ 5688 h 21448"/>
                  <a:gd name="connsiteX2" fmla="*/ 6171 w 21556"/>
                  <a:gd name="connsiteY2" fmla="*/ 8207 h 21448"/>
                  <a:gd name="connsiteX3" fmla="*/ 7562 w 21556"/>
                  <a:gd name="connsiteY3" fmla="*/ 9835 h 21448"/>
                  <a:gd name="connsiteX4" fmla="*/ 7792 w 21556"/>
                  <a:gd name="connsiteY4" fmla="*/ 10440 h 21448"/>
                  <a:gd name="connsiteX5" fmla="*/ 7572 w 21556"/>
                  <a:gd name="connsiteY5" fmla="*/ 11485 h 21448"/>
                  <a:gd name="connsiteX6" fmla="*/ 6171 w 21556"/>
                  <a:gd name="connsiteY6" fmla="*/ 13216 h 21448"/>
                  <a:gd name="connsiteX7" fmla="*/ 4141 w 21556"/>
                  <a:gd name="connsiteY7" fmla="*/ 15706 h 21448"/>
                  <a:gd name="connsiteX8" fmla="*/ 81 w 21556"/>
                  <a:gd name="connsiteY8" fmla="*/ 20687 h 21448"/>
                  <a:gd name="connsiteX9" fmla="*/ 81 w 21556"/>
                  <a:gd name="connsiteY9" fmla="*/ 21291 h 21448"/>
                  <a:gd name="connsiteX10" fmla="*/ 392 w 21556"/>
                  <a:gd name="connsiteY10" fmla="*/ 21440 h 21448"/>
                  <a:gd name="connsiteX11" fmla="*/ 12498 w 21556"/>
                  <a:gd name="connsiteY11" fmla="*/ 21440 h 21448"/>
                  <a:gd name="connsiteX12" fmla="*/ 13012 w 21556"/>
                  <a:gd name="connsiteY12" fmla="*/ 21345 h 21448"/>
                  <a:gd name="connsiteX13" fmla="*/ 13507 w 21556"/>
                  <a:gd name="connsiteY13" fmla="*/ 20986 h 21448"/>
                  <a:gd name="connsiteX14" fmla="*/ 13992 w 21556"/>
                  <a:gd name="connsiteY14" fmla="*/ 20491 h 21448"/>
                  <a:gd name="connsiteX15" fmla="*/ 17966 w 21556"/>
                  <a:gd name="connsiteY15" fmla="*/ 15587 h 21448"/>
                  <a:gd name="connsiteX16" fmla="*/ 19953 w 21556"/>
                  <a:gd name="connsiteY16" fmla="*/ 13135 h 21448"/>
                  <a:gd name="connsiteX17" fmla="*/ 20946 w 21556"/>
                  <a:gd name="connsiteY17" fmla="*/ 11909 h 21448"/>
                  <a:gd name="connsiteX18" fmla="*/ 21404 w 21556"/>
                  <a:gd name="connsiteY18" fmla="*/ 11320 h 21448"/>
                  <a:gd name="connsiteX19" fmla="*/ 21553 w 21556"/>
                  <a:gd name="connsiteY19" fmla="*/ 10582 h 21448"/>
                  <a:gd name="connsiteX20" fmla="*/ 21354 w 21556"/>
                  <a:gd name="connsiteY20" fmla="*/ 9964 h 21448"/>
                  <a:gd name="connsiteX21" fmla="*/ 20946 w 21556"/>
                  <a:gd name="connsiteY21" fmla="*/ 9454 h 21448"/>
                  <a:gd name="connsiteX22" fmla="*/ 19953 w 21556"/>
                  <a:gd name="connsiteY22" fmla="*/ 8224 h 21448"/>
                  <a:gd name="connsiteX23" fmla="*/ 17966 w 21556"/>
                  <a:gd name="connsiteY23" fmla="*/ 5765 h 21448"/>
                  <a:gd name="connsiteX24" fmla="*/ 13992 w 21556"/>
                  <a:gd name="connsiteY24" fmla="*/ 847 h 21448"/>
                  <a:gd name="connsiteX25" fmla="*/ 13507 w 21556"/>
                  <a:gd name="connsiteY25" fmla="*/ 359 h 21448"/>
                  <a:gd name="connsiteX26" fmla="*/ 13012 w 21556"/>
                  <a:gd name="connsiteY26" fmla="*/ 0 h 21448"/>
                  <a:gd name="connsiteX0" fmla="*/ 13507 w 21556"/>
                  <a:gd name="connsiteY0" fmla="*/ 289 h 21378"/>
                  <a:gd name="connsiteX1" fmla="*/ 4141 w 21556"/>
                  <a:gd name="connsiteY1" fmla="*/ 5618 h 21378"/>
                  <a:gd name="connsiteX2" fmla="*/ 6171 w 21556"/>
                  <a:gd name="connsiteY2" fmla="*/ 8137 h 21378"/>
                  <a:gd name="connsiteX3" fmla="*/ 7562 w 21556"/>
                  <a:gd name="connsiteY3" fmla="*/ 9765 h 21378"/>
                  <a:gd name="connsiteX4" fmla="*/ 7792 w 21556"/>
                  <a:gd name="connsiteY4" fmla="*/ 10370 h 21378"/>
                  <a:gd name="connsiteX5" fmla="*/ 7572 w 21556"/>
                  <a:gd name="connsiteY5" fmla="*/ 11415 h 21378"/>
                  <a:gd name="connsiteX6" fmla="*/ 6171 w 21556"/>
                  <a:gd name="connsiteY6" fmla="*/ 13146 h 21378"/>
                  <a:gd name="connsiteX7" fmla="*/ 4141 w 21556"/>
                  <a:gd name="connsiteY7" fmla="*/ 15636 h 21378"/>
                  <a:gd name="connsiteX8" fmla="*/ 81 w 21556"/>
                  <a:gd name="connsiteY8" fmla="*/ 20617 h 21378"/>
                  <a:gd name="connsiteX9" fmla="*/ 81 w 21556"/>
                  <a:gd name="connsiteY9" fmla="*/ 21221 h 21378"/>
                  <a:gd name="connsiteX10" fmla="*/ 392 w 21556"/>
                  <a:gd name="connsiteY10" fmla="*/ 21370 h 21378"/>
                  <a:gd name="connsiteX11" fmla="*/ 12498 w 21556"/>
                  <a:gd name="connsiteY11" fmla="*/ 21370 h 21378"/>
                  <a:gd name="connsiteX12" fmla="*/ 13012 w 21556"/>
                  <a:gd name="connsiteY12" fmla="*/ 21275 h 21378"/>
                  <a:gd name="connsiteX13" fmla="*/ 13507 w 21556"/>
                  <a:gd name="connsiteY13" fmla="*/ 20916 h 21378"/>
                  <a:gd name="connsiteX14" fmla="*/ 13992 w 21556"/>
                  <a:gd name="connsiteY14" fmla="*/ 20421 h 21378"/>
                  <a:gd name="connsiteX15" fmla="*/ 17966 w 21556"/>
                  <a:gd name="connsiteY15" fmla="*/ 15517 h 21378"/>
                  <a:gd name="connsiteX16" fmla="*/ 19953 w 21556"/>
                  <a:gd name="connsiteY16" fmla="*/ 13065 h 21378"/>
                  <a:gd name="connsiteX17" fmla="*/ 20946 w 21556"/>
                  <a:gd name="connsiteY17" fmla="*/ 11839 h 21378"/>
                  <a:gd name="connsiteX18" fmla="*/ 21404 w 21556"/>
                  <a:gd name="connsiteY18" fmla="*/ 11250 h 21378"/>
                  <a:gd name="connsiteX19" fmla="*/ 21553 w 21556"/>
                  <a:gd name="connsiteY19" fmla="*/ 10512 h 21378"/>
                  <a:gd name="connsiteX20" fmla="*/ 21354 w 21556"/>
                  <a:gd name="connsiteY20" fmla="*/ 9894 h 21378"/>
                  <a:gd name="connsiteX21" fmla="*/ 20946 w 21556"/>
                  <a:gd name="connsiteY21" fmla="*/ 9384 h 21378"/>
                  <a:gd name="connsiteX22" fmla="*/ 19953 w 21556"/>
                  <a:gd name="connsiteY22" fmla="*/ 8154 h 21378"/>
                  <a:gd name="connsiteX23" fmla="*/ 17966 w 21556"/>
                  <a:gd name="connsiteY23" fmla="*/ 5695 h 21378"/>
                  <a:gd name="connsiteX24" fmla="*/ 13992 w 21556"/>
                  <a:gd name="connsiteY24" fmla="*/ 777 h 21378"/>
                  <a:gd name="connsiteX25" fmla="*/ 13507 w 21556"/>
                  <a:gd name="connsiteY25" fmla="*/ 289 h 21378"/>
                  <a:gd name="connsiteX0" fmla="*/ 13992 w 21556"/>
                  <a:gd name="connsiteY0" fmla="*/ 1 h 20602"/>
                  <a:gd name="connsiteX1" fmla="*/ 4141 w 21556"/>
                  <a:gd name="connsiteY1" fmla="*/ 4842 h 20602"/>
                  <a:gd name="connsiteX2" fmla="*/ 6171 w 21556"/>
                  <a:gd name="connsiteY2" fmla="*/ 7361 h 20602"/>
                  <a:gd name="connsiteX3" fmla="*/ 7562 w 21556"/>
                  <a:gd name="connsiteY3" fmla="*/ 8989 h 20602"/>
                  <a:gd name="connsiteX4" fmla="*/ 7792 w 21556"/>
                  <a:gd name="connsiteY4" fmla="*/ 9594 h 20602"/>
                  <a:gd name="connsiteX5" fmla="*/ 7572 w 21556"/>
                  <a:gd name="connsiteY5" fmla="*/ 10639 h 20602"/>
                  <a:gd name="connsiteX6" fmla="*/ 6171 w 21556"/>
                  <a:gd name="connsiteY6" fmla="*/ 12370 h 20602"/>
                  <a:gd name="connsiteX7" fmla="*/ 4141 w 21556"/>
                  <a:gd name="connsiteY7" fmla="*/ 14860 h 20602"/>
                  <a:gd name="connsiteX8" fmla="*/ 81 w 21556"/>
                  <a:gd name="connsiteY8" fmla="*/ 19841 h 20602"/>
                  <a:gd name="connsiteX9" fmla="*/ 81 w 21556"/>
                  <a:gd name="connsiteY9" fmla="*/ 20445 h 20602"/>
                  <a:gd name="connsiteX10" fmla="*/ 392 w 21556"/>
                  <a:gd name="connsiteY10" fmla="*/ 20594 h 20602"/>
                  <a:gd name="connsiteX11" fmla="*/ 12498 w 21556"/>
                  <a:gd name="connsiteY11" fmla="*/ 20594 h 20602"/>
                  <a:gd name="connsiteX12" fmla="*/ 13012 w 21556"/>
                  <a:gd name="connsiteY12" fmla="*/ 20499 h 20602"/>
                  <a:gd name="connsiteX13" fmla="*/ 13507 w 21556"/>
                  <a:gd name="connsiteY13" fmla="*/ 20140 h 20602"/>
                  <a:gd name="connsiteX14" fmla="*/ 13992 w 21556"/>
                  <a:gd name="connsiteY14" fmla="*/ 19645 h 20602"/>
                  <a:gd name="connsiteX15" fmla="*/ 17966 w 21556"/>
                  <a:gd name="connsiteY15" fmla="*/ 14741 h 20602"/>
                  <a:gd name="connsiteX16" fmla="*/ 19953 w 21556"/>
                  <a:gd name="connsiteY16" fmla="*/ 12289 h 20602"/>
                  <a:gd name="connsiteX17" fmla="*/ 20946 w 21556"/>
                  <a:gd name="connsiteY17" fmla="*/ 11063 h 20602"/>
                  <a:gd name="connsiteX18" fmla="*/ 21404 w 21556"/>
                  <a:gd name="connsiteY18" fmla="*/ 10474 h 20602"/>
                  <a:gd name="connsiteX19" fmla="*/ 21553 w 21556"/>
                  <a:gd name="connsiteY19" fmla="*/ 9736 h 20602"/>
                  <a:gd name="connsiteX20" fmla="*/ 21354 w 21556"/>
                  <a:gd name="connsiteY20" fmla="*/ 9118 h 20602"/>
                  <a:gd name="connsiteX21" fmla="*/ 20946 w 21556"/>
                  <a:gd name="connsiteY21" fmla="*/ 8608 h 20602"/>
                  <a:gd name="connsiteX22" fmla="*/ 19953 w 21556"/>
                  <a:gd name="connsiteY22" fmla="*/ 7378 h 20602"/>
                  <a:gd name="connsiteX23" fmla="*/ 17966 w 21556"/>
                  <a:gd name="connsiteY23" fmla="*/ 4919 h 20602"/>
                  <a:gd name="connsiteX24" fmla="*/ 13992 w 21556"/>
                  <a:gd name="connsiteY24" fmla="*/ 1 h 20602"/>
                  <a:gd name="connsiteX0" fmla="*/ 17966 w 21556"/>
                  <a:gd name="connsiteY0" fmla="*/ 77 h 15760"/>
                  <a:gd name="connsiteX1" fmla="*/ 4141 w 21556"/>
                  <a:gd name="connsiteY1" fmla="*/ 0 h 15760"/>
                  <a:gd name="connsiteX2" fmla="*/ 6171 w 21556"/>
                  <a:gd name="connsiteY2" fmla="*/ 2519 h 15760"/>
                  <a:gd name="connsiteX3" fmla="*/ 7562 w 21556"/>
                  <a:gd name="connsiteY3" fmla="*/ 4147 h 15760"/>
                  <a:gd name="connsiteX4" fmla="*/ 7792 w 21556"/>
                  <a:gd name="connsiteY4" fmla="*/ 4752 h 15760"/>
                  <a:gd name="connsiteX5" fmla="*/ 7572 w 21556"/>
                  <a:gd name="connsiteY5" fmla="*/ 5797 h 15760"/>
                  <a:gd name="connsiteX6" fmla="*/ 6171 w 21556"/>
                  <a:gd name="connsiteY6" fmla="*/ 7528 h 15760"/>
                  <a:gd name="connsiteX7" fmla="*/ 4141 w 21556"/>
                  <a:gd name="connsiteY7" fmla="*/ 10018 h 15760"/>
                  <a:gd name="connsiteX8" fmla="*/ 81 w 21556"/>
                  <a:gd name="connsiteY8" fmla="*/ 14999 h 15760"/>
                  <a:gd name="connsiteX9" fmla="*/ 81 w 21556"/>
                  <a:gd name="connsiteY9" fmla="*/ 15603 h 15760"/>
                  <a:gd name="connsiteX10" fmla="*/ 392 w 21556"/>
                  <a:gd name="connsiteY10" fmla="*/ 15752 h 15760"/>
                  <a:gd name="connsiteX11" fmla="*/ 12498 w 21556"/>
                  <a:gd name="connsiteY11" fmla="*/ 15752 h 15760"/>
                  <a:gd name="connsiteX12" fmla="*/ 13012 w 21556"/>
                  <a:gd name="connsiteY12" fmla="*/ 15657 h 15760"/>
                  <a:gd name="connsiteX13" fmla="*/ 13507 w 21556"/>
                  <a:gd name="connsiteY13" fmla="*/ 15298 h 15760"/>
                  <a:gd name="connsiteX14" fmla="*/ 13992 w 21556"/>
                  <a:gd name="connsiteY14" fmla="*/ 14803 h 15760"/>
                  <a:gd name="connsiteX15" fmla="*/ 17966 w 21556"/>
                  <a:gd name="connsiteY15" fmla="*/ 9899 h 15760"/>
                  <a:gd name="connsiteX16" fmla="*/ 19953 w 21556"/>
                  <a:gd name="connsiteY16" fmla="*/ 7447 h 15760"/>
                  <a:gd name="connsiteX17" fmla="*/ 20946 w 21556"/>
                  <a:gd name="connsiteY17" fmla="*/ 6221 h 15760"/>
                  <a:gd name="connsiteX18" fmla="*/ 21404 w 21556"/>
                  <a:gd name="connsiteY18" fmla="*/ 5632 h 15760"/>
                  <a:gd name="connsiteX19" fmla="*/ 21553 w 21556"/>
                  <a:gd name="connsiteY19" fmla="*/ 4894 h 15760"/>
                  <a:gd name="connsiteX20" fmla="*/ 21354 w 21556"/>
                  <a:gd name="connsiteY20" fmla="*/ 4276 h 15760"/>
                  <a:gd name="connsiteX21" fmla="*/ 20946 w 21556"/>
                  <a:gd name="connsiteY21" fmla="*/ 3766 h 15760"/>
                  <a:gd name="connsiteX22" fmla="*/ 19953 w 21556"/>
                  <a:gd name="connsiteY22" fmla="*/ 2536 h 15760"/>
                  <a:gd name="connsiteX23" fmla="*/ 17966 w 21556"/>
                  <a:gd name="connsiteY23" fmla="*/ 77 h 15760"/>
                  <a:gd name="connsiteX0" fmla="*/ 17966 w 21556"/>
                  <a:gd name="connsiteY0" fmla="*/ 0 h 15683"/>
                  <a:gd name="connsiteX1" fmla="*/ 6171 w 21556"/>
                  <a:gd name="connsiteY1" fmla="*/ 2442 h 15683"/>
                  <a:gd name="connsiteX2" fmla="*/ 7562 w 21556"/>
                  <a:gd name="connsiteY2" fmla="*/ 4070 h 15683"/>
                  <a:gd name="connsiteX3" fmla="*/ 7792 w 21556"/>
                  <a:gd name="connsiteY3" fmla="*/ 4675 h 15683"/>
                  <a:gd name="connsiteX4" fmla="*/ 7572 w 21556"/>
                  <a:gd name="connsiteY4" fmla="*/ 5720 h 15683"/>
                  <a:gd name="connsiteX5" fmla="*/ 6171 w 21556"/>
                  <a:gd name="connsiteY5" fmla="*/ 7451 h 15683"/>
                  <a:gd name="connsiteX6" fmla="*/ 4141 w 21556"/>
                  <a:gd name="connsiteY6" fmla="*/ 9941 h 15683"/>
                  <a:gd name="connsiteX7" fmla="*/ 81 w 21556"/>
                  <a:gd name="connsiteY7" fmla="*/ 14922 h 15683"/>
                  <a:gd name="connsiteX8" fmla="*/ 81 w 21556"/>
                  <a:gd name="connsiteY8" fmla="*/ 15526 h 15683"/>
                  <a:gd name="connsiteX9" fmla="*/ 392 w 21556"/>
                  <a:gd name="connsiteY9" fmla="*/ 15675 h 15683"/>
                  <a:gd name="connsiteX10" fmla="*/ 12498 w 21556"/>
                  <a:gd name="connsiteY10" fmla="*/ 15675 h 15683"/>
                  <a:gd name="connsiteX11" fmla="*/ 13012 w 21556"/>
                  <a:gd name="connsiteY11" fmla="*/ 15580 h 15683"/>
                  <a:gd name="connsiteX12" fmla="*/ 13507 w 21556"/>
                  <a:gd name="connsiteY12" fmla="*/ 15221 h 15683"/>
                  <a:gd name="connsiteX13" fmla="*/ 13992 w 21556"/>
                  <a:gd name="connsiteY13" fmla="*/ 14726 h 15683"/>
                  <a:gd name="connsiteX14" fmla="*/ 17966 w 21556"/>
                  <a:gd name="connsiteY14" fmla="*/ 9822 h 15683"/>
                  <a:gd name="connsiteX15" fmla="*/ 19953 w 21556"/>
                  <a:gd name="connsiteY15" fmla="*/ 7370 h 15683"/>
                  <a:gd name="connsiteX16" fmla="*/ 20946 w 21556"/>
                  <a:gd name="connsiteY16" fmla="*/ 6144 h 15683"/>
                  <a:gd name="connsiteX17" fmla="*/ 21404 w 21556"/>
                  <a:gd name="connsiteY17" fmla="*/ 5555 h 15683"/>
                  <a:gd name="connsiteX18" fmla="*/ 21553 w 21556"/>
                  <a:gd name="connsiteY18" fmla="*/ 4817 h 15683"/>
                  <a:gd name="connsiteX19" fmla="*/ 21354 w 21556"/>
                  <a:gd name="connsiteY19" fmla="*/ 4199 h 15683"/>
                  <a:gd name="connsiteX20" fmla="*/ 20946 w 21556"/>
                  <a:gd name="connsiteY20" fmla="*/ 3689 h 15683"/>
                  <a:gd name="connsiteX21" fmla="*/ 19953 w 21556"/>
                  <a:gd name="connsiteY21" fmla="*/ 2459 h 15683"/>
                  <a:gd name="connsiteX22" fmla="*/ 17966 w 21556"/>
                  <a:gd name="connsiteY22" fmla="*/ 0 h 15683"/>
                  <a:gd name="connsiteX0" fmla="*/ 17966 w 21556"/>
                  <a:gd name="connsiteY0" fmla="*/ 0 h 15683"/>
                  <a:gd name="connsiteX1" fmla="*/ 7562 w 21556"/>
                  <a:gd name="connsiteY1" fmla="*/ 4070 h 15683"/>
                  <a:gd name="connsiteX2" fmla="*/ 7792 w 21556"/>
                  <a:gd name="connsiteY2" fmla="*/ 4675 h 15683"/>
                  <a:gd name="connsiteX3" fmla="*/ 7572 w 21556"/>
                  <a:gd name="connsiteY3" fmla="*/ 5720 h 15683"/>
                  <a:gd name="connsiteX4" fmla="*/ 6171 w 21556"/>
                  <a:gd name="connsiteY4" fmla="*/ 7451 h 15683"/>
                  <a:gd name="connsiteX5" fmla="*/ 4141 w 21556"/>
                  <a:gd name="connsiteY5" fmla="*/ 9941 h 15683"/>
                  <a:gd name="connsiteX6" fmla="*/ 81 w 21556"/>
                  <a:gd name="connsiteY6" fmla="*/ 14922 h 15683"/>
                  <a:gd name="connsiteX7" fmla="*/ 81 w 21556"/>
                  <a:gd name="connsiteY7" fmla="*/ 15526 h 15683"/>
                  <a:gd name="connsiteX8" fmla="*/ 392 w 21556"/>
                  <a:gd name="connsiteY8" fmla="*/ 15675 h 15683"/>
                  <a:gd name="connsiteX9" fmla="*/ 12498 w 21556"/>
                  <a:gd name="connsiteY9" fmla="*/ 15675 h 15683"/>
                  <a:gd name="connsiteX10" fmla="*/ 13012 w 21556"/>
                  <a:gd name="connsiteY10" fmla="*/ 15580 h 15683"/>
                  <a:gd name="connsiteX11" fmla="*/ 13507 w 21556"/>
                  <a:gd name="connsiteY11" fmla="*/ 15221 h 15683"/>
                  <a:gd name="connsiteX12" fmla="*/ 13992 w 21556"/>
                  <a:gd name="connsiteY12" fmla="*/ 14726 h 15683"/>
                  <a:gd name="connsiteX13" fmla="*/ 17966 w 21556"/>
                  <a:gd name="connsiteY13" fmla="*/ 9822 h 15683"/>
                  <a:gd name="connsiteX14" fmla="*/ 19953 w 21556"/>
                  <a:gd name="connsiteY14" fmla="*/ 7370 h 15683"/>
                  <a:gd name="connsiteX15" fmla="*/ 20946 w 21556"/>
                  <a:gd name="connsiteY15" fmla="*/ 6144 h 15683"/>
                  <a:gd name="connsiteX16" fmla="*/ 21404 w 21556"/>
                  <a:gd name="connsiteY16" fmla="*/ 5555 h 15683"/>
                  <a:gd name="connsiteX17" fmla="*/ 21553 w 21556"/>
                  <a:gd name="connsiteY17" fmla="*/ 4817 h 15683"/>
                  <a:gd name="connsiteX18" fmla="*/ 21354 w 21556"/>
                  <a:gd name="connsiteY18" fmla="*/ 4199 h 15683"/>
                  <a:gd name="connsiteX19" fmla="*/ 20946 w 21556"/>
                  <a:gd name="connsiteY19" fmla="*/ 3689 h 15683"/>
                  <a:gd name="connsiteX20" fmla="*/ 19953 w 21556"/>
                  <a:gd name="connsiteY20" fmla="*/ 2459 h 15683"/>
                  <a:gd name="connsiteX21" fmla="*/ 17966 w 21556"/>
                  <a:gd name="connsiteY21" fmla="*/ 0 h 15683"/>
                  <a:gd name="connsiteX0" fmla="*/ 19953 w 21556"/>
                  <a:gd name="connsiteY0" fmla="*/ 0 h 13224"/>
                  <a:gd name="connsiteX1" fmla="*/ 7562 w 21556"/>
                  <a:gd name="connsiteY1" fmla="*/ 1611 h 13224"/>
                  <a:gd name="connsiteX2" fmla="*/ 7792 w 21556"/>
                  <a:gd name="connsiteY2" fmla="*/ 2216 h 13224"/>
                  <a:gd name="connsiteX3" fmla="*/ 7572 w 21556"/>
                  <a:gd name="connsiteY3" fmla="*/ 3261 h 13224"/>
                  <a:gd name="connsiteX4" fmla="*/ 6171 w 21556"/>
                  <a:gd name="connsiteY4" fmla="*/ 4992 h 13224"/>
                  <a:gd name="connsiteX5" fmla="*/ 4141 w 21556"/>
                  <a:gd name="connsiteY5" fmla="*/ 7482 h 13224"/>
                  <a:gd name="connsiteX6" fmla="*/ 81 w 21556"/>
                  <a:gd name="connsiteY6" fmla="*/ 12463 h 13224"/>
                  <a:gd name="connsiteX7" fmla="*/ 81 w 21556"/>
                  <a:gd name="connsiteY7" fmla="*/ 13067 h 13224"/>
                  <a:gd name="connsiteX8" fmla="*/ 392 w 21556"/>
                  <a:gd name="connsiteY8" fmla="*/ 13216 h 13224"/>
                  <a:gd name="connsiteX9" fmla="*/ 12498 w 21556"/>
                  <a:gd name="connsiteY9" fmla="*/ 13216 h 13224"/>
                  <a:gd name="connsiteX10" fmla="*/ 13012 w 21556"/>
                  <a:gd name="connsiteY10" fmla="*/ 13121 h 13224"/>
                  <a:gd name="connsiteX11" fmla="*/ 13507 w 21556"/>
                  <a:gd name="connsiteY11" fmla="*/ 12762 h 13224"/>
                  <a:gd name="connsiteX12" fmla="*/ 13992 w 21556"/>
                  <a:gd name="connsiteY12" fmla="*/ 12267 h 13224"/>
                  <a:gd name="connsiteX13" fmla="*/ 17966 w 21556"/>
                  <a:gd name="connsiteY13" fmla="*/ 7363 h 13224"/>
                  <a:gd name="connsiteX14" fmla="*/ 19953 w 21556"/>
                  <a:gd name="connsiteY14" fmla="*/ 4911 h 13224"/>
                  <a:gd name="connsiteX15" fmla="*/ 20946 w 21556"/>
                  <a:gd name="connsiteY15" fmla="*/ 3685 h 13224"/>
                  <a:gd name="connsiteX16" fmla="*/ 21404 w 21556"/>
                  <a:gd name="connsiteY16" fmla="*/ 3096 h 13224"/>
                  <a:gd name="connsiteX17" fmla="*/ 21553 w 21556"/>
                  <a:gd name="connsiteY17" fmla="*/ 2358 h 13224"/>
                  <a:gd name="connsiteX18" fmla="*/ 21354 w 21556"/>
                  <a:gd name="connsiteY18" fmla="*/ 1740 h 13224"/>
                  <a:gd name="connsiteX19" fmla="*/ 20946 w 21556"/>
                  <a:gd name="connsiteY19" fmla="*/ 1230 h 13224"/>
                  <a:gd name="connsiteX20" fmla="*/ 19953 w 21556"/>
                  <a:gd name="connsiteY20" fmla="*/ 0 h 13224"/>
                  <a:gd name="connsiteX0" fmla="*/ 19953 w 21556"/>
                  <a:gd name="connsiteY0" fmla="*/ 0 h 13224"/>
                  <a:gd name="connsiteX1" fmla="*/ 7562 w 21556"/>
                  <a:gd name="connsiteY1" fmla="*/ 1611 h 13224"/>
                  <a:gd name="connsiteX2" fmla="*/ 7792 w 21556"/>
                  <a:gd name="connsiteY2" fmla="*/ 2216 h 13224"/>
                  <a:gd name="connsiteX3" fmla="*/ 7613 w 21556"/>
                  <a:gd name="connsiteY3" fmla="*/ 1590 h 13224"/>
                  <a:gd name="connsiteX4" fmla="*/ 7572 w 21556"/>
                  <a:gd name="connsiteY4" fmla="*/ 3261 h 13224"/>
                  <a:gd name="connsiteX5" fmla="*/ 6171 w 21556"/>
                  <a:gd name="connsiteY5" fmla="*/ 4992 h 13224"/>
                  <a:gd name="connsiteX6" fmla="*/ 4141 w 21556"/>
                  <a:gd name="connsiteY6" fmla="*/ 7482 h 13224"/>
                  <a:gd name="connsiteX7" fmla="*/ 81 w 21556"/>
                  <a:gd name="connsiteY7" fmla="*/ 12463 h 13224"/>
                  <a:gd name="connsiteX8" fmla="*/ 81 w 21556"/>
                  <a:gd name="connsiteY8" fmla="*/ 13067 h 13224"/>
                  <a:gd name="connsiteX9" fmla="*/ 392 w 21556"/>
                  <a:gd name="connsiteY9" fmla="*/ 13216 h 13224"/>
                  <a:gd name="connsiteX10" fmla="*/ 12498 w 21556"/>
                  <a:gd name="connsiteY10" fmla="*/ 13216 h 13224"/>
                  <a:gd name="connsiteX11" fmla="*/ 13012 w 21556"/>
                  <a:gd name="connsiteY11" fmla="*/ 13121 h 13224"/>
                  <a:gd name="connsiteX12" fmla="*/ 13507 w 21556"/>
                  <a:gd name="connsiteY12" fmla="*/ 12762 h 13224"/>
                  <a:gd name="connsiteX13" fmla="*/ 13992 w 21556"/>
                  <a:gd name="connsiteY13" fmla="*/ 12267 h 13224"/>
                  <a:gd name="connsiteX14" fmla="*/ 17966 w 21556"/>
                  <a:gd name="connsiteY14" fmla="*/ 7363 h 13224"/>
                  <a:gd name="connsiteX15" fmla="*/ 19953 w 21556"/>
                  <a:gd name="connsiteY15" fmla="*/ 4911 h 13224"/>
                  <a:gd name="connsiteX16" fmla="*/ 20946 w 21556"/>
                  <a:gd name="connsiteY16" fmla="*/ 3685 h 13224"/>
                  <a:gd name="connsiteX17" fmla="*/ 21404 w 21556"/>
                  <a:gd name="connsiteY17" fmla="*/ 3096 h 13224"/>
                  <a:gd name="connsiteX18" fmla="*/ 21553 w 21556"/>
                  <a:gd name="connsiteY18" fmla="*/ 2358 h 13224"/>
                  <a:gd name="connsiteX19" fmla="*/ 21354 w 21556"/>
                  <a:gd name="connsiteY19" fmla="*/ 1740 h 13224"/>
                  <a:gd name="connsiteX20" fmla="*/ 20946 w 21556"/>
                  <a:gd name="connsiteY20" fmla="*/ 1230 h 13224"/>
                  <a:gd name="connsiteX21" fmla="*/ 19953 w 21556"/>
                  <a:gd name="connsiteY21" fmla="*/ 0 h 13224"/>
                  <a:gd name="connsiteX0" fmla="*/ 19953 w 21556"/>
                  <a:gd name="connsiteY0" fmla="*/ 0 h 13224"/>
                  <a:gd name="connsiteX1" fmla="*/ 7562 w 21556"/>
                  <a:gd name="connsiteY1" fmla="*/ 1611 h 13224"/>
                  <a:gd name="connsiteX2" fmla="*/ 7792 w 21556"/>
                  <a:gd name="connsiteY2" fmla="*/ 2216 h 13224"/>
                  <a:gd name="connsiteX3" fmla="*/ 7572 w 21556"/>
                  <a:gd name="connsiteY3" fmla="*/ 3261 h 13224"/>
                  <a:gd name="connsiteX4" fmla="*/ 6171 w 21556"/>
                  <a:gd name="connsiteY4" fmla="*/ 4992 h 13224"/>
                  <a:gd name="connsiteX5" fmla="*/ 4141 w 21556"/>
                  <a:gd name="connsiteY5" fmla="*/ 7482 h 13224"/>
                  <a:gd name="connsiteX6" fmla="*/ 81 w 21556"/>
                  <a:gd name="connsiteY6" fmla="*/ 12463 h 13224"/>
                  <a:gd name="connsiteX7" fmla="*/ 81 w 21556"/>
                  <a:gd name="connsiteY7" fmla="*/ 13067 h 13224"/>
                  <a:gd name="connsiteX8" fmla="*/ 392 w 21556"/>
                  <a:gd name="connsiteY8" fmla="*/ 13216 h 13224"/>
                  <a:gd name="connsiteX9" fmla="*/ 12498 w 21556"/>
                  <a:gd name="connsiteY9" fmla="*/ 13216 h 13224"/>
                  <a:gd name="connsiteX10" fmla="*/ 13012 w 21556"/>
                  <a:gd name="connsiteY10" fmla="*/ 13121 h 13224"/>
                  <a:gd name="connsiteX11" fmla="*/ 13507 w 21556"/>
                  <a:gd name="connsiteY11" fmla="*/ 12762 h 13224"/>
                  <a:gd name="connsiteX12" fmla="*/ 13992 w 21556"/>
                  <a:gd name="connsiteY12" fmla="*/ 12267 h 13224"/>
                  <a:gd name="connsiteX13" fmla="*/ 17966 w 21556"/>
                  <a:gd name="connsiteY13" fmla="*/ 7363 h 13224"/>
                  <a:gd name="connsiteX14" fmla="*/ 19953 w 21556"/>
                  <a:gd name="connsiteY14" fmla="*/ 4911 h 13224"/>
                  <a:gd name="connsiteX15" fmla="*/ 20946 w 21556"/>
                  <a:gd name="connsiteY15" fmla="*/ 3685 h 13224"/>
                  <a:gd name="connsiteX16" fmla="*/ 21404 w 21556"/>
                  <a:gd name="connsiteY16" fmla="*/ 3096 h 13224"/>
                  <a:gd name="connsiteX17" fmla="*/ 21553 w 21556"/>
                  <a:gd name="connsiteY17" fmla="*/ 2358 h 13224"/>
                  <a:gd name="connsiteX18" fmla="*/ 21354 w 21556"/>
                  <a:gd name="connsiteY18" fmla="*/ 1740 h 13224"/>
                  <a:gd name="connsiteX19" fmla="*/ 20946 w 21556"/>
                  <a:gd name="connsiteY19" fmla="*/ 1230 h 13224"/>
                  <a:gd name="connsiteX20" fmla="*/ 19953 w 21556"/>
                  <a:gd name="connsiteY20" fmla="*/ 0 h 13224"/>
                  <a:gd name="connsiteX0" fmla="*/ 19953 w 21556"/>
                  <a:gd name="connsiteY0" fmla="*/ 0 h 13224"/>
                  <a:gd name="connsiteX1" fmla="*/ 7792 w 21556"/>
                  <a:gd name="connsiteY1" fmla="*/ 2216 h 13224"/>
                  <a:gd name="connsiteX2" fmla="*/ 7572 w 21556"/>
                  <a:gd name="connsiteY2" fmla="*/ 3261 h 13224"/>
                  <a:gd name="connsiteX3" fmla="*/ 6171 w 21556"/>
                  <a:gd name="connsiteY3" fmla="*/ 4992 h 13224"/>
                  <a:gd name="connsiteX4" fmla="*/ 4141 w 21556"/>
                  <a:gd name="connsiteY4" fmla="*/ 7482 h 13224"/>
                  <a:gd name="connsiteX5" fmla="*/ 81 w 21556"/>
                  <a:gd name="connsiteY5" fmla="*/ 12463 h 13224"/>
                  <a:gd name="connsiteX6" fmla="*/ 81 w 21556"/>
                  <a:gd name="connsiteY6" fmla="*/ 13067 h 13224"/>
                  <a:gd name="connsiteX7" fmla="*/ 392 w 21556"/>
                  <a:gd name="connsiteY7" fmla="*/ 13216 h 13224"/>
                  <a:gd name="connsiteX8" fmla="*/ 12498 w 21556"/>
                  <a:gd name="connsiteY8" fmla="*/ 13216 h 13224"/>
                  <a:gd name="connsiteX9" fmla="*/ 13012 w 21556"/>
                  <a:gd name="connsiteY9" fmla="*/ 13121 h 13224"/>
                  <a:gd name="connsiteX10" fmla="*/ 13507 w 21556"/>
                  <a:gd name="connsiteY10" fmla="*/ 12762 h 13224"/>
                  <a:gd name="connsiteX11" fmla="*/ 13992 w 21556"/>
                  <a:gd name="connsiteY11" fmla="*/ 12267 h 13224"/>
                  <a:gd name="connsiteX12" fmla="*/ 17966 w 21556"/>
                  <a:gd name="connsiteY12" fmla="*/ 7363 h 13224"/>
                  <a:gd name="connsiteX13" fmla="*/ 19953 w 21556"/>
                  <a:gd name="connsiteY13" fmla="*/ 4911 h 13224"/>
                  <a:gd name="connsiteX14" fmla="*/ 20946 w 21556"/>
                  <a:gd name="connsiteY14" fmla="*/ 3685 h 13224"/>
                  <a:gd name="connsiteX15" fmla="*/ 21404 w 21556"/>
                  <a:gd name="connsiteY15" fmla="*/ 3096 h 13224"/>
                  <a:gd name="connsiteX16" fmla="*/ 21553 w 21556"/>
                  <a:gd name="connsiteY16" fmla="*/ 2358 h 13224"/>
                  <a:gd name="connsiteX17" fmla="*/ 21354 w 21556"/>
                  <a:gd name="connsiteY17" fmla="*/ 1740 h 13224"/>
                  <a:gd name="connsiteX18" fmla="*/ 20946 w 21556"/>
                  <a:gd name="connsiteY18" fmla="*/ 1230 h 13224"/>
                  <a:gd name="connsiteX19" fmla="*/ 19953 w 21556"/>
                  <a:gd name="connsiteY19" fmla="*/ 0 h 13224"/>
                  <a:gd name="connsiteX0" fmla="*/ 20946 w 21556"/>
                  <a:gd name="connsiteY0" fmla="*/ 0 h 11994"/>
                  <a:gd name="connsiteX1" fmla="*/ 7792 w 21556"/>
                  <a:gd name="connsiteY1" fmla="*/ 986 h 11994"/>
                  <a:gd name="connsiteX2" fmla="*/ 7572 w 21556"/>
                  <a:gd name="connsiteY2" fmla="*/ 2031 h 11994"/>
                  <a:gd name="connsiteX3" fmla="*/ 6171 w 21556"/>
                  <a:gd name="connsiteY3" fmla="*/ 3762 h 11994"/>
                  <a:gd name="connsiteX4" fmla="*/ 4141 w 21556"/>
                  <a:gd name="connsiteY4" fmla="*/ 6252 h 11994"/>
                  <a:gd name="connsiteX5" fmla="*/ 81 w 21556"/>
                  <a:gd name="connsiteY5" fmla="*/ 11233 h 11994"/>
                  <a:gd name="connsiteX6" fmla="*/ 81 w 21556"/>
                  <a:gd name="connsiteY6" fmla="*/ 11837 h 11994"/>
                  <a:gd name="connsiteX7" fmla="*/ 392 w 21556"/>
                  <a:gd name="connsiteY7" fmla="*/ 11986 h 11994"/>
                  <a:gd name="connsiteX8" fmla="*/ 12498 w 21556"/>
                  <a:gd name="connsiteY8" fmla="*/ 11986 h 11994"/>
                  <a:gd name="connsiteX9" fmla="*/ 13012 w 21556"/>
                  <a:gd name="connsiteY9" fmla="*/ 11891 h 11994"/>
                  <a:gd name="connsiteX10" fmla="*/ 13507 w 21556"/>
                  <a:gd name="connsiteY10" fmla="*/ 11532 h 11994"/>
                  <a:gd name="connsiteX11" fmla="*/ 13992 w 21556"/>
                  <a:gd name="connsiteY11" fmla="*/ 11037 h 11994"/>
                  <a:gd name="connsiteX12" fmla="*/ 17966 w 21556"/>
                  <a:gd name="connsiteY12" fmla="*/ 6133 h 11994"/>
                  <a:gd name="connsiteX13" fmla="*/ 19953 w 21556"/>
                  <a:gd name="connsiteY13" fmla="*/ 3681 h 11994"/>
                  <a:gd name="connsiteX14" fmla="*/ 20946 w 21556"/>
                  <a:gd name="connsiteY14" fmla="*/ 2455 h 11994"/>
                  <a:gd name="connsiteX15" fmla="*/ 21404 w 21556"/>
                  <a:gd name="connsiteY15" fmla="*/ 1866 h 11994"/>
                  <a:gd name="connsiteX16" fmla="*/ 21553 w 21556"/>
                  <a:gd name="connsiteY16" fmla="*/ 1128 h 11994"/>
                  <a:gd name="connsiteX17" fmla="*/ 21354 w 21556"/>
                  <a:gd name="connsiteY17" fmla="*/ 510 h 11994"/>
                  <a:gd name="connsiteX18" fmla="*/ 20946 w 21556"/>
                  <a:gd name="connsiteY18" fmla="*/ 0 h 11994"/>
                  <a:gd name="connsiteX0" fmla="*/ 21354 w 21556"/>
                  <a:gd name="connsiteY0" fmla="*/ 0 h 11484"/>
                  <a:gd name="connsiteX1" fmla="*/ 7792 w 21556"/>
                  <a:gd name="connsiteY1" fmla="*/ 476 h 11484"/>
                  <a:gd name="connsiteX2" fmla="*/ 7572 w 21556"/>
                  <a:gd name="connsiteY2" fmla="*/ 1521 h 11484"/>
                  <a:gd name="connsiteX3" fmla="*/ 6171 w 21556"/>
                  <a:gd name="connsiteY3" fmla="*/ 3252 h 11484"/>
                  <a:gd name="connsiteX4" fmla="*/ 4141 w 21556"/>
                  <a:gd name="connsiteY4" fmla="*/ 5742 h 11484"/>
                  <a:gd name="connsiteX5" fmla="*/ 81 w 21556"/>
                  <a:gd name="connsiteY5" fmla="*/ 10723 h 11484"/>
                  <a:gd name="connsiteX6" fmla="*/ 81 w 21556"/>
                  <a:gd name="connsiteY6" fmla="*/ 11327 h 11484"/>
                  <a:gd name="connsiteX7" fmla="*/ 392 w 21556"/>
                  <a:gd name="connsiteY7" fmla="*/ 11476 h 11484"/>
                  <a:gd name="connsiteX8" fmla="*/ 12498 w 21556"/>
                  <a:gd name="connsiteY8" fmla="*/ 11476 h 11484"/>
                  <a:gd name="connsiteX9" fmla="*/ 13012 w 21556"/>
                  <a:gd name="connsiteY9" fmla="*/ 11381 h 11484"/>
                  <a:gd name="connsiteX10" fmla="*/ 13507 w 21556"/>
                  <a:gd name="connsiteY10" fmla="*/ 11022 h 11484"/>
                  <a:gd name="connsiteX11" fmla="*/ 13992 w 21556"/>
                  <a:gd name="connsiteY11" fmla="*/ 10527 h 11484"/>
                  <a:gd name="connsiteX12" fmla="*/ 17966 w 21556"/>
                  <a:gd name="connsiteY12" fmla="*/ 5623 h 11484"/>
                  <a:gd name="connsiteX13" fmla="*/ 19953 w 21556"/>
                  <a:gd name="connsiteY13" fmla="*/ 3171 h 11484"/>
                  <a:gd name="connsiteX14" fmla="*/ 20946 w 21556"/>
                  <a:gd name="connsiteY14" fmla="*/ 1945 h 11484"/>
                  <a:gd name="connsiteX15" fmla="*/ 21404 w 21556"/>
                  <a:gd name="connsiteY15" fmla="*/ 1356 h 11484"/>
                  <a:gd name="connsiteX16" fmla="*/ 21553 w 21556"/>
                  <a:gd name="connsiteY16" fmla="*/ 618 h 11484"/>
                  <a:gd name="connsiteX17" fmla="*/ 21354 w 21556"/>
                  <a:gd name="connsiteY17" fmla="*/ 0 h 11484"/>
                  <a:gd name="connsiteX0" fmla="*/ 21553 w 21556"/>
                  <a:gd name="connsiteY0" fmla="*/ 206 h 11072"/>
                  <a:gd name="connsiteX1" fmla="*/ 7792 w 21556"/>
                  <a:gd name="connsiteY1" fmla="*/ 64 h 11072"/>
                  <a:gd name="connsiteX2" fmla="*/ 7572 w 21556"/>
                  <a:gd name="connsiteY2" fmla="*/ 1109 h 11072"/>
                  <a:gd name="connsiteX3" fmla="*/ 6171 w 21556"/>
                  <a:gd name="connsiteY3" fmla="*/ 2840 h 11072"/>
                  <a:gd name="connsiteX4" fmla="*/ 4141 w 21556"/>
                  <a:gd name="connsiteY4" fmla="*/ 5330 h 11072"/>
                  <a:gd name="connsiteX5" fmla="*/ 81 w 21556"/>
                  <a:gd name="connsiteY5" fmla="*/ 10311 h 11072"/>
                  <a:gd name="connsiteX6" fmla="*/ 81 w 21556"/>
                  <a:gd name="connsiteY6" fmla="*/ 10915 h 11072"/>
                  <a:gd name="connsiteX7" fmla="*/ 392 w 21556"/>
                  <a:gd name="connsiteY7" fmla="*/ 11064 h 11072"/>
                  <a:gd name="connsiteX8" fmla="*/ 12498 w 21556"/>
                  <a:gd name="connsiteY8" fmla="*/ 11064 h 11072"/>
                  <a:gd name="connsiteX9" fmla="*/ 13012 w 21556"/>
                  <a:gd name="connsiteY9" fmla="*/ 10969 h 11072"/>
                  <a:gd name="connsiteX10" fmla="*/ 13507 w 21556"/>
                  <a:gd name="connsiteY10" fmla="*/ 10610 h 11072"/>
                  <a:gd name="connsiteX11" fmla="*/ 13992 w 21556"/>
                  <a:gd name="connsiteY11" fmla="*/ 10115 h 11072"/>
                  <a:gd name="connsiteX12" fmla="*/ 17966 w 21556"/>
                  <a:gd name="connsiteY12" fmla="*/ 5211 h 11072"/>
                  <a:gd name="connsiteX13" fmla="*/ 19953 w 21556"/>
                  <a:gd name="connsiteY13" fmla="*/ 2759 h 11072"/>
                  <a:gd name="connsiteX14" fmla="*/ 20946 w 21556"/>
                  <a:gd name="connsiteY14" fmla="*/ 1533 h 11072"/>
                  <a:gd name="connsiteX15" fmla="*/ 21404 w 21556"/>
                  <a:gd name="connsiteY15" fmla="*/ 944 h 11072"/>
                  <a:gd name="connsiteX16" fmla="*/ 21553 w 21556"/>
                  <a:gd name="connsiteY16" fmla="*/ 206 h 110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21556" h="11072">
                    <a:moveTo>
                      <a:pt x="21553" y="206"/>
                    </a:moveTo>
                    <a:cubicBezTo>
                      <a:pt x="19284" y="59"/>
                      <a:pt x="10122" y="-86"/>
                      <a:pt x="7792" y="64"/>
                    </a:cubicBezTo>
                    <a:cubicBezTo>
                      <a:pt x="7794" y="339"/>
                      <a:pt x="7842" y="646"/>
                      <a:pt x="7572" y="1109"/>
                    </a:cubicBezTo>
                    <a:lnTo>
                      <a:pt x="6171" y="2840"/>
                    </a:lnTo>
                    <a:lnTo>
                      <a:pt x="4141" y="5330"/>
                    </a:lnTo>
                    <a:lnTo>
                      <a:pt x="81" y="10311"/>
                    </a:lnTo>
                    <a:cubicBezTo>
                      <a:pt x="-27" y="10485"/>
                      <a:pt x="-27" y="10741"/>
                      <a:pt x="81" y="10915"/>
                    </a:cubicBezTo>
                    <a:cubicBezTo>
                      <a:pt x="157" y="11038"/>
                      <a:pt x="276" y="11095"/>
                      <a:pt x="392" y="11064"/>
                    </a:cubicBezTo>
                    <a:lnTo>
                      <a:pt x="12498" y="11064"/>
                    </a:lnTo>
                    <a:cubicBezTo>
                      <a:pt x="12672" y="11079"/>
                      <a:pt x="12847" y="11047"/>
                      <a:pt x="13012" y="10969"/>
                    </a:cubicBezTo>
                    <a:cubicBezTo>
                      <a:pt x="13190" y="10886"/>
                      <a:pt x="13351" y="10752"/>
                      <a:pt x="13507" y="10610"/>
                    </a:cubicBezTo>
                    <a:cubicBezTo>
                      <a:pt x="13675" y="10456"/>
                      <a:pt x="13836" y="10291"/>
                      <a:pt x="13992" y="10115"/>
                    </a:cubicBezTo>
                    <a:lnTo>
                      <a:pt x="17966" y="5211"/>
                    </a:lnTo>
                    <a:lnTo>
                      <a:pt x="19953" y="2759"/>
                    </a:lnTo>
                    <a:cubicBezTo>
                      <a:pt x="20285" y="2352"/>
                      <a:pt x="20618" y="1947"/>
                      <a:pt x="20946" y="1533"/>
                    </a:cubicBezTo>
                    <a:cubicBezTo>
                      <a:pt x="21100" y="1339"/>
                      <a:pt x="21253" y="1142"/>
                      <a:pt x="21404" y="944"/>
                    </a:cubicBezTo>
                    <a:cubicBezTo>
                      <a:pt x="21518" y="731"/>
                      <a:pt x="21571" y="468"/>
                      <a:pt x="21553" y="206"/>
                    </a:cubicBezTo>
                    <a:close/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lIns="25400" tIns="25400" rIns="25400" bIns="25400" anchor="ctr"/>
              <a:lstStyle/>
              <a:p>
                <a:endParaRPr lang="ar-IQ" sz="900">
                  <a:latin typeface="Lato Light" panose="020F0502020204030203" pitchFamily="34" charset="0"/>
                  <a:ea typeface="Lato Light" panose="020F0502020204030203" pitchFamily="34" charset="0"/>
                </a:endParaRPr>
              </a:p>
            </p:txBody>
          </p:sp>
          <p:sp>
            <p:nvSpPr>
              <p:cNvPr id="94" name="AutoShape 9">
                <a:extLst>
                  <a:ext uri="{FF2B5EF4-FFF2-40B4-BE49-F238E27FC236}">
                    <a16:creationId xmlns:a16="http://schemas.microsoft.com/office/drawing/2014/main" id="{7A0A211D-BFFE-4BFE-9E65-0329BE962A2D}"/>
                  </a:ext>
                </a:extLst>
              </p:cNvPr>
              <p:cNvSpPr>
                <a:spLocks/>
              </p:cNvSpPr>
              <p:nvPr/>
            </p:nvSpPr>
            <p:spPr bwMode="auto">
              <a:xfrm flipV="1">
                <a:off x="9805234" y="1747497"/>
                <a:ext cx="865148" cy="323759"/>
              </a:xfrm>
              <a:custGeom>
                <a:avLst/>
                <a:gdLst>
                  <a:gd name="T0" fmla="*/ 865151 w 21557"/>
                  <a:gd name="T1" fmla="*/ 631658 h 21553"/>
                  <a:gd name="T2" fmla="*/ 865151 w 21557"/>
                  <a:gd name="T3" fmla="*/ 631658 h 21553"/>
                  <a:gd name="T4" fmla="*/ 865151 w 21557"/>
                  <a:gd name="T5" fmla="*/ 631658 h 21553"/>
                  <a:gd name="T6" fmla="*/ 865151 w 21557"/>
                  <a:gd name="T7" fmla="*/ 631658 h 21553"/>
                  <a:gd name="T8" fmla="*/ 0 60000 65536"/>
                  <a:gd name="T9" fmla="*/ 0 60000 65536"/>
                  <a:gd name="T10" fmla="*/ 0 60000 65536"/>
                  <a:gd name="T11" fmla="*/ 0 60000 65536"/>
                  <a:gd name="connsiteX0" fmla="*/ 12499 w 21557"/>
                  <a:gd name="connsiteY0" fmla="*/ 3 h 21546"/>
                  <a:gd name="connsiteX1" fmla="*/ 82 w 21557"/>
                  <a:gd name="connsiteY1" fmla="*/ 145 h 21546"/>
                  <a:gd name="connsiteX2" fmla="*/ 82 w 21557"/>
                  <a:gd name="connsiteY2" fmla="*/ 749 h 21546"/>
                  <a:gd name="connsiteX3" fmla="*/ 4142 w 21557"/>
                  <a:gd name="connsiteY3" fmla="*/ 5786 h 21546"/>
                  <a:gd name="connsiteX4" fmla="*/ 6172 w 21557"/>
                  <a:gd name="connsiteY4" fmla="*/ 8305 h 21546"/>
                  <a:gd name="connsiteX5" fmla="*/ 7563 w 21557"/>
                  <a:gd name="connsiteY5" fmla="*/ 9933 h 21546"/>
                  <a:gd name="connsiteX6" fmla="*/ 7793 w 21557"/>
                  <a:gd name="connsiteY6" fmla="*/ 10538 h 21546"/>
                  <a:gd name="connsiteX7" fmla="*/ 7573 w 21557"/>
                  <a:gd name="connsiteY7" fmla="*/ 11583 h 21546"/>
                  <a:gd name="connsiteX8" fmla="*/ 6172 w 21557"/>
                  <a:gd name="connsiteY8" fmla="*/ 13314 h 21546"/>
                  <a:gd name="connsiteX9" fmla="*/ 4142 w 21557"/>
                  <a:gd name="connsiteY9" fmla="*/ 15804 h 21546"/>
                  <a:gd name="connsiteX10" fmla="*/ 82 w 21557"/>
                  <a:gd name="connsiteY10" fmla="*/ 20785 h 21546"/>
                  <a:gd name="connsiteX11" fmla="*/ 82 w 21557"/>
                  <a:gd name="connsiteY11" fmla="*/ 21389 h 21546"/>
                  <a:gd name="connsiteX12" fmla="*/ 393 w 21557"/>
                  <a:gd name="connsiteY12" fmla="*/ 21538 h 21546"/>
                  <a:gd name="connsiteX13" fmla="*/ 12499 w 21557"/>
                  <a:gd name="connsiteY13" fmla="*/ 21538 h 21546"/>
                  <a:gd name="connsiteX14" fmla="*/ 13013 w 21557"/>
                  <a:gd name="connsiteY14" fmla="*/ 21443 h 21546"/>
                  <a:gd name="connsiteX15" fmla="*/ 13508 w 21557"/>
                  <a:gd name="connsiteY15" fmla="*/ 21084 h 21546"/>
                  <a:gd name="connsiteX16" fmla="*/ 13993 w 21557"/>
                  <a:gd name="connsiteY16" fmla="*/ 20589 h 21546"/>
                  <a:gd name="connsiteX17" fmla="*/ 17967 w 21557"/>
                  <a:gd name="connsiteY17" fmla="*/ 15685 h 21546"/>
                  <a:gd name="connsiteX18" fmla="*/ 19954 w 21557"/>
                  <a:gd name="connsiteY18" fmla="*/ 13233 h 21546"/>
                  <a:gd name="connsiteX19" fmla="*/ 20947 w 21557"/>
                  <a:gd name="connsiteY19" fmla="*/ 12007 h 21546"/>
                  <a:gd name="connsiteX20" fmla="*/ 21405 w 21557"/>
                  <a:gd name="connsiteY20" fmla="*/ 11418 h 21546"/>
                  <a:gd name="connsiteX21" fmla="*/ 21554 w 21557"/>
                  <a:gd name="connsiteY21" fmla="*/ 10680 h 21546"/>
                  <a:gd name="connsiteX22" fmla="*/ 21355 w 21557"/>
                  <a:gd name="connsiteY22" fmla="*/ 10062 h 21546"/>
                  <a:gd name="connsiteX23" fmla="*/ 20947 w 21557"/>
                  <a:gd name="connsiteY23" fmla="*/ 9552 h 21546"/>
                  <a:gd name="connsiteX24" fmla="*/ 19954 w 21557"/>
                  <a:gd name="connsiteY24" fmla="*/ 8322 h 21546"/>
                  <a:gd name="connsiteX25" fmla="*/ 17967 w 21557"/>
                  <a:gd name="connsiteY25" fmla="*/ 5863 h 21546"/>
                  <a:gd name="connsiteX26" fmla="*/ 13993 w 21557"/>
                  <a:gd name="connsiteY26" fmla="*/ 945 h 21546"/>
                  <a:gd name="connsiteX27" fmla="*/ 13508 w 21557"/>
                  <a:gd name="connsiteY27" fmla="*/ 457 h 21546"/>
                  <a:gd name="connsiteX28" fmla="*/ 13013 w 21557"/>
                  <a:gd name="connsiteY28" fmla="*/ 98 h 21546"/>
                  <a:gd name="connsiteX29" fmla="*/ 12499 w 21557"/>
                  <a:gd name="connsiteY29" fmla="*/ 3 h 21546"/>
                  <a:gd name="connsiteX0" fmla="*/ 12498 w 21556"/>
                  <a:gd name="connsiteY0" fmla="*/ 3 h 21546"/>
                  <a:gd name="connsiteX1" fmla="*/ 81 w 21556"/>
                  <a:gd name="connsiteY1" fmla="*/ 749 h 21546"/>
                  <a:gd name="connsiteX2" fmla="*/ 4141 w 21556"/>
                  <a:gd name="connsiteY2" fmla="*/ 5786 h 21546"/>
                  <a:gd name="connsiteX3" fmla="*/ 6171 w 21556"/>
                  <a:gd name="connsiteY3" fmla="*/ 8305 h 21546"/>
                  <a:gd name="connsiteX4" fmla="*/ 7562 w 21556"/>
                  <a:gd name="connsiteY4" fmla="*/ 9933 h 21546"/>
                  <a:gd name="connsiteX5" fmla="*/ 7792 w 21556"/>
                  <a:gd name="connsiteY5" fmla="*/ 10538 h 21546"/>
                  <a:gd name="connsiteX6" fmla="*/ 7572 w 21556"/>
                  <a:gd name="connsiteY6" fmla="*/ 11583 h 21546"/>
                  <a:gd name="connsiteX7" fmla="*/ 6171 w 21556"/>
                  <a:gd name="connsiteY7" fmla="*/ 13314 h 21546"/>
                  <a:gd name="connsiteX8" fmla="*/ 4141 w 21556"/>
                  <a:gd name="connsiteY8" fmla="*/ 15804 h 21546"/>
                  <a:gd name="connsiteX9" fmla="*/ 81 w 21556"/>
                  <a:gd name="connsiteY9" fmla="*/ 20785 h 21546"/>
                  <a:gd name="connsiteX10" fmla="*/ 81 w 21556"/>
                  <a:gd name="connsiteY10" fmla="*/ 21389 h 21546"/>
                  <a:gd name="connsiteX11" fmla="*/ 392 w 21556"/>
                  <a:gd name="connsiteY11" fmla="*/ 21538 h 21546"/>
                  <a:gd name="connsiteX12" fmla="*/ 12498 w 21556"/>
                  <a:gd name="connsiteY12" fmla="*/ 21538 h 21546"/>
                  <a:gd name="connsiteX13" fmla="*/ 13012 w 21556"/>
                  <a:gd name="connsiteY13" fmla="*/ 21443 h 21546"/>
                  <a:gd name="connsiteX14" fmla="*/ 13507 w 21556"/>
                  <a:gd name="connsiteY14" fmla="*/ 21084 h 21546"/>
                  <a:gd name="connsiteX15" fmla="*/ 13992 w 21556"/>
                  <a:gd name="connsiteY15" fmla="*/ 20589 h 21546"/>
                  <a:gd name="connsiteX16" fmla="*/ 17966 w 21556"/>
                  <a:gd name="connsiteY16" fmla="*/ 15685 h 21546"/>
                  <a:gd name="connsiteX17" fmla="*/ 19953 w 21556"/>
                  <a:gd name="connsiteY17" fmla="*/ 13233 h 21546"/>
                  <a:gd name="connsiteX18" fmla="*/ 20946 w 21556"/>
                  <a:gd name="connsiteY18" fmla="*/ 12007 h 21546"/>
                  <a:gd name="connsiteX19" fmla="*/ 21404 w 21556"/>
                  <a:gd name="connsiteY19" fmla="*/ 11418 h 21546"/>
                  <a:gd name="connsiteX20" fmla="*/ 21553 w 21556"/>
                  <a:gd name="connsiteY20" fmla="*/ 10680 h 21546"/>
                  <a:gd name="connsiteX21" fmla="*/ 21354 w 21556"/>
                  <a:gd name="connsiteY21" fmla="*/ 10062 h 21546"/>
                  <a:gd name="connsiteX22" fmla="*/ 20946 w 21556"/>
                  <a:gd name="connsiteY22" fmla="*/ 9552 h 21546"/>
                  <a:gd name="connsiteX23" fmla="*/ 19953 w 21556"/>
                  <a:gd name="connsiteY23" fmla="*/ 8322 h 21546"/>
                  <a:gd name="connsiteX24" fmla="*/ 17966 w 21556"/>
                  <a:gd name="connsiteY24" fmla="*/ 5863 h 21546"/>
                  <a:gd name="connsiteX25" fmla="*/ 13992 w 21556"/>
                  <a:gd name="connsiteY25" fmla="*/ 945 h 21546"/>
                  <a:gd name="connsiteX26" fmla="*/ 13507 w 21556"/>
                  <a:gd name="connsiteY26" fmla="*/ 457 h 21546"/>
                  <a:gd name="connsiteX27" fmla="*/ 13012 w 21556"/>
                  <a:gd name="connsiteY27" fmla="*/ 98 h 21546"/>
                  <a:gd name="connsiteX28" fmla="*/ 12498 w 21556"/>
                  <a:gd name="connsiteY28" fmla="*/ 3 h 21546"/>
                  <a:gd name="connsiteX0" fmla="*/ 12498 w 21556"/>
                  <a:gd name="connsiteY0" fmla="*/ 3 h 21546"/>
                  <a:gd name="connsiteX1" fmla="*/ 4141 w 21556"/>
                  <a:gd name="connsiteY1" fmla="*/ 5786 h 21546"/>
                  <a:gd name="connsiteX2" fmla="*/ 6171 w 21556"/>
                  <a:gd name="connsiteY2" fmla="*/ 8305 h 21546"/>
                  <a:gd name="connsiteX3" fmla="*/ 7562 w 21556"/>
                  <a:gd name="connsiteY3" fmla="*/ 9933 h 21546"/>
                  <a:gd name="connsiteX4" fmla="*/ 7792 w 21556"/>
                  <a:gd name="connsiteY4" fmla="*/ 10538 h 21546"/>
                  <a:gd name="connsiteX5" fmla="*/ 7572 w 21556"/>
                  <a:gd name="connsiteY5" fmla="*/ 11583 h 21546"/>
                  <a:gd name="connsiteX6" fmla="*/ 6171 w 21556"/>
                  <a:gd name="connsiteY6" fmla="*/ 13314 h 21546"/>
                  <a:gd name="connsiteX7" fmla="*/ 4141 w 21556"/>
                  <a:gd name="connsiteY7" fmla="*/ 15804 h 21546"/>
                  <a:gd name="connsiteX8" fmla="*/ 81 w 21556"/>
                  <a:gd name="connsiteY8" fmla="*/ 20785 h 21546"/>
                  <a:gd name="connsiteX9" fmla="*/ 81 w 21556"/>
                  <a:gd name="connsiteY9" fmla="*/ 21389 h 21546"/>
                  <a:gd name="connsiteX10" fmla="*/ 392 w 21556"/>
                  <a:gd name="connsiteY10" fmla="*/ 21538 h 21546"/>
                  <a:gd name="connsiteX11" fmla="*/ 12498 w 21556"/>
                  <a:gd name="connsiteY11" fmla="*/ 21538 h 21546"/>
                  <a:gd name="connsiteX12" fmla="*/ 13012 w 21556"/>
                  <a:gd name="connsiteY12" fmla="*/ 21443 h 21546"/>
                  <a:gd name="connsiteX13" fmla="*/ 13507 w 21556"/>
                  <a:gd name="connsiteY13" fmla="*/ 21084 h 21546"/>
                  <a:gd name="connsiteX14" fmla="*/ 13992 w 21556"/>
                  <a:gd name="connsiteY14" fmla="*/ 20589 h 21546"/>
                  <a:gd name="connsiteX15" fmla="*/ 17966 w 21556"/>
                  <a:gd name="connsiteY15" fmla="*/ 15685 h 21546"/>
                  <a:gd name="connsiteX16" fmla="*/ 19953 w 21556"/>
                  <a:gd name="connsiteY16" fmla="*/ 13233 h 21546"/>
                  <a:gd name="connsiteX17" fmla="*/ 20946 w 21556"/>
                  <a:gd name="connsiteY17" fmla="*/ 12007 h 21546"/>
                  <a:gd name="connsiteX18" fmla="*/ 21404 w 21556"/>
                  <a:gd name="connsiteY18" fmla="*/ 11418 h 21546"/>
                  <a:gd name="connsiteX19" fmla="*/ 21553 w 21556"/>
                  <a:gd name="connsiteY19" fmla="*/ 10680 h 21546"/>
                  <a:gd name="connsiteX20" fmla="*/ 21354 w 21556"/>
                  <a:gd name="connsiteY20" fmla="*/ 10062 h 21546"/>
                  <a:gd name="connsiteX21" fmla="*/ 20946 w 21556"/>
                  <a:gd name="connsiteY21" fmla="*/ 9552 h 21546"/>
                  <a:gd name="connsiteX22" fmla="*/ 19953 w 21556"/>
                  <a:gd name="connsiteY22" fmla="*/ 8322 h 21546"/>
                  <a:gd name="connsiteX23" fmla="*/ 17966 w 21556"/>
                  <a:gd name="connsiteY23" fmla="*/ 5863 h 21546"/>
                  <a:gd name="connsiteX24" fmla="*/ 13992 w 21556"/>
                  <a:gd name="connsiteY24" fmla="*/ 945 h 21546"/>
                  <a:gd name="connsiteX25" fmla="*/ 13507 w 21556"/>
                  <a:gd name="connsiteY25" fmla="*/ 457 h 21546"/>
                  <a:gd name="connsiteX26" fmla="*/ 13012 w 21556"/>
                  <a:gd name="connsiteY26" fmla="*/ 98 h 21546"/>
                  <a:gd name="connsiteX27" fmla="*/ 12498 w 21556"/>
                  <a:gd name="connsiteY27" fmla="*/ 3 h 21546"/>
                  <a:gd name="connsiteX0" fmla="*/ 13012 w 21556"/>
                  <a:gd name="connsiteY0" fmla="*/ 0 h 21448"/>
                  <a:gd name="connsiteX1" fmla="*/ 4141 w 21556"/>
                  <a:gd name="connsiteY1" fmla="*/ 5688 h 21448"/>
                  <a:gd name="connsiteX2" fmla="*/ 6171 w 21556"/>
                  <a:gd name="connsiteY2" fmla="*/ 8207 h 21448"/>
                  <a:gd name="connsiteX3" fmla="*/ 7562 w 21556"/>
                  <a:gd name="connsiteY3" fmla="*/ 9835 h 21448"/>
                  <a:gd name="connsiteX4" fmla="*/ 7792 w 21556"/>
                  <a:gd name="connsiteY4" fmla="*/ 10440 h 21448"/>
                  <a:gd name="connsiteX5" fmla="*/ 7572 w 21556"/>
                  <a:gd name="connsiteY5" fmla="*/ 11485 h 21448"/>
                  <a:gd name="connsiteX6" fmla="*/ 6171 w 21556"/>
                  <a:gd name="connsiteY6" fmla="*/ 13216 h 21448"/>
                  <a:gd name="connsiteX7" fmla="*/ 4141 w 21556"/>
                  <a:gd name="connsiteY7" fmla="*/ 15706 h 21448"/>
                  <a:gd name="connsiteX8" fmla="*/ 81 w 21556"/>
                  <a:gd name="connsiteY8" fmla="*/ 20687 h 21448"/>
                  <a:gd name="connsiteX9" fmla="*/ 81 w 21556"/>
                  <a:gd name="connsiteY9" fmla="*/ 21291 h 21448"/>
                  <a:gd name="connsiteX10" fmla="*/ 392 w 21556"/>
                  <a:gd name="connsiteY10" fmla="*/ 21440 h 21448"/>
                  <a:gd name="connsiteX11" fmla="*/ 12498 w 21556"/>
                  <a:gd name="connsiteY11" fmla="*/ 21440 h 21448"/>
                  <a:gd name="connsiteX12" fmla="*/ 13012 w 21556"/>
                  <a:gd name="connsiteY12" fmla="*/ 21345 h 21448"/>
                  <a:gd name="connsiteX13" fmla="*/ 13507 w 21556"/>
                  <a:gd name="connsiteY13" fmla="*/ 20986 h 21448"/>
                  <a:gd name="connsiteX14" fmla="*/ 13992 w 21556"/>
                  <a:gd name="connsiteY14" fmla="*/ 20491 h 21448"/>
                  <a:gd name="connsiteX15" fmla="*/ 17966 w 21556"/>
                  <a:gd name="connsiteY15" fmla="*/ 15587 h 21448"/>
                  <a:gd name="connsiteX16" fmla="*/ 19953 w 21556"/>
                  <a:gd name="connsiteY16" fmla="*/ 13135 h 21448"/>
                  <a:gd name="connsiteX17" fmla="*/ 20946 w 21556"/>
                  <a:gd name="connsiteY17" fmla="*/ 11909 h 21448"/>
                  <a:gd name="connsiteX18" fmla="*/ 21404 w 21556"/>
                  <a:gd name="connsiteY18" fmla="*/ 11320 h 21448"/>
                  <a:gd name="connsiteX19" fmla="*/ 21553 w 21556"/>
                  <a:gd name="connsiteY19" fmla="*/ 10582 h 21448"/>
                  <a:gd name="connsiteX20" fmla="*/ 21354 w 21556"/>
                  <a:gd name="connsiteY20" fmla="*/ 9964 h 21448"/>
                  <a:gd name="connsiteX21" fmla="*/ 20946 w 21556"/>
                  <a:gd name="connsiteY21" fmla="*/ 9454 h 21448"/>
                  <a:gd name="connsiteX22" fmla="*/ 19953 w 21556"/>
                  <a:gd name="connsiteY22" fmla="*/ 8224 h 21448"/>
                  <a:gd name="connsiteX23" fmla="*/ 17966 w 21556"/>
                  <a:gd name="connsiteY23" fmla="*/ 5765 h 21448"/>
                  <a:gd name="connsiteX24" fmla="*/ 13992 w 21556"/>
                  <a:gd name="connsiteY24" fmla="*/ 847 h 21448"/>
                  <a:gd name="connsiteX25" fmla="*/ 13507 w 21556"/>
                  <a:gd name="connsiteY25" fmla="*/ 359 h 21448"/>
                  <a:gd name="connsiteX26" fmla="*/ 13012 w 21556"/>
                  <a:gd name="connsiteY26" fmla="*/ 0 h 21448"/>
                  <a:gd name="connsiteX0" fmla="*/ 13507 w 21556"/>
                  <a:gd name="connsiteY0" fmla="*/ 289 h 21378"/>
                  <a:gd name="connsiteX1" fmla="*/ 4141 w 21556"/>
                  <a:gd name="connsiteY1" fmla="*/ 5618 h 21378"/>
                  <a:gd name="connsiteX2" fmla="*/ 6171 w 21556"/>
                  <a:gd name="connsiteY2" fmla="*/ 8137 h 21378"/>
                  <a:gd name="connsiteX3" fmla="*/ 7562 w 21556"/>
                  <a:gd name="connsiteY3" fmla="*/ 9765 h 21378"/>
                  <a:gd name="connsiteX4" fmla="*/ 7792 w 21556"/>
                  <a:gd name="connsiteY4" fmla="*/ 10370 h 21378"/>
                  <a:gd name="connsiteX5" fmla="*/ 7572 w 21556"/>
                  <a:gd name="connsiteY5" fmla="*/ 11415 h 21378"/>
                  <a:gd name="connsiteX6" fmla="*/ 6171 w 21556"/>
                  <a:gd name="connsiteY6" fmla="*/ 13146 h 21378"/>
                  <a:gd name="connsiteX7" fmla="*/ 4141 w 21556"/>
                  <a:gd name="connsiteY7" fmla="*/ 15636 h 21378"/>
                  <a:gd name="connsiteX8" fmla="*/ 81 w 21556"/>
                  <a:gd name="connsiteY8" fmla="*/ 20617 h 21378"/>
                  <a:gd name="connsiteX9" fmla="*/ 81 w 21556"/>
                  <a:gd name="connsiteY9" fmla="*/ 21221 h 21378"/>
                  <a:gd name="connsiteX10" fmla="*/ 392 w 21556"/>
                  <a:gd name="connsiteY10" fmla="*/ 21370 h 21378"/>
                  <a:gd name="connsiteX11" fmla="*/ 12498 w 21556"/>
                  <a:gd name="connsiteY11" fmla="*/ 21370 h 21378"/>
                  <a:gd name="connsiteX12" fmla="*/ 13012 w 21556"/>
                  <a:gd name="connsiteY12" fmla="*/ 21275 h 21378"/>
                  <a:gd name="connsiteX13" fmla="*/ 13507 w 21556"/>
                  <a:gd name="connsiteY13" fmla="*/ 20916 h 21378"/>
                  <a:gd name="connsiteX14" fmla="*/ 13992 w 21556"/>
                  <a:gd name="connsiteY14" fmla="*/ 20421 h 21378"/>
                  <a:gd name="connsiteX15" fmla="*/ 17966 w 21556"/>
                  <a:gd name="connsiteY15" fmla="*/ 15517 h 21378"/>
                  <a:gd name="connsiteX16" fmla="*/ 19953 w 21556"/>
                  <a:gd name="connsiteY16" fmla="*/ 13065 h 21378"/>
                  <a:gd name="connsiteX17" fmla="*/ 20946 w 21556"/>
                  <a:gd name="connsiteY17" fmla="*/ 11839 h 21378"/>
                  <a:gd name="connsiteX18" fmla="*/ 21404 w 21556"/>
                  <a:gd name="connsiteY18" fmla="*/ 11250 h 21378"/>
                  <a:gd name="connsiteX19" fmla="*/ 21553 w 21556"/>
                  <a:gd name="connsiteY19" fmla="*/ 10512 h 21378"/>
                  <a:gd name="connsiteX20" fmla="*/ 21354 w 21556"/>
                  <a:gd name="connsiteY20" fmla="*/ 9894 h 21378"/>
                  <a:gd name="connsiteX21" fmla="*/ 20946 w 21556"/>
                  <a:gd name="connsiteY21" fmla="*/ 9384 h 21378"/>
                  <a:gd name="connsiteX22" fmla="*/ 19953 w 21556"/>
                  <a:gd name="connsiteY22" fmla="*/ 8154 h 21378"/>
                  <a:gd name="connsiteX23" fmla="*/ 17966 w 21556"/>
                  <a:gd name="connsiteY23" fmla="*/ 5695 h 21378"/>
                  <a:gd name="connsiteX24" fmla="*/ 13992 w 21556"/>
                  <a:gd name="connsiteY24" fmla="*/ 777 h 21378"/>
                  <a:gd name="connsiteX25" fmla="*/ 13507 w 21556"/>
                  <a:gd name="connsiteY25" fmla="*/ 289 h 21378"/>
                  <a:gd name="connsiteX0" fmla="*/ 13992 w 21556"/>
                  <a:gd name="connsiteY0" fmla="*/ 1 h 20602"/>
                  <a:gd name="connsiteX1" fmla="*/ 4141 w 21556"/>
                  <a:gd name="connsiteY1" fmla="*/ 4842 h 20602"/>
                  <a:gd name="connsiteX2" fmla="*/ 6171 w 21556"/>
                  <a:gd name="connsiteY2" fmla="*/ 7361 h 20602"/>
                  <a:gd name="connsiteX3" fmla="*/ 7562 w 21556"/>
                  <a:gd name="connsiteY3" fmla="*/ 8989 h 20602"/>
                  <a:gd name="connsiteX4" fmla="*/ 7792 w 21556"/>
                  <a:gd name="connsiteY4" fmla="*/ 9594 h 20602"/>
                  <a:gd name="connsiteX5" fmla="*/ 7572 w 21556"/>
                  <a:gd name="connsiteY5" fmla="*/ 10639 h 20602"/>
                  <a:gd name="connsiteX6" fmla="*/ 6171 w 21556"/>
                  <a:gd name="connsiteY6" fmla="*/ 12370 h 20602"/>
                  <a:gd name="connsiteX7" fmla="*/ 4141 w 21556"/>
                  <a:gd name="connsiteY7" fmla="*/ 14860 h 20602"/>
                  <a:gd name="connsiteX8" fmla="*/ 81 w 21556"/>
                  <a:gd name="connsiteY8" fmla="*/ 19841 h 20602"/>
                  <a:gd name="connsiteX9" fmla="*/ 81 w 21556"/>
                  <a:gd name="connsiteY9" fmla="*/ 20445 h 20602"/>
                  <a:gd name="connsiteX10" fmla="*/ 392 w 21556"/>
                  <a:gd name="connsiteY10" fmla="*/ 20594 h 20602"/>
                  <a:gd name="connsiteX11" fmla="*/ 12498 w 21556"/>
                  <a:gd name="connsiteY11" fmla="*/ 20594 h 20602"/>
                  <a:gd name="connsiteX12" fmla="*/ 13012 w 21556"/>
                  <a:gd name="connsiteY12" fmla="*/ 20499 h 20602"/>
                  <a:gd name="connsiteX13" fmla="*/ 13507 w 21556"/>
                  <a:gd name="connsiteY13" fmla="*/ 20140 h 20602"/>
                  <a:gd name="connsiteX14" fmla="*/ 13992 w 21556"/>
                  <a:gd name="connsiteY14" fmla="*/ 19645 h 20602"/>
                  <a:gd name="connsiteX15" fmla="*/ 17966 w 21556"/>
                  <a:gd name="connsiteY15" fmla="*/ 14741 h 20602"/>
                  <a:gd name="connsiteX16" fmla="*/ 19953 w 21556"/>
                  <a:gd name="connsiteY16" fmla="*/ 12289 h 20602"/>
                  <a:gd name="connsiteX17" fmla="*/ 20946 w 21556"/>
                  <a:gd name="connsiteY17" fmla="*/ 11063 h 20602"/>
                  <a:gd name="connsiteX18" fmla="*/ 21404 w 21556"/>
                  <a:gd name="connsiteY18" fmla="*/ 10474 h 20602"/>
                  <a:gd name="connsiteX19" fmla="*/ 21553 w 21556"/>
                  <a:gd name="connsiteY19" fmla="*/ 9736 h 20602"/>
                  <a:gd name="connsiteX20" fmla="*/ 21354 w 21556"/>
                  <a:gd name="connsiteY20" fmla="*/ 9118 h 20602"/>
                  <a:gd name="connsiteX21" fmla="*/ 20946 w 21556"/>
                  <a:gd name="connsiteY21" fmla="*/ 8608 h 20602"/>
                  <a:gd name="connsiteX22" fmla="*/ 19953 w 21556"/>
                  <a:gd name="connsiteY22" fmla="*/ 7378 h 20602"/>
                  <a:gd name="connsiteX23" fmla="*/ 17966 w 21556"/>
                  <a:gd name="connsiteY23" fmla="*/ 4919 h 20602"/>
                  <a:gd name="connsiteX24" fmla="*/ 13992 w 21556"/>
                  <a:gd name="connsiteY24" fmla="*/ 1 h 20602"/>
                  <a:gd name="connsiteX0" fmla="*/ 17966 w 21556"/>
                  <a:gd name="connsiteY0" fmla="*/ 77 h 15760"/>
                  <a:gd name="connsiteX1" fmla="*/ 4141 w 21556"/>
                  <a:gd name="connsiteY1" fmla="*/ 0 h 15760"/>
                  <a:gd name="connsiteX2" fmla="*/ 6171 w 21556"/>
                  <a:gd name="connsiteY2" fmla="*/ 2519 h 15760"/>
                  <a:gd name="connsiteX3" fmla="*/ 7562 w 21556"/>
                  <a:gd name="connsiteY3" fmla="*/ 4147 h 15760"/>
                  <a:gd name="connsiteX4" fmla="*/ 7792 w 21556"/>
                  <a:gd name="connsiteY4" fmla="*/ 4752 h 15760"/>
                  <a:gd name="connsiteX5" fmla="*/ 7572 w 21556"/>
                  <a:gd name="connsiteY5" fmla="*/ 5797 h 15760"/>
                  <a:gd name="connsiteX6" fmla="*/ 6171 w 21556"/>
                  <a:gd name="connsiteY6" fmla="*/ 7528 h 15760"/>
                  <a:gd name="connsiteX7" fmla="*/ 4141 w 21556"/>
                  <a:gd name="connsiteY7" fmla="*/ 10018 h 15760"/>
                  <a:gd name="connsiteX8" fmla="*/ 81 w 21556"/>
                  <a:gd name="connsiteY8" fmla="*/ 14999 h 15760"/>
                  <a:gd name="connsiteX9" fmla="*/ 81 w 21556"/>
                  <a:gd name="connsiteY9" fmla="*/ 15603 h 15760"/>
                  <a:gd name="connsiteX10" fmla="*/ 392 w 21556"/>
                  <a:gd name="connsiteY10" fmla="*/ 15752 h 15760"/>
                  <a:gd name="connsiteX11" fmla="*/ 12498 w 21556"/>
                  <a:gd name="connsiteY11" fmla="*/ 15752 h 15760"/>
                  <a:gd name="connsiteX12" fmla="*/ 13012 w 21556"/>
                  <a:gd name="connsiteY12" fmla="*/ 15657 h 15760"/>
                  <a:gd name="connsiteX13" fmla="*/ 13507 w 21556"/>
                  <a:gd name="connsiteY13" fmla="*/ 15298 h 15760"/>
                  <a:gd name="connsiteX14" fmla="*/ 13992 w 21556"/>
                  <a:gd name="connsiteY14" fmla="*/ 14803 h 15760"/>
                  <a:gd name="connsiteX15" fmla="*/ 17966 w 21556"/>
                  <a:gd name="connsiteY15" fmla="*/ 9899 h 15760"/>
                  <a:gd name="connsiteX16" fmla="*/ 19953 w 21556"/>
                  <a:gd name="connsiteY16" fmla="*/ 7447 h 15760"/>
                  <a:gd name="connsiteX17" fmla="*/ 20946 w 21556"/>
                  <a:gd name="connsiteY17" fmla="*/ 6221 h 15760"/>
                  <a:gd name="connsiteX18" fmla="*/ 21404 w 21556"/>
                  <a:gd name="connsiteY18" fmla="*/ 5632 h 15760"/>
                  <a:gd name="connsiteX19" fmla="*/ 21553 w 21556"/>
                  <a:gd name="connsiteY19" fmla="*/ 4894 h 15760"/>
                  <a:gd name="connsiteX20" fmla="*/ 21354 w 21556"/>
                  <a:gd name="connsiteY20" fmla="*/ 4276 h 15760"/>
                  <a:gd name="connsiteX21" fmla="*/ 20946 w 21556"/>
                  <a:gd name="connsiteY21" fmla="*/ 3766 h 15760"/>
                  <a:gd name="connsiteX22" fmla="*/ 19953 w 21556"/>
                  <a:gd name="connsiteY22" fmla="*/ 2536 h 15760"/>
                  <a:gd name="connsiteX23" fmla="*/ 17966 w 21556"/>
                  <a:gd name="connsiteY23" fmla="*/ 77 h 15760"/>
                  <a:gd name="connsiteX0" fmla="*/ 17966 w 21556"/>
                  <a:gd name="connsiteY0" fmla="*/ 0 h 15683"/>
                  <a:gd name="connsiteX1" fmla="*/ 6171 w 21556"/>
                  <a:gd name="connsiteY1" fmla="*/ 2442 h 15683"/>
                  <a:gd name="connsiteX2" fmla="*/ 7562 w 21556"/>
                  <a:gd name="connsiteY2" fmla="*/ 4070 h 15683"/>
                  <a:gd name="connsiteX3" fmla="*/ 7792 w 21556"/>
                  <a:gd name="connsiteY3" fmla="*/ 4675 h 15683"/>
                  <a:gd name="connsiteX4" fmla="*/ 7572 w 21556"/>
                  <a:gd name="connsiteY4" fmla="*/ 5720 h 15683"/>
                  <a:gd name="connsiteX5" fmla="*/ 6171 w 21556"/>
                  <a:gd name="connsiteY5" fmla="*/ 7451 h 15683"/>
                  <a:gd name="connsiteX6" fmla="*/ 4141 w 21556"/>
                  <a:gd name="connsiteY6" fmla="*/ 9941 h 15683"/>
                  <a:gd name="connsiteX7" fmla="*/ 81 w 21556"/>
                  <a:gd name="connsiteY7" fmla="*/ 14922 h 15683"/>
                  <a:gd name="connsiteX8" fmla="*/ 81 w 21556"/>
                  <a:gd name="connsiteY8" fmla="*/ 15526 h 15683"/>
                  <a:gd name="connsiteX9" fmla="*/ 392 w 21556"/>
                  <a:gd name="connsiteY9" fmla="*/ 15675 h 15683"/>
                  <a:gd name="connsiteX10" fmla="*/ 12498 w 21556"/>
                  <a:gd name="connsiteY10" fmla="*/ 15675 h 15683"/>
                  <a:gd name="connsiteX11" fmla="*/ 13012 w 21556"/>
                  <a:gd name="connsiteY11" fmla="*/ 15580 h 15683"/>
                  <a:gd name="connsiteX12" fmla="*/ 13507 w 21556"/>
                  <a:gd name="connsiteY12" fmla="*/ 15221 h 15683"/>
                  <a:gd name="connsiteX13" fmla="*/ 13992 w 21556"/>
                  <a:gd name="connsiteY13" fmla="*/ 14726 h 15683"/>
                  <a:gd name="connsiteX14" fmla="*/ 17966 w 21556"/>
                  <a:gd name="connsiteY14" fmla="*/ 9822 h 15683"/>
                  <a:gd name="connsiteX15" fmla="*/ 19953 w 21556"/>
                  <a:gd name="connsiteY15" fmla="*/ 7370 h 15683"/>
                  <a:gd name="connsiteX16" fmla="*/ 20946 w 21556"/>
                  <a:gd name="connsiteY16" fmla="*/ 6144 h 15683"/>
                  <a:gd name="connsiteX17" fmla="*/ 21404 w 21556"/>
                  <a:gd name="connsiteY17" fmla="*/ 5555 h 15683"/>
                  <a:gd name="connsiteX18" fmla="*/ 21553 w 21556"/>
                  <a:gd name="connsiteY18" fmla="*/ 4817 h 15683"/>
                  <a:gd name="connsiteX19" fmla="*/ 21354 w 21556"/>
                  <a:gd name="connsiteY19" fmla="*/ 4199 h 15683"/>
                  <a:gd name="connsiteX20" fmla="*/ 20946 w 21556"/>
                  <a:gd name="connsiteY20" fmla="*/ 3689 h 15683"/>
                  <a:gd name="connsiteX21" fmla="*/ 19953 w 21556"/>
                  <a:gd name="connsiteY21" fmla="*/ 2459 h 15683"/>
                  <a:gd name="connsiteX22" fmla="*/ 17966 w 21556"/>
                  <a:gd name="connsiteY22" fmla="*/ 0 h 15683"/>
                  <a:gd name="connsiteX0" fmla="*/ 17966 w 21556"/>
                  <a:gd name="connsiteY0" fmla="*/ 0 h 15683"/>
                  <a:gd name="connsiteX1" fmla="*/ 7562 w 21556"/>
                  <a:gd name="connsiteY1" fmla="*/ 4070 h 15683"/>
                  <a:gd name="connsiteX2" fmla="*/ 7792 w 21556"/>
                  <a:gd name="connsiteY2" fmla="*/ 4675 h 15683"/>
                  <a:gd name="connsiteX3" fmla="*/ 7572 w 21556"/>
                  <a:gd name="connsiteY3" fmla="*/ 5720 h 15683"/>
                  <a:gd name="connsiteX4" fmla="*/ 6171 w 21556"/>
                  <a:gd name="connsiteY4" fmla="*/ 7451 h 15683"/>
                  <a:gd name="connsiteX5" fmla="*/ 4141 w 21556"/>
                  <a:gd name="connsiteY5" fmla="*/ 9941 h 15683"/>
                  <a:gd name="connsiteX6" fmla="*/ 81 w 21556"/>
                  <a:gd name="connsiteY6" fmla="*/ 14922 h 15683"/>
                  <a:gd name="connsiteX7" fmla="*/ 81 w 21556"/>
                  <a:gd name="connsiteY7" fmla="*/ 15526 h 15683"/>
                  <a:gd name="connsiteX8" fmla="*/ 392 w 21556"/>
                  <a:gd name="connsiteY8" fmla="*/ 15675 h 15683"/>
                  <a:gd name="connsiteX9" fmla="*/ 12498 w 21556"/>
                  <a:gd name="connsiteY9" fmla="*/ 15675 h 15683"/>
                  <a:gd name="connsiteX10" fmla="*/ 13012 w 21556"/>
                  <a:gd name="connsiteY10" fmla="*/ 15580 h 15683"/>
                  <a:gd name="connsiteX11" fmla="*/ 13507 w 21556"/>
                  <a:gd name="connsiteY11" fmla="*/ 15221 h 15683"/>
                  <a:gd name="connsiteX12" fmla="*/ 13992 w 21556"/>
                  <a:gd name="connsiteY12" fmla="*/ 14726 h 15683"/>
                  <a:gd name="connsiteX13" fmla="*/ 17966 w 21556"/>
                  <a:gd name="connsiteY13" fmla="*/ 9822 h 15683"/>
                  <a:gd name="connsiteX14" fmla="*/ 19953 w 21556"/>
                  <a:gd name="connsiteY14" fmla="*/ 7370 h 15683"/>
                  <a:gd name="connsiteX15" fmla="*/ 20946 w 21556"/>
                  <a:gd name="connsiteY15" fmla="*/ 6144 h 15683"/>
                  <a:gd name="connsiteX16" fmla="*/ 21404 w 21556"/>
                  <a:gd name="connsiteY16" fmla="*/ 5555 h 15683"/>
                  <a:gd name="connsiteX17" fmla="*/ 21553 w 21556"/>
                  <a:gd name="connsiteY17" fmla="*/ 4817 h 15683"/>
                  <a:gd name="connsiteX18" fmla="*/ 21354 w 21556"/>
                  <a:gd name="connsiteY18" fmla="*/ 4199 h 15683"/>
                  <a:gd name="connsiteX19" fmla="*/ 20946 w 21556"/>
                  <a:gd name="connsiteY19" fmla="*/ 3689 h 15683"/>
                  <a:gd name="connsiteX20" fmla="*/ 19953 w 21556"/>
                  <a:gd name="connsiteY20" fmla="*/ 2459 h 15683"/>
                  <a:gd name="connsiteX21" fmla="*/ 17966 w 21556"/>
                  <a:gd name="connsiteY21" fmla="*/ 0 h 15683"/>
                  <a:gd name="connsiteX0" fmla="*/ 19953 w 21556"/>
                  <a:gd name="connsiteY0" fmla="*/ 0 h 13224"/>
                  <a:gd name="connsiteX1" fmla="*/ 7562 w 21556"/>
                  <a:gd name="connsiteY1" fmla="*/ 1611 h 13224"/>
                  <a:gd name="connsiteX2" fmla="*/ 7792 w 21556"/>
                  <a:gd name="connsiteY2" fmla="*/ 2216 h 13224"/>
                  <a:gd name="connsiteX3" fmla="*/ 7572 w 21556"/>
                  <a:gd name="connsiteY3" fmla="*/ 3261 h 13224"/>
                  <a:gd name="connsiteX4" fmla="*/ 6171 w 21556"/>
                  <a:gd name="connsiteY4" fmla="*/ 4992 h 13224"/>
                  <a:gd name="connsiteX5" fmla="*/ 4141 w 21556"/>
                  <a:gd name="connsiteY5" fmla="*/ 7482 h 13224"/>
                  <a:gd name="connsiteX6" fmla="*/ 81 w 21556"/>
                  <a:gd name="connsiteY6" fmla="*/ 12463 h 13224"/>
                  <a:gd name="connsiteX7" fmla="*/ 81 w 21556"/>
                  <a:gd name="connsiteY7" fmla="*/ 13067 h 13224"/>
                  <a:gd name="connsiteX8" fmla="*/ 392 w 21556"/>
                  <a:gd name="connsiteY8" fmla="*/ 13216 h 13224"/>
                  <a:gd name="connsiteX9" fmla="*/ 12498 w 21556"/>
                  <a:gd name="connsiteY9" fmla="*/ 13216 h 13224"/>
                  <a:gd name="connsiteX10" fmla="*/ 13012 w 21556"/>
                  <a:gd name="connsiteY10" fmla="*/ 13121 h 13224"/>
                  <a:gd name="connsiteX11" fmla="*/ 13507 w 21556"/>
                  <a:gd name="connsiteY11" fmla="*/ 12762 h 13224"/>
                  <a:gd name="connsiteX12" fmla="*/ 13992 w 21556"/>
                  <a:gd name="connsiteY12" fmla="*/ 12267 h 13224"/>
                  <a:gd name="connsiteX13" fmla="*/ 17966 w 21556"/>
                  <a:gd name="connsiteY13" fmla="*/ 7363 h 13224"/>
                  <a:gd name="connsiteX14" fmla="*/ 19953 w 21556"/>
                  <a:gd name="connsiteY14" fmla="*/ 4911 h 13224"/>
                  <a:gd name="connsiteX15" fmla="*/ 20946 w 21556"/>
                  <a:gd name="connsiteY15" fmla="*/ 3685 h 13224"/>
                  <a:gd name="connsiteX16" fmla="*/ 21404 w 21556"/>
                  <a:gd name="connsiteY16" fmla="*/ 3096 h 13224"/>
                  <a:gd name="connsiteX17" fmla="*/ 21553 w 21556"/>
                  <a:gd name="connsiteY17" fmla="*/ 2358 h 13224"/>
                  <a:gd name="connsiteX18" fmla="*/ 21354 w 21556"/>
                  <a:gd name="connsiteY18" fmla="*/ 1740 h 13224"/>
                  <a:gd name="connsiteX19" fmla="*/ 20946 w 21556"/>
                  <a:gd name="connsiteY19" fmla="*/ 1230 h 13224"/>
                  <a:gd name="connsiteX20" fmla="*/ 19953 w 21556"/>
                  <a:gd name="connsiteY20" fmla="*/ 0 h 13224"/>
                  <a:gd name="connsiteX0" fmla="*/ 19953 w 21556"/>
                  <a:gd name="connsiteY0" fmla="*/ 0 h 13224"/>
                  <a:gd name="connsiteX1" fmla="*/ 7562 w 21556"/>
                  <a:gd name="connsiteY1" fmla="*/ 1611 h 13224"/>
                  <a:gd name="connsiteX2" fmla="*/ 7792 w 21556"/>
                  <a:gd name="connsiteY2" fmla="*/ 2216 h 13224"/>
                  <a:gd name="connsiteX3" fmla="*/ 7613 w 21556"/>
                  <a:gd name="connsiteY3" fmla="*/ 1590 h 13224"/>
                  <a:gd name="connsiteX4" fmla="*/ 7572 w 21556"/>
                  <a:gd name="connsiteY4" fmla="*/ 3261 h 13224"/>
                  <a:gd name="connsiteX5" fmla="*/ 6171 w 21556"/>
                  <a:gd name="connsiteY5" fmla="*/ 4992 h 13224"/>
                  <a:gd name="connsiteX6" fmla="*/ 4141 w 21556"/>
                  <a:gd name="connsiteY6" fmla="*/ 7482 h 13224"/>
                  <a:gd name="connsiteX7" fmla="*/ 81 w 21556"/>
                  <a:gd name="connsiteY7" fmla="*/ 12463 h 13224"/>
                  <a:gd name="connsiteX8" fmla="*/ 81 w 21556"/>
                  <a:gd name="connsiteY8" fmla="*/ 13067 h 13224"/>
                  <a:gd name="connsiteX9" fmla="*/ 392 w 21556"/>
                  <a:gd name="connsiteY9" fmla="*/ 13216 h 13224"/>
                  <a:gd name="connsiteX10" fmla="*/ 12498 w 21556"/>
                  <a:gd name="connsiteY10" fmla="*/ 13216 h 13224"/>
                  <a:gd name="connsiteX11" fmla="*/ 13012 w 21556"/>
                  <a:gd name="connsiteY11" fmla="*/ 13121 h 13224"/>
                  <a:gd name="connsiteX12" fmla="*/ 13507 w 21556"/>
                  <a:gd name="connsiteY12" fmla="*/ 12762 h 13224"/>
                  <a:gd name="connsiteX13" fmla="*/ 13992 w 21556"/>
                  <a:gd name="connsiteY13" fmla="*/ 12267 h 13224"/>
                  <a:gd name="connsiteX14" fmla="*/ 17966 w 21556"/>
                  <a:gd name="connsiteY14" fmla="*/ 7363 h 13224"/>
                  <a:gd name="connsiteX15" fmla="*/ 19953 w 21556"/>
                  <a:gd name="connsiteY15" fmla="*/ 4911 h 13224"/>
                  <a:gd name="connsiteX16" fmla="*/ 20946 w 21556"/>
                  <a:gd name="connsiteY16" fmla="*/ 3685 h 13224"/>
                  <a:gd name="connsiteX17" fmla="*/ 21404 w 21556"/>
                  <a:gd name="connsiteY17" fmla="*/ 3096 h 13224"/>
                  <a:gd name="connsiteX18" fmla="*/ 21553 w 21556"/>
                  <a:gd name="connsiteY18" fmla="*/ 2358 h 13224"/>
                  <a:gd name="connsiteX19" fmla="*/ 21354 w 21556"/>
                  <a:gd name="connsiteY19" fmla="*/ 1740 h 13224"/>
                  <a:gd name="connsiteX20" fmla="*/ 20946 w 21556"/>
                  <a:gd name="connsiteY20" fmla="*/ 1230 h 13224"/>
                  <a:gd name="connsiteX21" fmla="*/ 19953 w 21556"/>
                  <a:gd name="connsiteY21" fmla="*/ 0 h 13224"/>
                  <a:gd name="connsiteX0" fmla="*/ 19953 w 21556"/>
                  <a:gd name="connsiteY0" fmla="*/ 0 h 13224"/>
                  <a:gd name="connsiteX1" fmla="*/ 7562 w 21556"/>
                  <a:gd name="connsiteY1" fmla="*/ 1611 h 13224"/>
                  <a:gd name="connsiteX2" fmla="*/ 7792 w 21556"/>
                  <a:gd name="connsiteY2" fmla="*/ 2216 h 13224"/>
                  <a:gd name="connsiteX3" fmla="*/ 7572 w 21556"/>
                  <a:gd name="connsiteY3" fmla="*/ 3261 h 13224"/>
                  <a:gd name="connsiteX4" fmla="*/ 6171 w 21556"/>
                  <a:gd name="connsiteY4" fmla="*/ 4992 h 13224"/>
                  <a:gd name="connsiteX5" fmla="*/ 4141 w 21556"/>
                  <a:gd name="connsiteY5" fmla="*/ 7482 h 13224"/>
                  <a:gd name="connsiteX6" fmla="*/ 81 w 21556"/>
                  <a:gd name="connsiteY6" fmla="*/ 12463 h 13224"/>
                  <a:gd name="connsiteX7" fmla="*/ 81 w 21556"/>
                  <a:gd name="connsiteY7" fmla="*/ 13067 h 13224"/>
                  <a:gd name="connsiteX8" fmla="*/ 392 w 21556"/>
                  <a:gd name="connsiteY8" fmla="*/ 13216 h 13224"/>
                  <a:gd name="connsiteX9" fmla="*/ 12498 w 21556"/>
                  <a:gd name="connsiteY9" fmla="*/ 13216 h 13224"/>
                  <a:gd name="connsiteX10" fmla="*/ 13012 w 21556"/>
                  <a:gd name="connsiteY10" fmla="*/ 13121 h 13224"/>
                  <a:gd name="connsiteX11" fmla="*/ 13507 w 21556"/>
                  <a:gd name="connsiteY11" fmla="*/ 12762 h 13224"/>
                  <a:gd name="connsiteX12" fmla="*/ 13992 w 21556"/>
                  <a:gd name="connsiteY12" fmla="*/ 12267 h 13224"/>
                  <a:gd name="connsiteX13" fmla="*/ 17966 w 21556"/>
                  <a:gd name="connsiteY13" fmla="*/ 7363 h 13224"/>
                  <a:gd name="connsiteX14" fmla="*/ 19953 w 21556"/>
                  <a:gd name="connsiteY14" fmla="*/ 4911 h 13224"/>
                  <a:gd name="connsiteX15" fmla="*/ 20946 w 21556"/>
                  <a:gd name="connsiteY15" fmla="*/ 3685 h 13224"/>
                  <a:gd name="connsiteX16" fmla="*/ 21404 w 21556"/>
                  <a:gd name="connsiteY16" fmla="*/ 3096 h 13224"/>
                  <a:gd name="connsiteX17" fmla="*/ 21553 w 21556"/>
                  <a:gd name="connsiteY17" fmla="*/ 2358 h 13224"/>
                  <a:gd name="connsiteX18" fmla="*/ 21354 w 21556"/>
                  <a:gd name="connsiteY18" fmla="*/ 1740 h 13224"/>
                  <a:gd name="connsiteX19" fmla="*/ 20946 w 21556"/>
                  <a:gd name="connsiteY19" fmla="*/ 1230 h 13224"/>
                  <a:gd name="connsiteX20" fmla="*/ 19953 w 21556"/>
                  <a:gd name="connsiteY20" fmla="*/ 0 h 13224"/>
                  <a:gd name="connsiteX0" fmla="*/ 19953 w 21556"/>
                  <a:gd name="connsiteY0" fmla="*/ 0 h 13224"/>
                  <a:gd name="connsiteX1" fmla="*/ 7792 w 21556"/>
                  <a:gd name="connsiteY1" fmla="*/ 2216 h 13224"/>
                  <a:gd name="connsiteX2" fmla="*/ 7572 w 21556"/>
                  <a:gd name="connsiteY2" fmla="*/ 3261 h 13224"/>
                  <a:gd name="connsiteX3" fmla="*/ 6171 w 21556"/>
                  <a:gd name="connsiteY3" fmla="*/ 4992 h 13224"/>
                  <a:gd name="connsiteX4" fmla="*/ 4141 w 21556"/>
                  <a:gd name="connsiteY4" fmla="*/ 7482 h 13224"/>
                  <a:gd name="connsiteX5" fmla="*/ 81 w 21556"/>
                  <a:gd name="connsiteY5" fmla="*/ 12463 h 13224"/>
                  <a:gd name="connsiteX6" fmla="*/ 81 w 21556"/>
                  <a:gd name="connsiteY6" fmla="*/ 13067 h 13224"/>
                  <a:gd name="connsiteX7" fmla="*/ 392 w 21556"/>
                  <a:gd name="connsiteY7" fmla="*/ 13216 h 13224"/>
                  <a:gd name="connsiteX8" fmla="*/ 12498 w 21556"/>
                  <a:gd name="connsiteY8" fmla="*/ 13216 h 13224"/>
                  <a:gd name="connsiteX9" fmla="*/ 13012 w 21556"/>
                  <a:gd name="connsiteY9" fmla="*/ 13121 h 13224"/>
                  <a:gd name="connsiteX10" fmla="*/ 13507 w 21556"/>
                  <a:gd name="connsiteY10" fmla="*/ 12762 h 13224"/>
                  <a:gd name="connsiteX11" fmla="*/ 13992 w 21556"/>
                  <a:gd name="connsiteY11" fmla="*/ 12267 h 13224"/>
                  <a:gd name="connsiteX12" fmla="*/ 17966 w 21556"/>
                  <a:gd name="connsiteY12" fmla="*/ 7363 h 13224"/>
                  <a:gd name="connsiteX13" fmla="*/ 19953 w 21556"/>
                  <a:gd name="connsiteY13" fmla="*/ 4911 h 13224"/>
                  <a:gd name="connsiteX14" fmla="*/ 20946 w 21556"/>
                  <a:gd name="connsiteY14" fmla="*/ 3685 h 13224"/>
                  <a:gd name="connsiteX15" fmla="*/ 21404 w 21556"/>
                  <a:gd name="connsiteY15" fmla="*/ 3096 h 13224"/>
                  <a:gd name="connsiteX16" fmla="*/ 21553 w 21556"/>
                  <a:gd name="connsiteY16" fmla="*/ 2358 h 13224"/>
                  <a:gd name="connsiteX17" fmla="*/ 21354 w 21556"/>
                  <a:gd name="connsiteY17" fmla="*/ 1740 h 13224"/>
                  <a:gd name="connsiteX18" fmla="*/ 20946 w 21556"/>
                  <a:gd name="connsiteY18" fmla="*/ 1230 h 13224"/>
                  <a:gd name="connsiteX19" fmla="*/ 19953 w 21556"/>
                  <a:gd name="connsiteY19" fmla="*/ 0 h 13224"/>
                  <a:gd name="connsiteX0" fmla="*/ 20946 w 21556"/>
                  <a:gd name="connsiteY0" fmla="*/ 0 h 11994"/>
                  <a:gd name="connsiteX1" fmla="*/ 7792 w 21556"/>
                  <a:gd name="connsiteY1" fmla="*/ 986 h 11994"/>
                  <a:gd name="connsiteX2" fmla="*/ 7572 w 21556"/>
                  <a:gd name="connsiteY2" fmla="*/ 2031 h 11994"/>
                  <a:gd name="connsiteX3" fmla="*/ 6171 w 21556"/>
                  <a:gd name="connsiteY3" fmla="*/ 3762 h 11994"/>
                  <a:gd name="connsiteX4" fmla="*/ 4141 w 21556"/>
                  <a:gd name="connsiteY4" fmla="*/ 6252 h 11994"/>
                  <a:gd name="connsiteX5" fmla="*/ 81 w 21556"/>
                  <a:gd name="connsiteY5" fmla="*/ 11233 h 11994"/>
                  <a:gd name="connsiteX6" fmla="*/ 81 w 21556"/>
                  <a:gd name="connsiteY6" fmla="*/ 11837 h 11994"/>
                  <a:gd name="connsiteX7" fmla="*/ 392 w 21556"/>
                  <a:gd name="connsiteY7" fmla="*/ 11986 h 11994"/>
                  <a:gd name="connsiteX8" fmla="*/ 12498 w 21556"/>
                  <a:gd name="connsiteY8" fmla="*/ 11986 h 11994"/>
                  <a:gd name="connsiteX9" fmla="*/ 13012 w 21556"/>
                  <a:gd name="connsiteY9" fmla="*/ 11891 h 11994"/>
                  <a:gd name="connsiteX10" fmla="*/ 13507 w 21556"/>
                  <a:gd name="connsiteY10" fmla="*/ 11532 h 11994"/>
                  <a:gd name="connsiteX11" fmla="*/ 13992 w 21556"/>
                  <a:gd name="connsiteY11" fmla="*/ 11037 h 11994"/>
                  <a:gd name="connsiteX12" fmla="*/ 17966 w 21556"/>
                  <a:gd name="connsiteY12" fmla="*/ 6133 h 11994"/>
                  <a:gd name="connsiteX13" fmla="*/ 19953 w 21556"/>
                  <a:gd name="connsiteY13" fmla="*/ 3681 h 11994"/>
                  <a:gd name="connsiteX14" fmla="*/ 20946 w 21556"/>
                  <a:gd name="connsiteY14" fmla="*/ 2455 h 11994"/>
                  <a:gd name="connsiteX15" fmla="*/ 21404 w 21556"/>
                  <a:gd name="connsiteY15" fmla="*/ 1866 h 11994"/>
                  <a:gd name="connsiteX16" fmla="*/ 21553 w 21556"/>
                  <a:gd name="connsiteY16" fmla="*/ 1128 h 11994"/>
                  <a:gd name="connsiteX17" fmla="*/ 21354 w 21556"/>
                  <a:gd name="connsiteY17" fmla="*/ 510 h 11994"/>
                  <a:gd name="connsiteX18" fmla="*/ 20946 w 21556"/>
                  <a:gd name="connsiteY18" fmla="*/ 0 h 11994"/>
                  <a:gd name="connsiteX0" fmla="*/ 21354 w 21556"/>
                  <a:gd name="connsiteY0" fmla="*/ 0 h 11484"/>
                  <a:gd name="connsiteX1" fmla="*/ 7792 w 21556"/>
                  <a:gd name="connsiteY1" fmla="*/ 476 h 11484"/>
                  <a:gd name="connsiteX2" fmla="*/ 7572 w 21556"/>
                  <a:gd name="connsiteY2" fmla="*/ 1521 h 11484"/>
                  <a:gd name="connsiteX3" fmla="*/ 6171 w 21556"/>
                  <a:gd name="connsiteY3" fmla="*/ 3252 h 11484"/>
                  <a:gd name="connsiteX4" fmla="*/ 4141 w 21556"/>
                  <a:gd name="connsiteY4" fmla="*/ 5742 h 11484"/>
                  <a:gd name="connsiteX5" fmla="*/ 81 w 21556"/>
                  <a:gd name="connsiteY5" fmla="*/ 10723 h 11484"/>
                  <a:gd name="connsiteX6" fmla="*/ 81 w 21556"/>
                  <a:gd name="connsiteY6" fmla="*/ 11327 h 11484"/>
                  <a:gd name="connsiteX7" fmla="*/ 392 w 21556"/>
                  <a:gd name="connsiteY7" fmla="*/ 11476 h 11484"/>
                  <a:gd name="connsiteX8" fmla="*/ 12498 w 21556"/>
                  <a:gd name="connsiteY8" fmla="*/ 11476 h 11484"/>
                  <a:gd name="connsiteX9" fmla="*/ 13012 w 21556"/>
                  <a:gd name="connsiteY9" fmla="*/ 11381 h 11484"/>
                  <a:gd name="connsiteX10" fmla="*/ 13507 w 21556"/>
                  <a:gd name="connsiteY10" fmla="*/ 11022 h 11484"/>
                  <a:gd name="connsiteX11" fmla="*/ 13992 w 21556"/>
                  <a:gd name="connsiteY11" fmla="*/ 10527 h 11484"/>
                  <a:gd name="connsiteX12" fmla="*/ 17966 w 21556"/>
                  <a:gd name="connsiteY12" fmla="*/ 5623 h 11484"/>
                  <a:gd name="connsiteX13" fmla="*/ 19953 w 21556"/>
                  <a:gd name="connsiteY13" fmla="*/ 3171 h 11484"/>
                  <a:gd name="connsiteX14" fmla="*/ 20946 w 21556"/>
                  <a:gd name="connsiteY14" fmla="*/ 1945 h 11484"/>
                  <a:gd name="connsiteX15" fmla="*/ 21404 w 21556"/>
                  <a:gd name="connsiteY15" fmla="*/ 1356 h 11484"/>
                  <a:gd name="connsiteX16" fmla="*/ 21553 w 21556"/>
                  <a:gd name="connsiteY16" fmla="*/ 618 h 11484"/>
                  <a:gd name="connsiteX17" fmla="*/ 21354 w 21556"/>
                  <a:gd name="connsiteY17" fmla="*/ 0 h 11484"/>
                  <a:gd name="connsiteX0" fmla="*/ 21553 w 21556"/>
                  <a:gd name="connsiteY0" fmla="*/ 206 h 11072"/>
                  <a:gd name="connsiteX1" fmla="*/ 7792 w 21556"/>
                  <a:gd name="connsiteY1" fmla="*/ 64 h 11072"/>
                  <a:gd name="connsiteX2" fmla="*/ 7572 w 21556"/>
                  <a:gd name="connsiteY2" fmla="*/ 1109 h 11072"/>
                  <a:gd name="connsiteX3" fmla="*/ 6171 w 21556"/>
                  <a:gd name="connsiteY3" fmla="*/ 2840 h 11072"/>
                  <a:gd name="connsiteX4" fmla="*/ 4141 w 21556"/>
                  <a:gd name="connsiteY4" fmla="*/ 5330 h 11072"/>
                  <a:gd name="connsiteX5" fmla="*/ 81 w 21556"/>
                  <a:gd name="connsiteY5" fmla="*/ 10311 h 11072"/>
                  <a:gd name="connsiteX6" fmla="*/ 81 w 21556"/>
                  <a:gd name="connsiteY6" fmla="*/ 10915 h 11072"/>
                  <a:gd name="connsiteX7" fmla="*/ 392 w 21556"/>
                  <a:gd name="connsiteY7" fmla="*/ 11064 h 11072"/>
                  <a:gd name="connsiteX8" fmla="*/ 12498 w 21556"/>
                  <a:gd name="connsiteY8" fmla="*/ 11064 h 11072"/>
                  <a:gd name="connsiteX9" fmla="*/ 13012 w 21556"/>
                  <a:gd name="connsiteY9" fmla="*/ 10969 h 11072"/>
                  <a:gd name="connsiteX10" fmla="*/ 13507 w 21556"/>
                  <a:gd name="connsiteY10" fmla="*/ 10610 h 11072"/>
                  <a:gd name="connsiteX11" fmla="*/ 13992 w 21556"/>
                  <a:gd name="connsiteY11" fmla="*/ 10115 h 11072"/>
                  <a:gd name="connsiteX12" fmla="*/ 17966 w 21556"/>
                  <a:gd name="connsiteY12" fmla="*/ 5211 h 11072"/>
                  <a:gd name="connsiteX13" fmla="*/ 19953 w 21556"/>
                  <a:gd name="connsiteY13" fmla="*/ 2759 h 11072"/>
                  <a:gd name="connsiteX14" fmla="*/ 20946 w 21556"/>
                  <a:gd name="connsiteY14" fmla="*/ 1533 h 11072"/>
                  <a:gd name="connsiteX15" fmla="*/ 21404 w 21556"/>
                  <a:gd name="connsiteY15" fmla="*/ 944 h 11072"/>
                  <a:gd name="connsiteX16" fmla="*/ 21553 w 21556"/>
                  <a:gd name="connsiteY16" fmla="*/ 206 h 110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21556" h="11072">
                    <a:moveTo>
                      <a:pt x="21553" y="206"/>
                    </a:moveTo>
                    <a:cubicBezTo>
                      <a:pt x="19284" y="59"/>
                      <a:pt x="10122" y="-86"/>
                      <a:pt x="7792" y="64"/>
                    </a:cubicBezTo>
                    <a:cubicBezTo>
                      <a:pt x="7794" y="339"/>
                      <a:pt x="7842" y="646"/>
                      <a:pt x="7572" y="1109"/>
                    </a:cubicBezTo>
                    <a:lnTo>
                      <a:pt x="6171" y="2840"/>
                    </a:lnTo>
                    <a:lnTo>
                      <a:pt x="4141" y="5330"/>
                    </a:lnTo>
                    <a:lnTo>
                      <a:pt x="81" y="10311"/>
                    </a:lnTo>
                    <a:cubicBezTo>
                      <a:pt x="-27" y="10485"/>
                      <a:pt x="-27" y="10741"/>
                      <a:pt x="81" y="10915"/>
                    </a:cubicBezTo>
                    <a:cubicBezTo>
                      <a:pt x="157" y="11038"/>
                      <a:pt x="276" y="11095"/>
                      <a:pt x="392" y="11064"/>
                    </a:cubicBezTo>
                    <a:lnTo>
                      <a:pt x="12498" y="11064"/>
                    </a:lnTo>
                    <a:cubicBezTo>
                      <a:pt x="12672" y="11079"/>
                      <a:pt x="12847" y="11047"/>
                      <a:pt x="13012" y="10969"/>
                    </a:cubicBezTo>
                    <a:cubicBezTo>
                      <a:pt x="13190" y="10886"/>
                      <a:pt x="13351" y="10752"/>
                      <a:pt x="13507" y="10610"/>
                    </a:cubicBezTo>
                    <a:cubicBezTo>
                      <a:pt x="13675" y="10456"/>
                      <a:pt x="13836" y="10291"/>
                      <a:pt x="13992" y="10115"/>
                    </a:cubicBezTo>
                    <a:lnTo>
                      <a:pt x="17966" y="5211"/>
                    </a:lnTo>
                    <a:lnTo>
                      <a:pt x="19953" y="2759"/>
                    </a:lnTo>
                    <a:cubicBezTo>
                      <a:pt x="20285" y="2352"/>
                      <a:pt x="20618" y="1947"/>
                      <a:pt x="20946" y="1533"/>
                    </a:cubicBezTo>
                    <a:cubicBezTo>
                      <a:pt x="21100" y="1339"/>
                      <a:pt x="21253" y="1142"/>
                      <a:pt x="21404" y="944"/>
                    </a:cubicBezTo>
                    <a:cubicBezTo>
                      <a:pt x="21518" y="731"/>
                      <a:pt x="21571" y="468"/>
                      <a:pt x="21553" y="206"/>
                    </a:cubicBezTo>
                    <a:close/>
                  </a:path>
                </a:pathLst>
              </a:custGeom>
              <a:solidFill>
                <a:srgbClr val="2C55A0"/>
              </a:solidFill>
              <a:ln>
                <a:noFill/>
              </a:ln>
              <a:effectLst/>
            </p:spPr>
            <p:txBody>
              <a:bodyPr lIns="25400" tIns="25400" rIns="25400" bIns="25400" anchor="ctr"/>
              <a:lstStyle/>
              <a:p>
                <a:endParaRPr lang="ar-IQ" sz="900" dirty="0">
                  <a:latin typeface="Lato Light" panose="020F0502020204030203" pitchFamily="34" charset="0"/>
                  <a:ea typeface="Lato Light" panose="020F0502020204030203" pitchFamily="34" charset="0"/>
                </a:endParaRPr>
              </a:p>
            </p:txBody>
          </p:sp>
        </p:grpSp>
        <p:sp>
          <p:nvSpPr>
            <p:cNvPr id="95" name="Rounded Rectangle 58">
              <a:extLst>
                <a:ext uri="{FF2B5EF4-FFF2-40B4-BE49-F238E27FC236}">
                  <a16:creationId xmlns:a16="http://schemas.microsoft.com/office/drawing/2014/main" id="{551C21E2-674F-4E01-97B2-C2C1560E4EAA}"/>
                </a:ext>
              </a:extLst>
            </p:cNvPr>
            <p:cNvSpPr/>
            <p:nvPr/>
          </p:nvSpPr>
          <p:spPr>
            <a:xfrm>
              <a:off x="792956" y="1589221"/>
              <a:ext cx="2458245" cy="1552574"/>
            </a:xfrm>
            <a:prstGeom prst="roundRect">
              <a:avLst>
                <a:gd name="adj" fmla="val 4499"/>
              </a:avLst>
            </a:prstGeom>
            <a:solidFill>
              <a:schemeClr val="bg1">
                <a:lumMod val="95000"/>
              </a:schemeClr>
            </a:solidFill>
            <a:ln w="19050">
              <a:noFill/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IQ">
                <a:latin typeface="Lato Light" panose="020F0502020204030203" pitchFamily="34" charset="0"/>
                <a:ea typeface="Lato Light" panose="020F0502020204030203" pitchFamily="34" charset="0"/>
              </a:endParaRPr>
            </a:p>
          </p:txBody>
        </p:sp>
        <p:sp>
          <p:nvSpPr>
            <p:cNvPr id="96" name="Rectangle 128">
              <a:extLst>
                <a:ext uri="{FF2B5EF4-FFF2-40B4-BE49-F238E27FC236}">
                  <a16:creationId xmlns:a16="http://schemas.microsoft.com/office/drawing/2014/main" id="{6E19C42D-998E-46D2-9D12-55B9B36DC5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5155" y="2001974"/>
              <a:ext cx="2213014" cy="11079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r>
                <a:rPr lang="id-ID" sz="1100" dirty="0">
                  <a:solidFill>
                    <a:schemeClr val="bg1">
                      <a:lumMod val="50000"/>
                    </a:schemeClr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Lorem ipsum randomised words which don't look even slightly beration in some form, by injected humour, or words which don't look</a:t>
              </a:r>
              <a:r>
                <a:rPr lang="en-US" sz="1100" dirty="0">
                  <a:solidFill>
                    <a:schemeClr val="bg1">
                      <a:lumMod val="50000"/>
                    </a:schemeClr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 </a:t>
              </a:r>
              <a:r>
                <a:rPr lang="en-US" altLang="en-US" sz="1100" dirty="0">
                  <a:solidFill>
                    <a:schemeClr val="bg1">
                      <a:lumMod val="50000"/>
                    </a:schemeClr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been industry's dummy </a:t>
              </a:r>
              <a:r>
                <a:rPr lang="id-ID" sz="1100" dirty="0">
                  <a:solidFill>
                    <a:schemeClr val="bg1">
                      <a:lumMod val="50000"/>
                    </a:schemeClr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suame this</a:t>
              </a:r>
              <a:endParaRPr lang="ar-IQ" sz="1100" dirty="0">
                <a:solidFill>
                  <a:schemeClr val="bg1">
                    <a:lumMod val="50000"/>
                  </a:schemeClr>
                </a:solidFill>
                <a:latin typeface="Lato Light" panose="020F0502020204030203" pitchFamily="34" charset="0"/>
                <a:ea typeface="Lato Light" panose="020F0502020204030203" pitchFamily="34" charset="0"/>
              </a:endParaRPr>
            </a:p>
          </p:txBody>
        </p:sp>
        <p:sp>
          <p:nvSpPr>
            <p:cNvPr id="97" name="Text Box 27">
              <a:extLst>
                <a:ext uri="{FF2B5EF4-FFF2-40B4-BE49-F238E27FC236}">
                  <a16:creationId xmlns:a16="http://schemas.microsoft.com/office/drawing/2014/main" id="{5207C05E-F478-490D-8BD9-F2B3547FC27A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968374" y="1686891"/>
              <a:ext cx="1450976" cy="3180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square" lIns="50800" tIns="50800" rIns="50800" bIns="50800">
              <a:spAutoFit/>
            </a:bodyPr>
            <a:lstStyle>
              <a:lvl1pPr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1pPr>
              <a:lvl2pPr marL="742950" indent="-28575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2pPr>
              <a:lvl3pPr marL="1143000" indent="-2286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3pPr>
              <a:lvl4pPr marL="1600200" indent="-2286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4pPr>
              <a:lvl5pPr marL="2057400" indent="-2286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5pPr>
              <a:lvl6pPr marL="2514600" indent="-228600" algn="l" defTabSz="825500" rtl="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6pPr>
              <a:lvl7pPr marL="2971800" indent="-228600" algn="l" defTabSz="825500" rtl="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7pPr>
              <a:lvl8pPr marL="3429000" indent="-228600" algn="l" defTabSz="825500" rtl="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8pPr>
              <a:lvl9pPr marL="3886200" indent="-228600" algn="l" defTabSz="825500" rtl="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9pPr>
            </a:lstStyle>
            <a:p>
              <a:r>
                <a:rPr lang="en-US" sz="1400" dirty="0">
                  <a:solidFill>
                    <a:schemeClr val="tx1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Insert title here</a:t>
              </a:r>
            </a:p>
          </p:txBody>
        </p:sp>
        <p:sp>
          <p:nvSpPr>
            <p:cNvPr id="98" name="Rounded Rectangle 61">
              <a:extLst>
                <a:ext uri="{FF2B5EF4-FFF2-40B4-BE49-F238E27FC236}">
                  <a16:creationId xmlns:a16="http://schemas.microsoft.com/office/drawing/2014/main" id="{679557F8-B6F9-4B3B-A5FA-3038D1FC70D6}"/>
                </a:ext>
              </a:extLst>
            </p:cNvPr>
            <p:cNvSpPr/>
            <p:nvPr/>
          </p:nvSpPr>
          <p:spPr>
            <a:xfrm>
              <a:off x="2810668" y="4854545"/>
              <a:ext cx="2458245" cy="1552574"/>
            </a:xfrm>
            <a:prstGeom prst="roundRect">
              <a:avLst>
                <a:gd name="adj" fmla="val 4499"/>
              </a:avLst>
            </a:prstGeom>
            <a:solidFill>
              <a:schemeClr val="bg1">
                <a:lumMod val="95000"/>
              </a:schemeClr>
            </a:solidFill>
            <a:ln w="19050">
              <a:noFill/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IQ">
                <a:latin typeface="Lato Light" panose="020F0502020204030203" pitchFamily="34" charset="0"/>
                <a:ea typeface="Lato Light" panose="020F0502020204030203" pitchFamily="34" charset="0"/>
              </a:endParaRPr>
            </a:p>
          </p:txBody>
        </p:sp>
        <p:sp>
          <p:nvSpPr>
            <p:cNvPr id="99" name="Rectangle 128">
              <a:extLst>
                <a:ext uri="{FF2B5EF4-FFF2-40B4-BE49-F238E27FC236}">
                  <a16:creationId xmlns:a16="http://schemas.microsoft.com/office/drawing/2014/main" id="{8AA0F298-6123-456C-A52B-D91452AC63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32867" y="5267298"/>
              <a:ext cx="2213014" cy="11079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r>
                <a:rPr lang="id-ID" sz="1100" dirty="0">
                  <a:solidFill>
                    <a:schemeClr val="bg1">
                      <a:lumMod val="50000"/>
                    </a:schemeClr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Lorem ipsum randomised words which don't look even slightly beration in some form, by injected humour, or words which don't look</a:t>
              </a:r>
              <a:r>
                <a:rPr lang="en-US" sz="1100" dirty="0">
                  <a:solidFill>
                    <a:schemeClr val="bg1">
                      <a:lumMod val="50000"/>
                    </a:schemeClr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 </a:t>
              </a:r>
              <a:r>
                <a:rPr lang="en-US" altLang="en-US" sz="1100" dirty="0">
                  <a:solidFill>
                    <a:schemeClr val="bg1">
                      <a:lumMod val="50000"/>
                    </a:schemeClr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been industry's dummy </a:t>
              </a:r>
              <a:r>
                <a:rPr lang="id-ID" sz="1100" dirty="0">
                  <a:solidFill>
                    <a:schemeClr val="bg1">
                      <a:lumMod val="50000"/>
                    </a:schemeClr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suame this</a:t>
              </a:r>
              <a:endParaRPr lang="ar-IQ" sz="1100" dirty="0">
                <a:solidFill>
                  <a:schemeClr val="bg1">
                    <a:lumMod val="50000"/>
                  </a:schemeClr>
                </a:solidFill>
                <a:latin typeface="Lato Light" panose="020F0502020204030203" pitchFamily="34" charset="0"/>
                <a:ea typeface="Lato Light" panose="020F0502020204030203" pitchFamily="34" charset="0"/>
              </a:endParaRPr>
            </a:p>
          </p:txBody>
        </p:sp>
        <p:sp>
          <p:nvSpPr>
            <p:cNvPr id="100" name="Text Box 27">
              <a:extLst>
                <a:ext uri="{FF2B5EF4-FFF2-40B4-BE49-F238E27FC236}">
                  <a16:creationId xmlns:a16="http://schemas.microsoft.com/office/drawing/2014/main" id="{0CD46BF3-873C-4D5F-B41F-3A06CC2C839F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2986086" y="4952215"/>
              <a:ext cx="1450976" cy="3180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square" lIns="50800" tIns="50800" rIns="50800" bIns="50800">
              <a:spAutoFit/>
            </a:bodyPr>
            <a:lstStyle>
              <a:lvl1pPr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1pPr>
              <a:lvl2pPr marL="742950" indent="-28575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2pPr>
              <a:lvl3pPr marL="1143000" indent="-2286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3pPr>
              <a:lvl4pPr marL="1600200" indent="-2286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4pPr>
              <a:lvl5pPr marL="2057400" indent="-2286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5pPr>
              <a:lvl6pPr marL="2514600" indent="-228600" algn="l" defTabSz="825500" rtl="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6pPr>
              <a:lvl7pPr marL="2971800" indent="-228600" algn="l" defTabSz="825500" rtl="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7pPr>
              <a:lvl8pPr marL="3429000" indent="-228600" algn="l" defTabSz="825500" rtl="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8pPr>
              <a:lvl9pPr marL="3886200" indent="-228600" algn="l" defTabSz="825500" rtl="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9pPr>
            </a:lstStyle>
            <a:p>
              <a:r>
                <a:rPr lang="en-US" sz="1400" dirty="0">
                  <a:solidFill>
                    <a:schemeClr val="tx1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Insert title here</a:t>
              </a:r>
            </a:p>
          </p:txBody>
        </p:sp>
        <p:sp>
          <p:nvSpPr>
            <p:cNvPr id="101" name="Rounded Rectangle 64">
              <a:extLst>
                <a:ext uri="{FF2B5EF4-FFF2-40B4-BE49-F238E27FC236}">
                  <a16:creationId xmlns:a16="http://schemas.microsoft.com/office/drawing/2014/main" id="{2B347AFD-DED3-4776-8811-9974404F7DA1}"/>
                </a:ext>
              </a:extLst>
            </p:cNvPr>
            <p:cNvSpPr/>
            <p:nvPr/>
          </p:nvSpPr>
          <p:spPr>
            <a:xfrm>
              <a:off x="6889751" y="4854545"/>
              <a:ext cx="2458245" cy="1552574"/>
            </a:xfrm>
            <a:prstGeom prst="roundRect">
              <a:avLst>
                <a:gd name="adj" fmla="val 4499"/>
              </a:avLst>
            </a:prstGeom>
            <a:solidFill>
              <a:schemeClr val="bg1">
                <a:lumMod val="95000"/>
              </a:schemeClr>
            </a:solidFill>
            <a:ln w="19050">
              <a:noFill/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IQ">
                <a:latin typeface="Lato Light" panose="020F0502020204030203" pitchFamily="34" charset="0"/>
                <a:ea typeface="Lato Light" panose="020F0502020204030203" pitchFamily="34" charset="0"/>
              </a:endParaRPr>
            </a:p>
          </p:txBody>
        </p:sp>
        <p:sp>
          <p:nvSpPr>
            <p:cNvPr id="102" name="Rectangle 128">
              <a:extLst>
                <a:ext uri="{FF2B5EF4-FFF2-40B4-BE49-F238E27FC236}">
                  <a16:creationId xmlns:a16="http://schemas.microsoft.com/office/drawing/2014/main" id="{47BC8532-E7AD-4464-B4D8-50BF7F83B1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11950" y="5267298"/>
              <a:ext cx="2213014" cy="11079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r>
                <a:rPr lang="id-ID" sz="1100" dirty="0">
                  <a:solidFill>
                    <a:schemeClr val="bg1">
                      <a:lumMod val="50000"/>
                    </a:schemeClr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Lorem ipsum randomised words which don't look even slightly beration in some form, by injected humour, or words which don't look</a:t>
              </a:r>
              <a:r>
                <a:rPr lang="en-US" sz="1100" dirty="0">
                  <a:solidFill>
                    <a:schemeClr val="bg1">
                      <a:lumMod val="50000"/>
                    </a:schemeClr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 </a:t>
              </a:r>
              <a:r>
                <a:rPr lang="en-US" altLang="en-US" sz="1100" dirty="0">
                  <a:solidFill>
                    <a:schemeClr val="bg1">
                      <a:lumMod val="50000"/>
                    </a:schemeClr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been industry's dummy </a:t>
              </a:r>
              <a:r>
                <a:rPr lang="id-ID" sz="1100" dirty="0">
                  <a:solidFill>
                    <a:schemeClr val="bg1">
                      <a:lumMod val="50000"/>
                    </a:schemeClr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suame this</a:t>
              </a:r>
              <a:endParaRPr lang="ar-IQ" sz="1100" dirty="0">
                <a:solidFill>
                  <a:schemeClr val="bg1">
                    <a:lumMod val="50000"/>
                  </a:schemeClr>
                </a:solidFill>
                <a:latin typeface="Lato Light" panose="020F0502020204030203" pitchFamily="34" charset="0"/>
                <a:ea typeface="Lato Light" panose="020F0502020204030203" pitchFamily="34" charset="0"/>
              </a:endParaRPr>
            </a:p>
          </p:txBody>
        </p:sp>
        <p:sp>
          <p:nvSpPr>
            <p:cNvPr id="103" name="Text Box 27">
              <a:extLst>
                <a:ext uri="{FF2B5EF4-FFF2-40B4-BE49-F238E27FC236}">
                  <a16:creationId xmlns:a16="http://schemas.microsoft.com/office/drawing/2014/main" id="{210E3D95-6AA2-4638-9DDF-D1B28480DDCF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7065169" y="4952215"/>
              <a:ext cx="1450976" cy="3180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square" lIns="50800" tIns="50800" rIns="50800" bIns="50800">
              <a:spAutoFit/>
            </a:bodyPr>
            <a:lstStyle>
              <a:lvl1pPr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1pPr>
              <a:lvl2pPr marL="742950" indent="-28575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2pPr>
              <a:lvl3pPr marL="1143000" indent="-2286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3pPr>
              <a:lvl4pPr marL="1600200" indent="-2286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4pPr>
              <a:lvl5pPr marL="2057400" indent="-2286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5pPr>
              <a:lvl6pPr marL="2514600" indent="-228600" algn="l" defTabSz="825500" rtl="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6pPr>
              <a:lvl7pPr marL="2971800" indent="-228600" algn="l" defTabSz="825500" rtl="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7pPr>
              <a:lvl8pPr marL="3429000" indent="-228600" algn="l" defTabSz="825500" rtl="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8pPr>
              <a:lvl9pPr marL="3886200" indent="-228600" algn="l" defTabSz="825500" rtl="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9pPr>
            </a:lstStyle>
            <a:p>
              <a:r>
                <a:rPr lang="en-US" sz="1400" dirty="0">
                  <a:solidFill>
                    <a:schemeClr val="tx1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Insert title here</a:t>
              </a:r>
            </a:p>
          </p:txBody>
        </p:sp>
        <p:sp>
          <p:nvSpPr>
            <p:cNvPr id="104" name="Rounded Rectangle 67">
              <a:extLst>
                <a:ext uri="{FF2B5EF4-FFF2-40B4-BE49-F238E27FC236}">
                  <a16:creationId xmlns:a16="http://schemas.microsoft.com/office/drawing/2014/main" id="{59AC27E2-BB16-45B9-BB11-551A7F4EEBC4}"/>
                </a:ext>
              </a:extLst>
            </p:cNvPr>
            <p:cNvSpPr/>
            <p:nvPr/>
          </p:nvSpPr>
          <p:spPr>
            <a:xfrm>
              <a:off x="4870450" y="1589221"/>
              <a:ext cx="2458245" cy="1552574"/>
            </a:xfrm>
            <a:prstGeom prst="roundRect">
              <a:avLst>
                <a:gd name="adj" fmla="val 4499"/>
              </a:avLst>
            </a:prstGeom>
            <a:solidFill>
              <a:schemeClr val="bg1">
                <a:lumMod val="95000"/>
              </a:schemeClr>
            </a:solidFill>
            <a:ln w="19050">
              <a:noFill/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IQ">
                <a:latin typeface="Lato Light" panose="020F0502020204030203" pitchFamily="34" charset="0"/>
                <a:ea typeface="Lato Light" panose="020F0502020204030203" pitchFamily="34" charset="0"/>
              </a:endParaRPr>
            </a:p>
          </p:txBody>
        </p:sp>
        <p:sp>
          <p:nvSpPr>
            <p:cNvPr id="105" name="Rectangle 128">
              <a:extLst>
                <a:ext uri="{FF2B5EF4-FFF2-40B4-BE49-F238E27FC236}">
                  <a16:creationId xmlns:a16="http://schemas.microsoft.com/office/drawing/2014/main" id="{06028C28-04D6-4D9D-8002-7E6ED79B5C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2649" y="2001974"/>
              <a:ext cx="2213014" cy="11079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r>
                <a:rPr lang="id-ID" sz="1100" dirty="0">
                  <a:solidFill>
                    <a:schemeClr val="bg1">
                      <a:lumMod val="50000"/>
                    </a:schemeClr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Lorem ipsum randomised words which don't look even slightly beration in some form, by injected humour, or words which don't look</a:t>
              </a:r>
              <a:r>
                <a:rPr lang="en-US" sz="1100" dirty="0">
                  <a:solidFill>
                    <a:schemeClr val="bg1">
                      <a:lumMod val="50000"/>
                    </a:schemeClr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 </a:t>
              </a:r>
              <a:r>
                <a:rPr lang="en-US" altLang="en-US" sz="1100" dirty="0">
                  <a:solidFill>
                    <a:schemeClr val="bg1">
                      <a:lumMod val="50000"/>
                    </a:schemeClr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been industry's dummy </a:t>
              </a:r>
              <a:r>
                <a:rPr lang="id-ID" sz="1100" dirty="0">
                  <a:solidFill>
                    <a:schemeClr val="bg1">
                      <a:lumMod val="50000"/>
                    </a:schemeClr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suame this</a:t>
              </a:r>
              <a:endParaRPr lang="ar-IQ" sz="1100" dirty="0">
                <a:solidFill>
                  <a:schemeClr val="bg1">
                    <a:lumMod val="50000"/>
                  </a:schemeClr>
                </a:solidFill>
                <a:latin typeface="Lato Light" panose="020F0502020204030203" pitchFamily="34" charset="0"/>
                <a:ea typeface="Lato Light" panose="020F0502020204030203" pitchFamily="34" charset="0"/>
              </a:endParaRPr>
            </a:p>
          </p:txBody>
        </p:sp>
        <p:sp>
          <p:nvSpPr>
            <p:cNvPr id="106" name="Text Box 27">
              <a:extLst>
                <a:ext uri="{FF2B5EF4-FFF2-40B4-BE49-F238E27FC236}">
                  <a16:creationId xmlns:a16="http://schemas.microsoft.com/office/drawing/2014/main" id="{F82B4E10-F73F-41C9-8DB9-A3FA810D9504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5045868" y="1686891"/>
              <a:ext cx="1450976" cy="3180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square" lIns="50800" tIns="50800" rIns="50800" bIns="50800">
              <a:spAutoFit/>
            </a:bodyPr>
            <a:lstStyle>
              <a:lvl1pPr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1pPr>
              <a:lvl2pPr marL="742950" indent="-28575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2pPr>
              <a:lvl3pPr marL="1143000" indent="-2286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3pPr>
              <a:lvl4pPr marL="1600200" indent="-2286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4pPr>
              <a:lvl5pPr marL="2057400" indent="-2286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5pPr>
              <a:lvl6pPr marL="2514600" indent="-228600" algn="l" defTabSz="825500" rtl="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6pPr>
              <a:lvl7pPr marL="2971800" indent="-228600" algn="l" defTabSz="825500" rtl="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7pPr>
              <a:lvl8pPr marL="3429000" indent="-228600" algn="l" defTabSz="825500" rtl="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8pPr>
              <a:lvl9pPr marL="3886200" indent="-228600" algn="l" defTabSz="825500" rtl="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9pPr>
            </a:lstStyle>
            <a:p>
              <a:r>
                <a:rPr lang="en-US" sz="1400" dirty="0">
                  <a:solidFill>
                    <a:schemeClr val="tx1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Insert title here</a:t>
              </a:r>
            </a:p>
          </p:txBody>
        </p:sp>
        <p:sp>
          <p:nvSpPr>
            <p:cNvPr id="107" name="Rounded Rectangle 70">
              <a:extLst>
                <a:ext uri="{FF2B5EF4-FFF2-40B4-BE49-F238E27FC236}">
                  <a16:creationId xmlns:a16="http://schemas.microsoft.com/office/drawing/2014/main" id="{7AF8A931-02DB-4EBB-AA10-04347C14E702}"/>
                </a:ext>
              </a:extLst>
            </p:cNvPr>
            <p:cNvSpPr/>
            <p:nvPr/>
          </p:nvSpPr>
          <p:spPr>
            <a:xfrm>
              <a:off x="8943976" y="1589221"/>
              <a:ext cx="2458245" cy="1552574"/>
            </a:xfrm>
            <a:prstGeom prst="roundRect">
              <a:avLst>
                <a:gd name="adj" fmla="val 4499"/>
              </a:avLst>
            </a:prstGeom>
            <a:solidFill>
              <a:schemeClr val="bg1">
                <a:lumMod val="95000"/>
              </a:schemeClr>
            </a:solidFill>
            <a:ln w="19050">
              <a:noFill/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IQ">
                <a:latin typeface="Lato Light" panose="020F0502020204030203" pitchFamily="34" charset="0"/>
                <a:ea typeface="Lato Light" panose="020F0502020204030203" pitchFamily="34" charset="0"/>
              </a:endParaRPr>
            </a:p>
          </p:txBody>
        </p:sp>
        <p:sp>
          <p:nvSpPr>
            <p:cNvPr id="108" name="Rectangle 128">
              <a:extLst>
                <a:ext uri="{FF2B5EF4-FFF2-40B4-BE49-F238E27FC236}">
                  <a16:creationId xmlns:a16="http://schemas.microsoft.com/office/drawing/2014/main" id="{283596DB-58B4-4D4F-AF71-A42E0B08F3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66175" y="2001974"/>
              <a:ext cx="2213014" cy="11079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r>
                <a:rPr lang="id-ID" sz="1100" dirty="0">
                  <a:solidFill>
                    <a:schemeClr val="bg1">
                      <a:lumMod val="50000"/>
                    </a:schemeClr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Lorem ipsum randomised words which don't look even slightly beration in some form, by injected humour, or words which don't look</a:t>
              </a:r>
              <a:r>
                <a:rPr lang="en-US" sz="1100" dirty="0">
                  <a:solidFill>
                    <a:schemeClr val="bg1">
                      <a:lumMod val="50000"/>
                    </a:schemeClr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 </a:t>
              </a:r>
              <a:r>
                <a:rPr lang="en-US" altLang="en-US" sz="1100" dirty="0">
                  <a:solidFill>
                    <a:schemeClr val="bg1">
                      <a:lumMod val="50000"/>
                    </a:schemeClr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been industry's dummy </a:t>
              </a:r>
              <a:r>
                <a:rPr lang="id-ID" sz="1100" dirty="0">
                  <a:solidFill>
                    <a:schemeClr val="bg1">
                      <a:lumMod val="50000"/>
                    </a:schemeClr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suame this</a:t>
              </a:r>
              <a:endParaRPr lang="ar-IQ" sz="1100" dirty="0">
                <a:solidFill>
                  <a:schemeClr val="bg1">
                    <a:lumMod val="50000"/>
                  </a:schemeClr>
                </a:solidFill>
                <a:latin typeface="Lato Light" panose="020F0502020204030203" pitchFamily="34" charset="0"/>
                <a:ea typeface="Lato Light" panose="020F0502020204030203" pitchFamily="34" charset="0"/>
              </a:endParaRPr>
            </a:p>
          </p:txBody>
        </p:sp>
        <p:sp>
          <p:nvSpPr>
            <p:cNvPr id="109" name="Text Box 27">
              <a:extLst>
                <a:ext uri="{FF2B5EF4-FFF2-40B4-BE49-F238E27FC236}">
                  <a16:creationId xmlns:a16="http://schemas.microsoft.com/office/drawing/2014/main" id="{E3AA4AB6-37B1-486B-B8EA-DA45B077FD7C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9119394" y="1686891"/>
              <a:ext cx="1450976" cy="3180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square" lIns="50800" tIns="50800" rIns="50800" bIns="50800">
              <a:spAutoFit/>
            </a:bodyPr>
            <a:lstStyle>
              <a:lvl1pPr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1pPr>
              <a:lvl2pPr marL="742950" indent="-28575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2pPr>
              <a:lvl3pPr marL="1143000" indent="-2286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3pPr>
              <a:lvl4pPr marL="1600200" indent="-2286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4pPr>
              <a:lvl5pPr marL="2057400" indent="-2286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5pPr>
              <a:lvl6pPr marL="2514600" indent="-228600" algn="l" defTabSz="825500" rtl="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6pPr>
              <a:lvl7pPr marL="2971800" indent="-228600" algn="l" defTabSz="825500" rtl="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7pPr>
              <a:lvl8pPr marL="3429000" indent="-228600" algn="l" defTabSz="825500" rtl="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8pPr>
              <a:lvl9pPr marL="3886200" indent="-228600" algn="l" defTabSz="825500" rtl="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9pPr>
            </a:lstStyle>
            <a:p>
              <a:r>
                <a:rPr lang="en-US" sz="1400" dirty="0">
                  <a:solidFill>
                    <a:schemeClr val="tx1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Insert title here</a:t>
              </a:r>
            </a:p>
          </p:txBody>
        </p:sp>
      </p:grpSp>
      <p:sp>
        <p:nvSpPr>
          <p:cNvPr id="111" name="TextBox 110">
            <a:extLst>
              <a:ext uri="{FF2B5EF4-FFF2-40B4-BE49-F238E27FC236}">
                <a16:creationId xmlns:a16="http://schemas.microsoft.com/office/drawing/2014/main" id="{4596C3E6-6DF7-40FA-99C0-3A086045127F}"/>
              </a:ext>
            </a:extLst>
          </p:cNvPr>
          <p:cNvSpPr txBox="1"/>
          <p:nvPr/>
        </p:nvSpPr>
        <p:spPr>
          <a:xfrm>
            <a:off x="1298674" y="260053"/>
            <a:ext cx="96374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48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Project Timeline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Segoe UI Black" panose="020B0A02040204020203" pitchFamily="34" charset="0"/>
              <a:ea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7060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Box 34"/>
          <p:cNvSpPr txBox="1"/>
          <p:nvPr/>
        </p:nvSpPr>
        <p:spPr>
          <a:xfrm>
            <a:off x="4052057" y="385763"/>
            <a:ext cx="43193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582736" y="2099650"/>
            <a:ext cx="10974362" cy="3082640"/>
            <a:chOff x="605886" y="1838393"/>
            <a:chExt cx="10974362" cy="3082640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18275" y="4097262"/>
              <a:ext cx="763940" cy="763940"/>
            </a:xfrm>
            <a:prstGeom prst="rect">
              <a:avLst/>
            </a:prstGeom>
          </p:spPr>
        </p:pic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23496" y="2159332"/>
              <a:ext cx="678673" cy="678673"/>
            </a:xfrm>
            <a:prstGeom prst="rect">
              <a:avLst/>
            </a:prstGeom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76766" y="4090913"/>
              <a:ext cx="776638" cy="776638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05074" y="2301714"/>
              <a:ext cx="552463" cy="552463"/>
            </a:xfrm>
            <a:prstGeom prst="rect">
              <a:avLst/>
            </a:prstGeom>
          </p:spPr>
        </p:pic>
        <p:sp>
          <p:nvSpPr>
            <p:cNvPr id="27" name="Line"/>
            <p:cNvSpPr/>
            <p:nvPr/>
          </p:nvSpPr>
          <p:spPr>
            <a:xfrm flipH="1">
              <a:off x="1777263" y="2995527"/>
              <a:ext cx="987081" cy="856668"/>
            </a:xfrm>
            <a:prstGeom prst="line">
              <a:avLst/>
            </a:prstGeom>
            <a:noFill/>
            <a:ln w="25400" cap="flat">
              <a:solidFill>
                <a:srgbClr val="274C8B"/>
              </a:solidFill>
              <a:prstDash val="sysDash"/>
              <a:miter lim="400000"/>
              <a:headEnd type="triangle"/>
            </a:ln>
            <a:effectLst/>
          </p:spPr>
          <p:txBody>
            <a:bodyPr lIns="50800" tIns="50800" rIns="50800" bIns="50800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>
                <a:latin typeface="+mn-lt"/>
              </a:endParaRPr>
            </a:p>
          </p:txBody>
        </p:sp>
        <p:grpSp>
          <p:nvGrpSpPr>
            <p:cNvPr id="31" name="Group"/>
            <p:cNvGrpSpPr/>
            <p:nvPr/>
          </p:nvGrpSpPr>
          <p:grpSpPr>
            <a:xfrm>
              <a:off x="2764344" y="1936968"/>
              <a:ext cx="886284" cy="1058559"/>
              <a:chOff x="0" y="0"/>
              <a:chExt cx="1270000" cy="1444718"/>
            </a:xfrm>
            <a:effectLst>
              <a:reflection blurRad="6350" stA="19000" endPos="47000" dir="5400000" sy="-100000" algn="bl" rotWithShape="0"/>
            </a:effectLst>
          </p:grpSpPr>
          <p:sp>
            <p:nvSpPr>
              <p:cNvPr id="32" name="Shape"/>
              <p:cNvSpPr/>
              <p:nvPr/>
            </p:nvSpPr>
            <p:spPr>
              <a:xfrm>
                <a:off x="0" y="0"/>
                <a:ext cx="1270000" cy="70833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10254"/>
                    </a:moveTo>
                    <a:lnTo>
                      <a:pt x="10800" y="0"/>
                    </a:lnTo>
                    <a:lnTo>
                      <a:pt x="21600" y="10254"/>
                    </a:lnTo>
                    <a:lnTo>
                      <a:pt x="10800" y="21600"/>
                    </a:lnTo>
                    <a:lnTo>
                      <a:pt x="0" y="10254"/>
                    </a:lnTo>
                    <a:close/>
                  </a:path>
                </a:pathLst>
              </a:custGeom>
              <a:solidFill>
                <a:srgbClr val="5C84C4"/>
              </a:solidFill>
              <a:ln w="12700" cap="flat">
                <a:noFill/>
                <a:miter lim="400000"/>
              </a:ln>
              <a:effectLst/>
            </p:spPr>
            <p:txBody>
              <a:bodyPr lIns="0" tIns="0" rIns="0" bIns="0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>
                  <a:latin typeface="+mn-lt"/>
                </a:endParaRPr>
              </a:p>
            </p:txBody>
          </p:sp>
          <p:sp>
            <p:nvSpPr>
              <p:cNvPr id="34" name="Shape"/>
              <p:cNvSpPr/>
              <p:nvPr/>
            </p:nvSpPr>
            <p:spPr>
              <a:xfrm>
                <a:off x="635000" y="334970"/>
                <a:ext cx="635000" cy="110974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7209"/>
                    </a:moveTo>
                    <a:lnTo>
                      <a:pt x="21600" y="0"/>
                    </a:lnTo>
                    <a:lnTo>
                      <a:pt x="21600" y="14391"/>
                    </a:lnTo>
                    <a:lnTo>
                      <a:pt x="0" y="21600"/>
                    </a:lnTo>
                    <a:lnTo>
                      <a:pt x="0" y="7209"/>
                    </a:lnTo>
                    <a:close/>
                  </a:path>
                </a:pathLst>
              </a:custGeom>
              <a:solidFill>
                <a:srgbClr val="3D67A8"/>
              </a:solidFill>
              <a:ln w="12700" cap="flat">
                <a:noFill/>
                <a:miter lim="400000"/>
              </a:ln>
              <a:effectLst/>
            </p:spPr>
            <p:txBody>
              <a:bodyPr lIns="0" tIns="0" rIns="0" bIns="0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>
                  <a:latin typeface="+mn-lt"/>
                </a:endParaRPr>
              </a:p>
            </p:txBody>
          </p:sp>
          <p:sp>
            <p:nvSpPr>
              <p:cNvPr id="36" name="Shape"/>
              <p:cNvSpPr/>
              <p:nvPr/>
            </p:nvSpPr>
            <p:spPr>
              <a:xfrm flipH="1">
                <a:off x="0" y="334970"/>
                <a:ext cx="635000" cy="110974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7209"/>
                    </a:moveTo>
                    <a:lnTo>
                      <a:pt x="21600" y="0"/>
                    </a:lnTo>
                    <a:lnTo>
                      <a:pt x="21600" y="14391"/>
                    </a:lnTo>
                    <a:lnTo>
                      <a:pt x="0" y="21600"/>
                    </a:lnTo>
                    <a:lnTo>
                      <a:pt x="0" y="7209"/>
                    </a:lnTo>
                    <a:close/>
                  </a:path>
                </a:pathLst>
              </a:custGeom>
              <a:solidFill>
                <a:srgbClr val="3D67A8"/>
              </a:solidFill>
              <a:ln w="12700" cap="flat">
                <a:noFill/>
                <a:miter lim="400000"/>
              </a:ln>
              <a:effectLst/>
            </p:spPr>
            <p:txBody>
              <a:bodyPr lIns="0" tIns="0" rIns="0" bIns="0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>
                  <a:latin typeface="+mn-lt"/>
                </a:endParaRPr>
              </a:p>
            </p:txBody>
          </p:sp>
        </p:grpSp>
        <p:grpSp>
          <p:nvGrpSpPr>
            <p:cNvPr id="37" name="Group"/>
            <p:cNvGrpSpPr/>
            <p:nvPr/>
          </p:nvGrpSpPr>
          <p:grpSpPr>
            <a:xfrm>
              <a:off x="6529895" y="1936968"/>
              <a:ext cx="886284" cy="1058559"/>
              <a:chOff x="0" y="0"/>
              <a:chExt cx="1270000" cy="1444718"/>
            </a:xfrm>
            <a:effectLst>
              <a:reflection blurRad="6350" stA="19000" endPos="47000" dir="5400000" sy="-100000" algn="bl" rotWithShape="0"/>
            </a:effectLst>
          </p:grpSpPr>
          <p:sp>
            <p:nvSpPr>
              <p:cNvPr id="38" name="Shape"/>
              <p:cNvSpPr/>
              <p:nvPr/>
            </p:nvSpPr>
            <p:spPr>
              <a:xfrm>
                <a:off x="0" y="0"/>
                <a:ext cx="1270000" cy="70833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10254"/>
                    </a:moveTo>
                    <a:lnTo>
                      <a:pt x="10800" y="0"/>
                    </a:lnTo>
                    <a:lnTo>
                      <a:pt x="21600" y="10254"/>
                    </a:lnTo>
                    <a:lnTo>
                      <a:pt x="10800" y="21600"/>
                    </a:lnTo>
                    <a:lnTo>
                      <a:pt x="0" y="10254"/>
                    </a:lnTo>
                    <a:close/>
                  </a:path>
                </a:pathLst>
              </a:custGeom>
              <a:solidFill>
                <a:srgbClr val="8DB0C1"/>
              </a:solidFill>
              <a:ln w="12700" cap="flat">
                <a:noFill/>
                <a:miter lim="400000"/>
              </a:ln>
              <a:effectLst/>
            </p:spPr>
            <p:txBody>
              <a:bodyPr lIns="0" tIns="0" rIns="0" bIns="0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>
                  <a:latin typeface="+mn-lt"/>
                </a:endParaRPr>
              </a:p>
            </p:txBody>
          </p:sp>
          <p:sp>
            <p:nvSpPr>
              <p:cNvPr id="39" name="Shape"/>
              <p:cNvSpPr/>
              <p:nvPr/>
            </p:nvSpPr>
            <p:spPr>
              <a:xfrm>
                <a:off x="635000" y="334970"/>
                <a:ext cx="635000" cy="110974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7209"/>
                    </a:moveTo>
                    <a:lnTo>
                      <a:pt x="21600" y="0"/>
                    </a:lnTo>
                    <a:lnTo>
                      <a:pt x="21600" y="14391"/>
                    </a:lnTo>
                    <a:lnTo>
                      <a:pt x="0" y="21600"/>
                    </a:lnTo>
                    <a:lnTo>
                      <a:pt x="0" y="7209"/>
                    </a:lnTo>
                    <a:close/>
                  </a:path>
                </a:pathLst>
              </a:custGeom>
              <a:solidFill>
                <a:srgbClr val="6997AE"/>
              </a:solidFill>
              <a:ln w="12700" cap="flat">
                <a:noFill/>
                <a:miter lim="400000"/>
              </a:ln>
              <a:effectLst/>
            </p:spPr>
            <p:txBody>
              <a:bodyPr lIns="0" tIns="0" rIns="0" bIns="0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>
                  <a:latin typeface="+mn-lt"/>
                </a:endParaRPr>
              </a:p>
            </p:txBody>
          </p:sp>
          <p:sp>
            <p:nvSpPr>
              <p:cNvPr id="40" name="Shape"/>
              <p:cNvSpPr/>
              <p:nvPr/>
            </p:nvSpPr>
            <p:spPr>
              <a:xfrm flipH="1">
                <a:off x="0" y="334970"/>
                <a:ext cx="635000" cy="110974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7209"/>
                    </a:moveTo>
                    <a:lnTo>
                      <a:pt x="21600" y="0"/>
                    </a:lnTo>
                    <a:lnTo>
                      <a:pt x="21600" y="14391"/>
                    </a:lnTo>
                    <a:lnTo>
                      <a:pt x="0" y="21600"/>
                    </a:lnTo>
                    <a:lnTo>
                      <a:pt x="0" y="7209"/>
                    </a:lnTo>
                    <a:close/>
                  </a:path>
                </a:pathLst>
              </a:custGeom>
              <a:solidFill>
                <a:srgbClr val="6997AE"/>
              </a:solidFill>
              <a:ln w="12700" cap="flat">
                <a:noFill/>
                <a:miter lim="400000"/>
              </a:ln>
              <a:effectLst/>
            </p:spPr>
            <p:txBody>
              <a:bodyPr lIns="0" tIns="0" rIns="0" bIns="0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>
                  <a:latin typeface="+mn-lt"/>
                </a:endParaRPr>
              </a:p>
            </p:txBody>
          </p:sp>
        </p:grpSp>
        <p:grpSp>
          <p:nvGrpSpPr>
            <p:cNvPr id="41" name="Group"/>
            <p:cNvGrpSpPr/>
            <p:nvPr/>
          </p:nvGrpSpPr>
          <p:grpSpPr>
            <a:xfrm>
              <a:off x="890979" y="3862472"/>
              <a:ext cx="886284" cy="1058559"/>
              <a:chOff x="0" y="0"/>
              <a:chExt cx="1270000" cy="1444718"/>
            </a:xfrm>
            <a:effectLst>
              <a:reflection blurRad="6350" stA="19000" endPos="47000" dir="5400000" sy="-100000" algn="bl" rotWithShape="0"/>
            </a:effectLst>
          </p:grpSpPr>
          <p:sp>
            <p:nvSpPr>
              <p:cNvPr id="42" name="Shape"/>
              <p:cNvSpPr/>
              <p:nvPr/>
            </p:nvSpPr>
            <p:spPr>
              <a:xfrm>
                <a:off x="0" y="0"/>
                <a:ext cx="1270000" cy="70833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10254"/>
                    </a:moveTo>
                    <a:lnTo>
                      <a:pt x="10800" y="0"/>
                    </a:lnTo>
                    <a:lnTo>
                      <a:pt x="21600" y="10254"/>
                    </a:lnTo>
                    <a:lnTo>
                      <a:pt x="10800" y="21600"/>
                    </a:lnTo>
                    <a:lnTo>
                      <a:pt x="0" y="10254"/>
                    </a:lnTo>
                    <a:close/>
                  </a:path>
                </a:pathLst>
              </a:custGeom>
              <a:solidFill>
                <a:srgbClr val="386EC6"/>
              </a:solidFill>
              <a:ln w="12700" cap="flat">
                <a:noFill/>
                <a:miter lim="400000"/>
              </a:ln>
              <a:effectLst/>
            </p:spPr>
            <p:txBody>
              <a:bodyPr lIns="0" tIns="0" rIns="0" bIns="0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>
                  <a:latin typeface="+mn-lt"/>
                </a:endParaRPr>
              </a:p>
            </p:txBody>
          </p:sp>
          <p:sp>
            <p:nvSpPr>
              <p:cNvPr id="43" name="Shape"/>
              <p:cNvSpPr/>
              <p:nvPr/>
            </p:nvSpPr>
            <p:spPr>
              <a:xfrm>
                <a:off x="635000" y="334970"/>
                <a:ext cx="635000" cy="110974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7209"/>
                    </a:moveTo>
                    <a:lnTo>
                      <a:pt x="21600" y="0"/>
                    </a:lnTo>
                    <a:lnTo>
                      <a:pt x="21600" y="14391"/>
                    </a:lnTo>
                    <a:lnTo>
                      <a:pt x="0" y="21600"/>
                    </a:lnTo>
                    <a:lnTo>
                      <a:pt x="0" y="7209"/>
                    </a:lnTo>
                    <a:close/>
                  </a:path>
                </a:pathLst>
              </a:custGeom>
              <a:solidFill>
                <a:srgbClr val="274C8B"/>
              </a:solidFill>
              <a:ln w="12700" cap="flat">
                <a:noFill/>
                <a:miter lim="400000"/>
              </a:ln>
              <a:effectLst/>
            </p:spPr>
            <p:txBody>
              <a:bodyPr lIns="0" tIns="0" rIns="0" bIns="0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>
                  <a:latin typeface="+mn-lt"/>
                </a:endParaRPr>
              </a:p>
            </p:txBody>
          </p:sp>
          <p:sp>
            <p:nvSpPr>
              <p:cNvPr id="44" name="Shape"/>
              <p:cNvSpPr/>
              <p:nvPr/>
            </p:nvSpPr>
            <p:spPr>
              <a:xfrm flipH="1">
                <a:off x="0" y="334970"/>
                <a:ext cx="635000" cy="110974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7209"/>
                    </a:moveTo>
                    <a:lnTo>
                      <a:pt x="21600" y="0"/>
                    </a:lnTo>
                    <a:lnTo>
                      <a:pt x="21600" y="14391"/>
                    </a:lnTo>
                    <a:lnTo>
                      <a:pt x="0" y="21600"/>
                    </a:lnTo>
                    <a:lnTo>
                      <a:pt x="0" y="7209"/>
                    </a:lnTo>
                    <a:close/>
                  </a:path>
                </a:pathLst>
              </a:custGeom>
              <a:solidFill>
                <a:srgbClr val="274C8B"/>
              </a:solidFill>
              <a:ln w="12700" cap="flat">
                <a:noFill/>
                <a:miter lim="400000"/>
              </a:ln>
              <a:effectLst/>
            </p:spPr>
            <p:txBody>
              <a:bodyPr lIns="0" tIns="0" rIns="0" bIns="0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>
                  <a:latin typeface="+mn-lt"/>
                </a:endParaRPr>
              </a:p>
            </p:txBody>
          </p:sp>
        </p:grpSp>
        <p:grpSp>
          <p:nvGrpSpPr>
            <p:cNvPr id="45" name="Group"/>
            <p:cNvGrpSpPr/>
            <p:nvPr/>
          </p:nvGrpSpPr>
          <p:grpSpPr>
            <a:xfrm>
              <a:off x="4770473" y="3862473"/>
              <a:ext cx="886284" cy="1058560"/>
              <a:chOff x="0" y="0"/>
              <a:chExt cx="1270000" cy="1444719"/>
            </a:xfrm>
            <a:effectLst>
              <a:reflection blurRad="6350" stA="19000" endPos="47000" dir="5400000" sy="-100000" algn="bl" rotWithShape="0"/>
            </a:effectLst>
          </p:grpSpPr>
          <p:sp>
            <p:nvSpPr>
              <p:cNvPr id="46" name="Shape"/>
              <p:cNvSpPr/>
              <p:nvPr/>
            </p:nvSpPr>
            <p:spPr>
              <a:xfrm>
                <a:off x="0" y="0"/>
                <a:ext cx="1270000" cy="70833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10254"/>
                    </a:moveTo>
                    <a:lnTo>
                      <a:pt x="10800" y="0"/>
                    </a:lnTo>
                    <a:lnTo>
                      <a:pt x="21600" y="10254"/>
                    </a:lnTo>
                    <a:lnTo>
                      <a:pt x="10800" y="21600"/>
                    </a:lnTo>
                    <a:lnTo>
                      <a:pt x="0" y="10254"/>
                    </a:lnTo>
                    <a:close/>
                  </a:path>
                </a:pathLst>
              </a:custGeom>
              <a:solidFill>
                <a:srgbClr val="8191B1"/>
              </a:solidFill>
              <a:ln w="12700" cap="flat">
                <a:noFill/>
                <a:miter lim="400000"/>
              </a:ln>
              <a:effectLst/>
            </p:spPr>
            <p:txBody>
              <a:bodyPr lIns="0" tIns="0" rIns="0" bIns="0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>
                  <a:latin typeface="+mn-lt"/>
                </a:endParaRPr>
              </a:p>
            </p:txBody>
          </p:sp>
          <p:sp>
            <p:nvSpPr>
              <p:cNvPr id="47" name="Shape"/>
              <p:cNvSpPr/>
              <p:nvPr/>
            </p:nvSpPr>
            <p:spPr>
              <a:xfrm>
                <a:off x="635000" y="334970"/>
                <a:ext cx="635000" cy="110974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7209"/>
                    </a:moveTo>
                    <a:lnTo>
                      <a:pt x="21600" y="0"/>
                    </a:lnTo>
                    <a:lnTo>
                      <a:pt x="21600" y="14391"/>
                    </a:lnTo>
                    <a:lnTo>
                      <a:pt x="0" y="21600"/>
                    </a:lnTo>
                    <a:lnTo>
                      <a:pt x="0" y="7209"/>
                    </a:lnTo>
                    <a:close/>
                  </a:path>
                </a:pathLst>
              </a:custGeom>
              <a:solidFill>
                <a:srgbClr val="5E729B"/>
              </a:solidFill>
              <a:ln w="12700" cap="flat">
                <a:noFill/>
                <a:miter lim="400000"/>
              </a:ln>
              <a:effectLst/>
            </p:spPr>
            <p:txBody>
              <a:bodyPr lIns="0" tIns="0" rIns="0" bIns="0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>
                  <a:latin typeface="+mn-lt"/>
                </a:endParaRPr>
              </a:p>
            </p:txBody>
          </p:sp>
          <p:sp>
            <p:nvSpPr>
              <p:cNvPr id="48" name="Shape"/>
              <p:cNvSpPr/>
              <p:nvPr/>
            </p:nvSpPr>
            <p:spPr>
              <a:xfrm flipH="1">
                <a:off x="0" y="334970"/>
                <a:ext cx="635000" cy="110974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7209"/>
                    </a:moveTo>
                    <a:lnTo>
                      <a:pt x="21600" y="0"/>
                    </a:lnTo>
                    <a:lnTo>
                      <a:pt x="21600" y="14391"/>
                    </a:lnTo>
                    <a:lnTo>
                      <a:pt x="0" y="21600"/>
                    </a:lnTo>
                    <a:lnTo>
                      <a:pt x="0" y="7209"/>
                    </a:lnTo>
                    <a:close/>
                  </a:path>
                </a:pathLst>
              </a:custGeom>
              <a:solidFill>
                <a:srgbClr val="5E729B"/>
              </a:solidFill>
              <a:ln w="12700" cap="flat">
                <a:noFill/>
                <a:miter lim="400000"/>
              </a:ln>
              <a:effectLst/>
            </p:spPr>
            <p:txBody>
              <a:bodyPr lIns="0" tIns="0" rIns="0" bIns="0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>
                  <a:latin typeface="+mn-lt"/>
                </a:endParaRPr>
              </a:p>
            </p:txBody>
          </p:sp>
        </p:grpSp>
        <p:grpSp>
          <p:nvGrpSpPr>
            <p:cNvPr id="49" name="Group"/>
            <p:cNvGrpSpPr/>
            <p:nvPr/>
          </p:nvGrpSpPr>
          <p:grpSpPr>
            <a:xfrm>
              <a:off x="8649967" y="3851826"/>
              <a:ext cx="886284" cy="1058559"/>
              <a:chOff x="0" y="0"/>
              <a:chExt cx="1270000" cy="1444718"/>
            </a:xfrm>
            <a:effectLst>
              <a:reflection blurRad="6350" stA="19000" endPos="47000" dir="5400000" sy="-100000" algn="bl" rotWithShape="0"/>
            </a:effectLst>
          </p:grpSpPr>
          <p:sp>
            <p:nvSpPr>
              <p:cNvPr id="50" name="Shape"/>
              <p:cNvSpPr/>
              <p:nvPr/>
            </p:nvSpPr>
            <p:spPr>
              <a:xfrm>
                <a:off x="0" y="0"/>
                <a:ext cx="1270000" cy="70833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10254"/>
                    </a:moveTo>
                    <a:lnTo>
                      <a:pt x="10800" y="0"/>
                    </a:lnTo>
                    <a:lnTo>
                      <a:pt x="21600" y="10254"/>
                    </a:lnTo>
                    <a:lnTo>
                      <a:pt x="10800" y="21600"/>
                    </a:lnTo>
                    <a:lnTo>
                      <a:pt x="0" y="10254"/>
                    </a:lnTo>
                    <a:close/>
                  </a:path>
                </a:pathLst>
              </a:custGeom>
              <a:solidFill>
                <a:srgbClr val="AEC8CE"/>
              </a:solidFill>
              <a:ln w="12700" cap="flat">
                <a:noFill/>
                <a:miter lim="400000"/>
              </a:ln>
              <a:effectLst/>
            </p:spPr>
            <p:txBody>
              <a:bodyPr lIns="0" tIns="0" rIns="0" bIns="0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>
                  <a:latin typeface="+mn-lt"/>
                </a:endParaRPr>
              </a:p>
            </p:txBody>
          </p:sp>
          <p:sp>
            <p:nvSpPr>
              <p:cNvPr id="51" name="Shape"/>
              <p:cNvSpPr/>
              <p:nvPr/>
            </p:nvSpPr>
            <p:spPr>
              <a:xfrm>
                <a:off x="635000" y="334970"/>
                <a:ext cx="635000" cy="110974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7209"/>
                    </a:moveTo>
                    <a:lnTo>
                      <a:pt x="21600" y="0"/>
                    </a:lnTo>
                    <a:lnTo>
                      <a:pt x="21600" y="14391"/>
                    </a:lnTo>
                    <a:lnTo>
                      <a:pt x="0" y="21600"/>
                    </a:lnTo>
                    <a:lnTo>
                      <a:pt x="0" y="7209"/>
                    </a:lnTo>
                    <a:close/>
                  </a:path>
                </a:pathLst>
              </a:custGeom>
              <a:solidFill>
                <a:srgbClr val="85ADB6"/>
              </a:solidFill>
              <a:ln w="12700" cap="flat">
                <a:noFill/>
                <a:miter lim="400000"/>
              </a:ln>
              <a:effectLst/>
            </p:spPr>
            <p:txBody>
              <a:bodyPr lIns="0" tIns="0" rIns="0" bIns="0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>
                  <a:latin typeface="+mn-lt"/>
                </a:endParaRPr>
              </a:p>
            </p:txBody>
          </p:sp>
          <p:sp>
            <p:nvSpPr>
              <p:cNvPr id="52" name="Shape"/>
              <p:cNvSpPr/>
              <p:nvPr/>
            </p:nvSpPr>
            <p:spPr>
              <a:xfrm flipH="1">
                <a:off x="0" y="334970"/>
                <a:ext cx="635000" cy="110974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7209"/>
                    </a:moveTo>
                    <a:lnTo>
                      <a:pt x="21600" y="0"/>
                    </a:lnTo>
                    <a:lnTo>
                      <a:pt x="21600" y="14391"/>
                    </a:lnTo>
                    <a:lnTo>
                      <a:pt x="0" y="21600"/>
                    </a:lnTo>
                    <a:lnTo>
                      <a:pt x="0" y="7209"/>
                    </a:lnTo>
                    <a:close/>
                  </a:path>
                </a:pathLst>
              </a:custGeom>
              <a:solidFill>
                <a:srgbClr val="85ADB6"/>
              </a:solidFill>
              <a:ln w="12700" cap="flat">
                <a:noFill/>
                <a:miter lim="400000"/>
              </a:ln>
              <a:effectLst/>
            </p:spPr>
            <p:txBody>
              <a:bodyPr lIns="0" tIns="0" rIns="0" bIns="0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>
                  <a:latin typeface="+mn-lt"/>
                </a:endParaRPr>
              </a:p>
            </p:txBody>
          </p:sp>
        </p:grpSp>
        <p:sp>
          <p:nvSpPr>
            <p:cNvPr id="33" name="Line"/>
            <p:cNvSpPr/>
            <p:nvPr/>
          </p:nvSpPr>
          <p:spPr>
            <a:xfrm flipH="1" flipV="1">
              <a:off x="3476420" y="2995527"/>
              <a:ext cx="1294052" cy="856668"/>
            </a:xfrm>
            <a:prstGeom prst="line">
              <a:avLst/>
            </a:prstGeom>
            <a:noFill/>
            <a:ln w="25400" cap="flat">
              <a:solidFill>
                <a:srgbClr val="274C8B"/>
              </a:solidFill>
              <a:prstDash val="sysDash"/>
              <a:miter lim="400000"/>
              <a:headEnd type="triangle"/>
            </a:ln>
            <a:effectLst/>
          </p:spPr>
          <p:txBody>
            <a:bodyPr lIns="50800" tIns="50800" rIns="50800" bIns="50800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>
                <a:latin typeface="+mn-lt"/>
              </a:endParaRPr>
            </a:p>
          </p:txBody>
        </p:sp>
        <p:sp>
          <p:nvSpPr>
            <p:cNvPr id="53" name="Line"/>
            <p:cNvSpPr/>
            <p:nvPr/>
          </p:nvSpPr>
          <p:spPr>
            <a:xfrm flipH="1">
              <a:off x="5542814" y="2995527"/>
              <a:ext cx="987081" cy="856668"/>
            </a:xfrm>
            <a:prstGeom prst="line">
              <a:avLst/>
            </a:prstGeom>
            <a:noFill/>
            <a:ln w="25400" cap="flat">
              <a:solidFill>
                <a:srgbClr val="274C8B"/>
              </a:solidFill>
              <a:prstDash val="sysDash"/>
              <a:miter lim="400000"/>
              <a:headEnd type="triangle"/>
            </a:ln>
            <a:effectLst/>
          </p:spPr>
          <p:txBody>
            <a:bodyPr lIns="50800" tIns="50800" rIns="50800" bIns="50800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>
                <a:latin typeface="+mn-lt"/>
              </a:endParaRPr>
            </a:p>
          </p:txBody>
        </p:sp>
        <p:sp>
          <p:nvSpPr>
            <p:cNvPr id="55" name="Line"/>
            <p:cNvSpPr/>
            <p:nvPr/>
          </p:nvSpPr>
          <p:spPr>
            <a:xfrm flipH="1" flipV="1">
              <a:off x="7266284" y="2995527"/>
              <a:ext cx="1294052" cy="856668"/>
            </a:xfrm>
            <a:prstGeom prst="line">
              <a:avLst/>
            </a:prstGeom>
            <a:noFill/>
            <a:ln w="25400" cap="flat">
              <a:solidFill>
                <a:srgbClr val="274C8B"/>
              </a:solidFill>
              <a:prstDash val="sysDash"/>
              <a:miter lim="400000"/>
              <a:headEnd type="triangle"/>
            </a:ln>
            <a:effectLst/>
          </p:spPr>
          <p:txBody>
            <a:bodyPr lIns="50800" tIns="50800" rIns="50800" bIns="50800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>
                <a:latin typeface="+mn-lt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2504565" y="3862472"/>
              <a:ext cx="1732855" cy="33855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sz="1600" dirty="0">
                  <a:solidFill>
                    <a:srgbClr val="264A86"/>
                  </a:solidFill>
                  <a:latin typeface="Lato Light" panose="020F0302020204030203" pitchFamily="34" charset="0"/>
                </a:rPr>
                <a:t>Your Title</a:t>
              </a: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2519600" y="4113506"/>
              <a:ext cx="1341659" cy="64633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just"/>
              <a:r>
                <a:rPr lang="pt-BR" sz="1200" dirty="0">
                  <a:latin typeface="Lato" panose="020F0502020204030203" pitchFamily="34" charset="0"/>
                </a:rPr>
                <a:t>Tempor id eu nisl nunc mi ipsum faucibus vitae.</a:t>
              </a:r>
              <a:endParaRPr lang="en-US" sz="1200" dirty="0">
                <a:latin typeface="Lato" panose="020F0502020204030203" pitchFamily="34" charset="0"/>
                <a:cs typeface="Segoe UI Light" panose="020B0502040204020203" pitchFamily="34" charset="0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707105" y="1838393"/>
              <a:ext cx="1249226" cy="33855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sz="1600" dirty="0">
                  <a:solidFill>
                    <a:srgbClr val="3D67A8"/>
                  </a:solidFill>
                  <a:latin typeface="Lato Light" panose="020F0302020204030203" pitchFamily="34" charset="0"/>
                </a:rPr>
                <a:t>Your Title</a:t>
              </a: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605886" y="2175504"/>
              <a:ext cx="1366228" cy="64633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pt-BR" sz="1200" dirty="0">
                  <a:latin typeface="Lato" panose="020F0502020204030203" pitchFamily="34" charset="0"/>
                </a:rPr>
                <a:t>Tempor id eu nisl nunc mi ipsum </a:t>
              </a:r>
              <a:r>
                <a:rPr lang="pt-BR" sz="1200" dirty="0">
                  <a:latin typeface="Lato Light" panose="020F0302020204030203" pitchFamily="34" charset="0"/>
                </a:rPr>
                <a:t>faucibus</a:t>
              </a:r>
              <a:r>
                <a:rPr lang="pt-BR" sz="1200" dirty="0">
                  <a:latin typeface="Lato" panose="020F0502020204030203" pitchFamily="34" charset="0"/>
                </a:rPr>
                <a:t> vitae.</a:t>
              </a:r>
              <a:endParaRPr lang="en-US" sz="1200" dirty="0">
                <a:latin typeface="Lato" panose="020F0502020204030203" pitchFamily="34" charset="0"/>
                <a:cs typeface="Segoe UI Light" panose="020B0502040204020203" pitchFamily="34" charset="0"/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6517246" y="3847686"/>
              <a:ext cx="1732855" cy="33855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sz="1600" dirty="0">
                  <a:solidFill>
                    <a:srgbClr val="5E729B"/>
                  </a:solidFill>
                  <a:latin typeface="Lato Light" panose="020F0302020204030203" pitchFamily="34" charset="0"/>
                </a:rPr>
                <a:t>Your Title</a:t>
              </a: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6529895" y="4107933"/>
              <a:ext cx="1614779" cy="64633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just"/>
              <a:r>
                <a:rPr lang="pt-BR" sz="1200" dirty="0">
                  <a:latin typeface="Lato" panose="020F0502020204030203" pitchFamily="34" charset="0"/>
                </a:rPr>
                <a:t>Tempor id eu nisl nunc mi ipsum faucibus vitae.</a:t>
              </a:r>
              <a:endParaRPr lang="en-US" sz="1200" dirty="0">
                <a:latin typeface="Lato" panose="020F0502020204030203" pitchFamily="34" charset="0"/>
                <a:cs typeface="Segoe UI Light" panose="020B0502040204020203" pitchFamily="34" charset="0"/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4067414" y="1838393"/>
              <a:ext cx="1732855" cy="33855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sz="1600" dirty="0">
                  <a:solidFill>
                    <a:srgbClr val="3D67A8"/>
                  </a:solidFill>
                  <a:latin typeface="Lato Light" panose="020F0302020204030203" pitchFamily="34" charset="0"/>
                </a:rPr>
                <a:t>Your Title</a:t>
              </a: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4352764" y="2175504"/>
              <a:ext cx="1442635" cy="64633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pt-BR" sz="1200" dirty="0">
                  <a:latin typeface="Lato" panose="020F0502020204030203" pitchFamily="34" charset="0"/>
                </a:rPr>
                <a:t>Tempor id eu nisl nunc mi ipsum faucibus vitae.</a:t>
              </a:r>
              <a:endParaRPr lang="en-US" sz="1200" dirty="0">
                <a:latin typeface="Lato" panose="020F0502020204030203" pitchFamily="34" charset="0"/>
                <a:cs typeface="Segoe UI Light" panose="020B0502040204020203" pitchFamily="34" charset="0"/>
              </a:endParaRPr>
            </a:p>
          </p:txBody>
        </p:sp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536251" y="3961773"/>
              <a:ext cx="744412" cy="744412"/>
            </a:xfrm>
            <a:prstGeom prst="rect">
              <a:avLst/>
            </a:prstGeom>
          </p:spPr>
        </p:pic>
        <p:sp>
          <p:nvSpPr>
            <p:cNvPr id="105" name="TextBox 104"/>
            <p:cNvSpPr txBox="1"/>
            <p:nvPr/>
          </p:nvSpPr>
          <p:spPr>
            <a:xfrm>
              <a:off x="10202160" y="3818066"/>
              <a:ext cx="1145161" cy="33855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sz="1600" dirty="0">
                  <a:solidFill>
                    <a:srgbClr val="85ADB6"/>
                  </a:solidFill>
                  <a:latin typeface="Lato Light" panose="020F0302020204030203" pitchFamily="34" charset="0"/>
                </a:rPr>
                <a:t>Your Title</a:t>
              </a:r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10253286" y="4115080"/>
              <a:ext cx="1326962" cy="64633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just"/>
              <a:r>
                <a:rPr lang="pt-BR" sz="1200" dirty="0">
                  <a:latin typeface="Lato" panose="020F0502020204030203" pitchFamily="34" charset="0"/>
                </a:rPr>
                <a:t>Tempor id eu nisl nunc mi ipsum faucibus vitae.</a:t>
              </a:r>
              <a:endParaRPr lang="en-US" sz="1200" dirty="0">
                <a:latin typeface="Lato" panose="020F0502020204030203" pitchFamily="34" charset="0"/>
                <a:cs typeface="Segoe UI Light" panose="020B0502040204020203" pitchFamily="34" charset="0"/>
              </a:endParaRPr>
            </a:p>
          </p:txBody>
        </p:sp>
        <p:sp>
          <p:nvSpPr>
            <p:cNvPr id="107" name="Line"/>
            <p:cNvSpPr/>
            <p:nvPr/>
          </p:nvSpPr>
          <p:spPr>
            <a:xfrm flipH="1">
              <a:off x="9431714" y="3006501"/>
              <a:ext cx="987081" cy="856668"/>
            </a:xfrm>
            <a:prstGeom prst="line">
              <a:avLst/>
            </a:prstGeom>
            <a:noFill/>
            <a:ln w="25400" cap="flat">
              <a:solidFill>
                <a:srgbClr val="274C8B"/>
              </a:solidFill>
              <a:prstDash val="sysDash"/>
              <a:miter lim="400000"/>
              <a:headEnd type="triangle"/>
            </a:ln>
            <a:effectLst/>
          </p:spPr>
          <p:txBody>
            <a:bodyPr lIns="50800" tIns="50800" rIns="50800" bIns="50800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>
                <a:latin typeface="+mn-lt"/>
              </a:endParaRPr>
            </a:p>
          </p:txBody>
        </p:sp>
        <p:grpSp>
          <p:nvGrpSpPr>
            <p:cNvPr id="108" name="Group"/>
            <p:cNvGrpSpPr/>
            <p:nvPr/>
          </p:nvGrpSpPr>
          <p:grpSpPr>
            <a:xfrm>
              <a:off x="10574674" y="2059686"/>
              <a:ext cx="886284" cy="1058559"/>
              <a:chOff x="0" y="0"/>
              <a:chExt cx="1270000" cy="1444718"/>
            </a:xfrm>
            <a:effectLst>
              <a:reflection blurRad="6350" stA="19000" endPos="47000" dir="5400000" sy="-100000" algn="bl" rotWithShape="0"/>
            </a:effectLst>
          </p:grpSpPr>
          <p:sp>
            <p:nvSpPr>
              <p:cNvPr id="109" name="Shape"/>
              <p:cNvSpPr/>
              <p:nvPr/>
            </p:nvSpPr>
            <p:spPr>
              <a:xfrm>
                <a:off x="0" y="0"/>
                <a:ext cx="1270000" cy="70833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10254"/>
                    </a:moveTo>
                    <a:lnTo>
                      <a:pt x="10800" y="0"/>
                    </a:lnTo>
                    <a:lnTo>
                      <a:pt x="21600" y="10254"/>
                    </a:lnTo>
                    <a:lnTo>
                      <a:pt x="10800" y="21600"/>
                    </a:lnTo>
                    <a:lnTo>
                      <a:pt x="0" y="10254"/>
                    </a:lnTo>
                    <a:close/>
                  </a:path>
                </a:pathLst>
              </a:custGeom>
              <a:solidFill>
                <a:srgbClr val="C8DADE"/>
              </a:solidFill>
              <a:ln w="12700" cap="flat">
                <a:noFill/>
                <a:miter lim="400000"/>
              </a:ln>
              <a:effectLst/>
            </p:spPr>
            <p:txBody>
              <a:bodyPr lIns="0" tIns="0" rIns="0" bIns="0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>
                  <a:latin typeface="+mn-lt"/>
                </a:endParaRPr>
              </a:p>
            </p:txBody>
          </p:sp>
          <p:sp>
            <p:nvSpPr>
              <p:cNvPr id="110" name="Shape"/>
              <p:cNvSpPr/>
              <p:nvPr/>
            </p:nvSpPr>
            <p:spPr>
              <a:xfrm>
                <a:off x="635000" y="334970"/>
                <a:ext cx="635000" cy="110974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7209"/>
                    </a:moveTo>
                    <a:lnTo>
                      <a:pt x="21600" y="0"/>
                    </a:lnTo>
                    <a:lnTo>
                      <a:pt x="21600" y="14391"/>
                    </a:lnTo>
                    <a:lnTo>
                      <a:pt x="0" y="21600"/>
                    </a:lnTo>
                    <a:lnTo>
                      <a:pt x="0" y="7209"/>
                    </a:lnTo>
                    <a:close/>
                  </a:path>
                </a:pathLst>
              </a:custGeom>
              <a:solidFill>
                <a:srgbClr val="A9C5CB"/>
              </a:solidFill>
              <a:ln w="12700" cap="flat">
                <a:noFill/>
                <a:miter lim="400000"/>
              </a:ln>
              <a:effectLst/>
            </p:spPr>
            <p:txBody>
              <a:bodyPr lIns="0" tIns="0" rIns="0" bIns="0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>
                  <a:latin typeface="+mn-lt"/>
                </a:endParaRPr>
              </a:p>
            </p:txBody>
          </p:sp>
          <p:sp>
            <p:nvSpPr>
              <p:cNvPr id="111" name="Shape"/>
              <p:cNvSpPr/>
              <p:nvPr/>
            </p:nvSpPr>
            <p:spPr>
              <a:xfrm flipH="1">
                <a:off x="0" y="334970"/>
                <a:ext cx="635000" cy="110974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7209"/>
                    </a:moveTo>
                    <a:lnTo>
                      <a:pt x="21600" y="0"/>
                    </a:lnTo>
                    <a:lnTo>
                      <a:pt x="21600" y="14391"/>
                    </a:lnTo>
                    <a:lnTo>
                      <a:pt x="0" y="21600"/>
                    </a:lnTo>
                    <a:lnTo>
                      <a:pt x="0" y="7209"/>
                    </a:lnTo>
                    <a:close/>
                  </a:path>
                </a:pathLst>
              </a:custGeom>
              <a:solidFill>
                <a:srgbClr val="A9C5CB"/>
              </a:solidFill>
              <a:ln w="12700" cap="flat">
                <a:noFill/>
                <a:miter lim="400000"/>
              </a:ln>
              <a:effectLst/>
            </p:spPr>
            <p:txBody>
              <a:bodyPr lIns="0" tIns="0" rIns="0" bIns="0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>
                  <a:latin typeface="+mn-lt"/>
                </a:endParaRPr>
              </a:p>
            </p:txBody>
          </p:sp>
        </p:grpSp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62134" y="2285898"/>
              <a:ext cx="450195" cy="450195"/>
            </a:xfrm>
            <a:prstGeom prst="rect">
              <a:avLst/>
            </a:prstGeom>
          </p:spPr>
        </p:pic>
        <p:sp>
          <p:nvSpPr>
            <p:cNvPr id="112" name="TextBox 111"/>
            <p:cNvSpPr txBox="1"/>
            <p:nvPr/>
          </p:nvSpPr>
          <p:spPr>
            <a:xfrm>
              <a:off x="8687524" y="1852339"/>
              <a:ext cx="1203249" cy="33855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sz="1600" dirty="0">
                  <a:solidFill>
                    <a:srgbClr val="A9C5CB"/>
                  </a:solidFill>
                  <a:latin typeface="Lato Light" panose="020F0302020204030203" pitchFamily="34" charset="0"/>
                </a:rPr>
                <a:t>Your Title</a:t>
              </a:r>
            </a:p>
          </p:txBody>
        </p:sp>
        <p:sp>
          <p:nvSpPr>
            <p:cNvPr id="113" name="TextBox 112"/>
            <p:cNvSpPr txBox="1"/>
            <p:nvPr/>
          </p:nvSpPr>
          <p:spPr>
            <a:xfrm>
              <a:off x="8511983" y="2194359"/>
              <a:ext cx="1355456" cy="64633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pt-BR" sz="1200" dirty="0">
                  <a:latin typeface="Lato" panose="020F0502020204030203" pitchFamily="34" charset="0"/>
                </a:rPr>
                <a:t>Tempor id eu nisl nunc mi ipsum faucibus vitae.</a:t>
              </a:r>
              <a:endParaRPr lang="en-US" sz="1200" dirty="0">
                <a:latin typeface="Lato" panose="020F0502020204030203" pitchFamily="34" charset="0"/>
                <a:cs typeface="Segoe UI Light" panose="020B0502040204020203" pitchFamily="34" charset="0"/>
              </a:endParaRPr>
            </a:p>
          </p:txBody>
        </p:sp>
      </p:grpSp>
      <p:sp>
        <p:nvSpPr>
          <p:cNvPr id="66" name="TextBox 65">
            <a:extLst>
              <a:ext uri="{FF2B5EF4-FFF2-40B4-BE49-F238E27FC236}">
                <a16:creationId xmlns:a16="http://schemas.microsoft.com/office/drawing/2014/main" id="{4596C3E6-6DF7-40FA-99C0-3A086045127F}"/>
              </a:ext>
            </a:extLst>
          </p:cNvPr>
          <p:cNvSpPr txBox="1"/>
          <p:nvPr/>
        </p:nvSpPr>
        <p:spPr>
          <a:xfrm>
            <a:off x="1298674" y="260053"/>
            <a:ext cx="96374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48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Project Timeline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Segoe UI Black" panose="020B0A02040204020203" pitchFamily="34" charset="0"/>
              <a:ea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7427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exagon 2">
            <a:extLst>
              <a:ext uri="{FF2B5EF4-FFF2-40B4-BE49-F238E27FC236}">
                <a16:creationId xmlns:a16="http://schemas.microsoft.com/office/drawing/2014/main" id="{D4043437-470C-483D-81E8-2C3679F4DB46}"/>
              </a:ext>
            </a:extLst>
          </p:cNvPr>
          <p:cNvSpPr/>
          <p:nvPr/>
        </p:nvSpPr>
        <p:spPr>
          <a:xfrm>
            <a:off x="1295399" y="1562295"/>
            <a:ext cx="1662545" cy="1433228"/>
          </a:xfrm>
          <a:prstGeom prst="hexagon">
            <a:avLst>
              <a:gd name="adj" fmla="val 30800"/>
              <a:gd name="vf" fmla="val 11547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Hexagon 4">
            <a:extLst>
              <a:ext uri="{FF2B5EF4-FFF2-40B4-BE49-F238E27FC236}">
                <a16:creationId xmlns:a16="http://schemas.microsoft.com/office/drawing/2014/main" id="{5756ECD4-22E6-48E0-BABE-66DB61111C9F}"/>
              </a:ext>
            </a:extLst>
          </p:cNvPr>
          <p:cNvSpPr/>
          <p:nvPr/>
        </p:nvSpPr>
        <p:spPr>
          <a:xfrm>
            <a:off x="3893129" y="2278909"/>
            <a:ext cx="1662545" cy="1433228"/>
          </a:xfrm>
          <a:prstGeom prst="hexagon">
            <a:avLst>
              <a:gd name="adj" fmla="val 30800"/>
              <a:gd name="vf" fmla="val 11547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Hexagon 5">
            <a:extLst>
              <a:ext uri="{FF2B5EF4-FFF2-40B4-BE49-F238E27FC236}">
                <a16:creationId xmlns:a16="http://schemas.microsoft.com/office/drawing/2014/main" id="{71F8D7B7-1C76-4F70-9D22-E04A706EF663}"/>
              </a:ext>
            </a:extLst>
          </p:cNvPr>
          <p:cNvSpPr/>
          <p:nvPr/>
        </p:nvSpPr>
        <p:spPr>
          <a:xfrm>
            <a:off x="6632860" y="1562295"/>
            <a:ext cx="1662545" cy="1433228"/>
          </a:xfrm>
          <a:prstGeom prst="hexagon">
            <a:avLst>
              <a:gd name="adj" fmla="val 30800"/>
              <a:gd name="vf" fmla="val 11547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Hexagon 6">
            <a:extLst>
              <a:ext uri="{FF2B5EF4-FFF2-40B4-BE49-F238E27FC236}">
                <a16:creationId xmlns:a16="http://schemas.microsoft.com/office/drawing/2014/main" id="{36621BA2-FEBE-4053-AA04-3A5BB3C2A963}"/>
              </a:ext>
            </a:extLst>
          </p:cNvPr>
          <p:cNvSpPr/>
          <p:nvPr/>
        </p:nvSpPr>
        <p:spPr>
          <a:xfrm>
            <a:off x="9230590" y="2278909"/>
            <a:ext cx="1662545" cy="1433228"/>
          </a:xfrm>
          <a:prstGeom prst="hexagon">
            <a:avLst>
              <a:gd name="adj" fmla="val 30800"/>
              <a:gd name="vf" fmla="val 11547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Hexagon 7">
            <a:extLst>
              <a:ext uri="{FF2B5EF4-FFF2-40B4-BE49-F238E27FC236}">
                <a16:creationId xmlns:a16="http://schemas.microsoft.com/office/drawing/2014/main" id="{D1CAFC81-19CD-485A-9D72-FA8A1F3566A4}"/>
              </a:ext>
            </a:extLst>
          </p:cNvPr>
          <p:cNvSpPr/>
          <p:nvPr/>
        </p:nvSpPr>
        <p:spPr>
          <a:xfrm>
            <a:off x="1444334" y="1690688"/>
            <a:ext cx="1364673" cy="1176442"/>
          </a:xfrm>
          <a:prstGeom prst="hexagon">
            <a:avLst>
              <a:gd name="adj" fmla="val 30800"/>
              <a:gd name="vf" fmla="val 115470"/>
            </a:avLst>
          </a:prstGeom>
          <a:solidFill>
            <a:srgbClr val="9DC3E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Hexagon 8">
            <a:extLst>
              <a:ext uri="{FF2B5EF4-FFF2-40B4-BE49-F238E27FC236}">
                <a16:creationId xmlns:a16="http://schemas.microsoft.com/office/drawing/2014/main" id="{EED3208C-F598-4B52-863D-87DB036C3B9F}"/>
              </a:ext>
            </a:extLst>
          </p:cNvPr>
          <p:cNvSpPr/>
          <p:nvPr/>
        </p:nvSpPr>
        <p:spPr>
          <a:xfrm>
            <a:off x="9379525" y="2407302"/>
            <a:ext cx="1364673" cy="1176442"/>
          </a:xfrm>
          <a:prstGeom prst="hexagon">
            <a:avLst>
              <a:gd name="adj" fmla="val 30800"/>
              <a:gd name="vf" fmla="val 115470"/>
            </a:avLst>
          </a:prstGeom>
          <a:solidFill>
            <a:srgbClr val="9DC3E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Hexagon 9">
            <a:extLst>
              <a:ext uri="{FF2B5EF4-FFF2-40B4-BE49-F238E27FC236}">
                <a16:creationId xmlns:a16="http://schemas.microsoft.com/office/drawing/2014/main" id="{FF85525B-9995-4068-9997-1E98E3E48584}"/>
              </a:ext>
            </a:extLst>
          </p:cNvPr>
          <p:cNvSpPr/>
          <p:nvPr/>
        </p:nvSpPr>
        <p:spPr>
          <a:xfrm>
            <a:off x="6781795" y="1690688"/>
            <a:ext cx="1364673" cy="1176442"/>
          </a:xfrm>
          <a:prstGeom prst="hexagon">
            <a:avLst>
              <a:gd name="adj" fmla="val 30800"/>
              <a:gd name="vf" fmla="val 115470"/>
            </a:avLst>
          </a:prstGeom>
          <a:solidFill>
            <a:srgbClr val="9DC3E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Hexagon 10">
            <a:extLst>
              <a:ext uri="{FF2B5EF4-FFF2-40B4-BE49-F238E27FC236}">
                <a16:creationId xmlns:a16="http://schemas.microsoft.com/office/drawing/2014/main" id="{C9891DA7-2F0B-4000-A6FB-3F03026A1176}"/>
              </a:ext>
            </a:extLst>
          </p:cNvPr>
          <p:cNvSpPr/>
          <p:nvPr/>
        </p:nvSpPr>
        <p:spPr>
          <a:xfrm>
            <a:off x="4045529" y="2428030"/>
            <a:ext cx="1364673" cy="1176442"/>
          </a:xfrm>
          <a:prstGeom prst="hexagon">
            <a:avLst>
              <a:gd name="adj" fmla="val 30800"/>
              <a:gd name="vf" fmla="val 115470"/>
            </a:avLst>
          </a:prstGeom>
          <a:solidFill>
            <a:srgbClr val="9DC3E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857D58E9-FD33-45BD-BABC-5BBFA03066DB}"/>
              </a:ext>
            </a:extLst>
          </p:cNvPr>
          <p:cNvCxnSpPr/>
          <p:nvPr/>
        </p:nvCxnSpPr>
        <p:spPr>
          <a:xfrm>
            <a:off x="2085107" y="2995523"/>
            <a:ext cx="0" cy="89390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12507FA-F868-475A-92FB-45EB87AF26FD}"/>
              </a:ext>
            </a:extLst>
          </p:cNvPr>
          <p:cNvCxnSpPr/>
          <p:nvPr/>
        </p:nvCxnSpPr>
        <p:spPr>
          <a:xfrm>
            <a:off x="10079180" y="3712137"/>
            <a:ext cx="0" cy="89390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3D254CBF-87C8-499C-8816-FC72DA7532CF}"/>
              </a:ext>
            </a:extLst>
          </p:cNvPr>
          <p:cNvCxnSpPr/>
          <p:nvPr/>
        </p:nvCxnSpPr>
        <p:spPr>
          <a:xfrm>
            <a:off x="7488380" y="2995523"/>
            <a:ext cx="0" cy="89390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C0100602-EE2E-470A-A0B8-887A86E9129D}"/>
              </a:ext>
            </a:extLst>
          </p:cNvPr>
          <p:cNvCxnSpPr/>
          <p:nvPr/>
        </p:nvCxnSpPr>
        <p:spPr>
          <a:xfrm>
            <a:off x="4689762" y="3712137"/>
            <a:ext cx="0" cy="89390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47FF0007-5440-4FEA-BD04-6C48E8477535}"/>
              </a:ext>
            </a:extLst>
          </p:cNvPr>
          <p:cNvCxnSpPr/>
          <p:nvPr/>
        </p:nvCxnSpPr>
        <p:spPr>
          <a:xfrm>
            <a:off x="2809007" y="2428030"/>
            <a:ext cx="1236522" cy="32902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99A21C11-A4C3-4991-9808-7612FAA797FB}"/>
              </a:ext>
            </a:extLst>
          </p:cNvPr>
          <p:cNvCxnSpPr/>
          <p:nvPr/>
        </p:nvCxnSpPr>
        <p:spPr>
          <a:xfrm>
            <a:off x="8158584" y="2407302"/>
            <a:ext cx="1236522" cy="32902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0F0EEB00-8F13-47B2-9FAC-3A59D8839991}"/>
              </a:ext>
            </a:extLst>
          </p:cNvPr>
          <p:cNvCxnSpPr/>
          <p:nvPr/>
        </p:nvCxnSpPr>
        <p:spPr>
          <a:xfrm flipH="1">
            <a:off x="5410202" y="2407302"/>
            <a:ext cx="1371593" cy="32902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AC155AE1-4908-41F7-9231-819D93FCA91C}"/>
              </a:ext>
            </a:extLst>
          </p:cNvPr>
          <p:cNvSpPr txBox="1"/>
          <p:nvPr/>
        </p:nvSpPr>
        <p:spPr>
          <a:xfrm>
            <a:off x="1444334" y="4004398"/>
            <a:ext cx="18017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27AAE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Your title</a:t>
            </a:r>
          </a:p>
          <a:p>
            <a:r>
              <a:rPr lang="en-US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Add your text here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33CAF1C-CB12-43CD-A17A-2AA292673928}"/>
              </a:ext>
            </a:extLst>
          </p:cNvPr>
          <p:cNvSpPr txBox="1"/>
          <p:nvPr/>
        </p:nvSpPr>
        <p:spPr>
          <a:xfrm>
            <a:off x="9552039" y="4717582"/>
            <a:ext cx="18017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27AAE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Your title</a:t>
            </a:r>
          </a:p>
          <a:p>
            <a:r>
              <a:rPr lang="en-US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Add your text here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D2F8AB7-8064-47AD-86B3-DB22478470C1}"/>
              </a:ext>
            </a:extLst>
          </p:cNvPr>
          <p:cNvSpPr txBox="1"/>
          <p:nvPr/>
        </p:nvSpPr>
        <p:spPr>
          <a:xfrm>
            <a:off x="6833751" y="4017818"/>
            <a:ext cx="18017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27AAE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Your title</a:t>
            </a:r>
          </a:p>
          <a:p>
            <a:r>
              <a:rPr lang="en-US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Add your text here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77EB8EB-228A-4F65-BF99-72D9497D3423}"/>
              </a:ext>
            </a:extLst>
          </p:cNvPr>
          <p:cNvSpPr txBox="1"/>
          <p:nvPr/>
        </p:nvSpPr>
        <p:spPr>
          <a:xfrm>
            <a:off x="4014112" y="4720360"/>
            <a:ext cx="18017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27AAE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Your title</a:t>
            </a:r>
          </a:p>
          <a:p>
            <a:r>
              <a:rPr lang="en-US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Add your text here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69E28371-A48D-4245-B5AA-337C512B3875}"/>
              </a:ext>
            </a:extLst>
          </p:cNvPr>
          <p:cNvSpPr>
            <a:spLocks noChangeAspect="1"/>
          </p:cNvSpPr>
          <p:nvPr/>
        </p:nvSpPr>
        <p:spPr>
          <a:xfrm>
            <a:off x="2010758" y="3783739"/>
            <a:ext cx="157477" cy="157477"/>
          </a:xfrm>
          <a:prstGeom prst="ellipse">
            <a:avLst/>
          </a:prstGeom>
          <a:solidFill>
            <a:srgbClr val="1F4E79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C72CBEAE-60CC-4F72-8AB9-6EDA1C73BC54}"/>
              </a:ext>
            </a:extLst>
          </p:cNvPr>
          <p:cNvSpPr>
            <a:spLocks noChangeAspect="1"/>
          </p:cNvSpPr>
          <p:nvPr/>
        </p:nvSpPr>
        <p:spPr>
          <a:xfrm>
            <a:off x="10000441" y="4518890"/>
            <a:ext cx="157477" cy="157477"/>
          </a:xfrm>
          <a:prstGeom prst="ellipse">
            <a:avLst/>
          </a:prstGeom>
          <a:solidFill>
            <a:srgbClr val="1F4E79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A27452D8-1F93-4E67-B0AD-FC51B802E8BC}"/>
              </a:ext>
            </a:extLst>
          </p:cNvPr>
          <p:cNvSpPr>
            <a:spLocks noChangeAspect="1"/>
          </p:cNvSpPr>
          <p:nvPr/>
        </p:nvSpPr>
        <p:spPr>
          <a:xfrm>
            <a:off x="7409641" y="3813334"/>
            <a:ext cx="157477" cy="157477"/>
          </a:xfrm>
          <a:prstGeom prst="ellipse">
            <a:avLst/>
          </a:prstGeom>
          <a:solidFill>
            <a:srgbClr val="1F4E79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02923E58-1AF6-4992-B48F-264B3606ED16}"/>
              </a:ext>
            </a:extLst>
          </p:cNvPr>
          <p:cNvSpPr>
            <a:spLocks noChangeAspect="1"/>
          </p:cNvSpPr>
          <p:nvPr/>
        </p:nvSpPr>
        <p:spPr>
          <a:xfrm>
            <a:off x="4611023" y="4562883"/>
            <a:ext cx="157477" cy="157477"/>
          </a:xfrm>
          <a:prstGeom prst="ellipse">
            <a:avLst/>
          </a:prstGeom>
          <a:solidFill>
            <a:srgbClr val="1F4E79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6" name="Graphic 35" descr="Wreath">
            <a:extLst>
              <a:ext uri="{FF2B5EF4-FFF2-40B4-BE49-F238E27FC236}">
                <a16:creationId xmlns:a16="http://schemas.microsoft.com/office/drawing/2014/main" id="{F44662EA-B8FE-4CC7-959B-51665B905516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090491" y="1942268"/>
            <a:ext cx="717839" cy="717839"/>
          </a:xfrm>
          <a:prstGeom prst="rect">
            <a:avLst/>
          </a:prstGeom>
        </p:spPr>
      </p:pic>
      <p:pic>
        <p:nvPicPr>
          <p:cNvPr id="38" name="Graphic 37" descr="Link">
            <a:extLst>
              <a:ext uri="{FF2B5EF4-FFF2-40B4-BE49-F238E27FC236}">
                <a16:creationId xmlns:a16="http://schemas.microsoft.com/office/drawing/2014/main" id="{F5FFD93F-D757-4F38-905C-7153A977200C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702941" y="2653875"/>
            <a:ext cx="717839" cy="717839"/>
          </a:xfrm>
          <a:prstGeom prst="rect">
            <a:avLst/>
          </a:prstGeom>
        </p:spPr>
      </p:pic>
      <p:pic>
        <p:nvPicPr>
          <p:cNvPr id="40" name="Graphic 39" descr="Solar system">
            <a:extLst>
              <a:ext uri="{FF2B5EF4-FFF2-40B4-BE49-F238E27FC236}">
                <a16:creationId xmlns:a16="http://schemas.microsoft.com/office/drawing/2014/main" id="{3BF6965E-73B8-40B9-9D46-B81774202BA1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358978" y="2679595"/>
            <a:ext cx="717839" cy="717839"/>
          </a:xfrm>
          <a:prstGeom prst="rect">
            <a:avLst/>
          </a:prstGeom>
        </p:spPr>
      </p:pic>
      <p:pic>
        <p:nvPicPr>
          <p:cNvPr id="42" name="Graphic 41" descr="Atom">
            <a:extLst>
              <a:ext uri="{FF2B5EF4-FFF2-40B4-BE49-F238E27FC236}">
                <a16:creationId xmlns:a16="http://schemas.microsoft.com/office/drawing/2014/main" id="{BF19E999-BACF-4036-B073-7D45F0813A5E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767750" y="1944660"/>
            <a:ext cx="717839" cy="717839"/>
          </a:xfrm>
          <a:prstGeom prst="rect">
            <a:avLst/>
          </a:prstGeom>
        </p:spPr>
      </p:pic>
      <p:sp>
        <p:nvSpPr>
          <p:cNvPr id="39" name="TextBox 38">
            <a:extLst>
              <a:ext uri="{FF2B5EF4-FFF2-40B4-BE49-F238E27FC236}">
                <a16:creationId xmlns:a16="http://schemas.microsoft.com/office/drawing/2014/main" id="{4596C3E6-6DF7-40FA-99C0-3A086045127F}"/>
              </a:ext>
            </a:extLst>
          </p:cNvPr>
          <p:cNvSpPr txBox="1"/>
          <p:nvPr/>
        </p:nvSpPr>
        <p:spPr>
          <a:xfrm>
            <a:off x="1298674" y="260053"/>
            <a:ext cx="96374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48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Project Timeline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Segoe UI Black" panose="020B0A02040204020203" pitchFamily="34" charset="0"/>
              <a:ea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362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" name="Group 44">
            <a:extLst>
              <a:ext uri="{FF2B5EF4-FFF2-40B4-BE49-F238E27FC236}">
                <a16:creationId xmlns:a16="http://schemas.microsoft.com/office/drawing/2014/main" id="{FA492298-622C-4FB9-ABC4-2F87E2C6FE7B}"/>
              </a:ext>
            </a:extLst>
          </p:cNvPr>
          <p:cNvGrpSpPr/>
          <p:nvPr/>
        </p:nvGrpSpPr>
        <p:grpSpPr>
          <a:xfrm>
            <a:off x="487868" y="1527404"/>
            <a:ext cx="11460479" cy="5133385"/>
            <a:chOff x="502920" y="1048432"/>
            <a:chExt cx="11460479" cy="5133385"/>
          </a:xfrm>
        </p:grpSpPr>
        <p:sp>
          <p:nvSpPr>
            <p:cNvPr id="3" name="Google Shape;51;p7">
              <a:extLst>
                <a:ext uri="{FF2B5EF4-FFF2-40B4-BE49-F238E27FC236}">
                  <a16:creationId xmlns:a16="http://schemas.microsoft.com/office/drawing/2014/main" id="{AB62B5A7-D302-45B6-9BE3-91A2EE89F609}"/>
                </a:ext>
              </a:extLst>
            </p:cNvPr>
            <p:cNvSpPr/>
            <p:nvPr/>
          </p:nvSpPr>
          <p:spPr>
            <a:xfrm>
              <a:off x="502920" y="3262855"/>
              <a:ext cx="11460479" cy="762000"/>
            </a:xfrm>
            <a:prstGeom prst="homePlat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" name="Google Shape;52;p7">
              <a:extLst>
                <a:ext uri="{FF2B5EF4-FFF2-40B4-BE49-F238E27FC236}">
                  <a16:creationId xmlns:a16="http://schemas.microsoft.com/office/drawing/2014/main" id="{4585B6B4-F44B-49E0-B8A4-0E017D0506CC}"/>
                </a:ext>
              </a:extLst>
            </p:cNvPr>
            <p:cNvSpPr/>
            <p:nvPr/>
          </p:nvSpPr>
          <p:spPr>
            <a:xfrm>
              <a:off x="502920" y="3582419"/>
              <a:ext cx="11460479" cy="442437"/>
            </a:xfrm>
            <a:custGeom>
              <a:avLst/>
              <a:gdLst/>
              <a:ahLst/>
              <a:cxnLst/>
              <a:rect l="l" t="t" r="r" b="b"/>
              <a:pathLst>
                <a:path w="11460479" h="442437" extrusionOk="0">
                  <a:moveTo>
                    <a:pt x="11399042" y="0"/>
                  </a:moveTo>
                  <a:lnTo>
                    <a:pt x="11460479" y="61437"/>
                  </a:lnTo>
                  <a:lnTo>
                    <a:pt x="11079479" y="442437"/>
                  </a:lnTo>
                  <a:lnTo>
                    <a:pt x="0" y="442437"/>
                  </a:lnTo>
                  <a:lnTo>
                    <a:pt x="0" y="363107"/>
                  </a:lnTo>
                  <a:lnTo>
                    <a:pt x="11035934" y="363107"/>
                  </a:lnTo>
                  <a:close/>
                </a:path>
              </a:pathLst>
            </a:custGeom>
            <a:solidFill>
              <a:schemeClr val="dk1">
                <a:alpha val="9803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5" name="Google Shape;54;p7">
              <a:extLst>
                <a:ext uri="{FF2B5EF4-FFF2-40B4-BE49-F238E27FC236}">
                  <a16:creationId xmlns:a16="http://schemas.microsoft.com/office/drawing/2014/main" id="{50B76B43-EC15-4CC2-A05A-1C981CF1EDDA}"/>
                </a:ext>
              </a:extLst>
            </p:cNvPr>
            <p:cNvGrpSpPr/>
            <p:nvPr/>
          </p:nvGrpSpPr>
          <p:grpSpPr>
            <a:xfrm>
              <a:off x="834570" y="1048432"/>
              <a:ext cx="1922106" cy="1135942"/>
              <a:chOff x="332936" y="2627766"/>
              <a:chExt cx="2937088" cy="1135942"/>
            </a:xfrm>
          </p:grpSpPr>
          <p:sp>
            <p:nvSpPr>
              <p:cNvPr id="6" name="Google Shape;55;p7">
                <a:extLst>
                  <a:ext uri="{FF2B5EF4-FFF2-40B4-BE49-F238E27FC236}">
                    <a16:creationId xmlns:a16="http://schemas.microsoft.com/office/drawing/2014/main" id="{9576B1D0-24CD-4268-94C6-CC083A5DBF51}"/>
                  </a:ext>
                </a:extLst>
              </p:cNvPr>
              <p:cNvSpPr txBox="1"/>
              <p:nvPr/>
            </p:nvSpPr>
            <p:spPr>
              <a:xfrm>
                <a:off x="332936" y="2627766"/>
                <a:ext cx="2937088" cy="4616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0" tIns="45700" rIns="0" bIns="45700" anchor="b" anchorCtr="0">
                <a:noAutofit/>
              </a:bodyPr>
              <a:lstStyle/>
              <a:p>
                <a:pPr marL="0" marR="0" lvl="0" indent="0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400" b="1" dirty="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TITLE</a:t>
                </a:r>
                <a:endParaRPr dirty="0"/>
              </a:p>
            </p:txBody>
          </p:sp>
          <p:sp>
            <p:nvSpPr>
              <p:cNvPr id="7" name="Google Shape;56;p7">
                <a:extLst>
                  <a:ext uri="{FF2B5EF4-FFF2-40B4-BE49-F238E27FC236}">
                    <a16:creationId xmlns:a16="http://schemas.microsoft.com/office/drawing/2014/main" id="{462D31E5-BD8A-4D0F-8220-CC5622123C87}"/>
                  </a:ext>
                </a:extLst>
              </p:cNvPr>
              <p:cNvSpPr txBox="1"/>
              <p:nvPr/>
            </p:nvSpPr>
            <p:spPr>
              <a:xfrm>
                <a:off x="340731" y="3055822"/>
                <a:ext cx="2929293" cy="70788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0" tIns="45700" rIns="0" bIns="45700" anchor="t" anchorCtr="0">
                <a:noAutofit/>
              </a:bodyPr>
              <a:lstStyle/>
              <a:p>
                <a:pPr marL="0" marR="0" lvl="0" indent="0" algn="just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000" dirty="0">
                    <a:solidFill>
                      <a:srgbClr val="595959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TEXT</a:t>
                </a:r>
                <a:endParaRPr dirty="0"/>
              </a:p>
            </p:txBody>
          </p:sp>
        </p:grpSp>
        <p:grpSp>
          <p:nvGrpSpPr>
            <p:cNvPr id="8" name="Google Shape;57;p7">
              <a:extLst>
                <a:ext uri="{FF2B5EF4-FFF2-40B4-BE49-F238E27FC236}">
                  <a16:creationId xmlns:a16="http://schemas.microsoft.com/office/drawing/2014/main" id="{3D30A887-A7A0-4677-9548-30A3BB7DDBA3}"/>
                </a:ext>
              </a:extLst>
            </p:cNvPr>
            <p:cNvGrpSpPr/>
            <p:nvPr/>
          </p:nvGrpSpPr>
          <p:grpSpPr>
            <a:xfrm>
              <a:off x="2984759" y="5045875"/>
              <a:ext cx="1922106" cy="1135942"/>
              <a:chOff x="332936" y="2627766"/>
              <a:chExt cx="2937088" cy="1135942"/>
            </a:xfrm>
          </p:grpSpPr>
          <p:sp>
            <p:nvSpPr>
              <p:cNvPr id="9" name="Google Shape;58;p7">
                <a:extLst>
                  <a:ext uri="{FF2B5EF4-FFF2-40B4-BE49-F238E27FC236}">
                    <a16:creationId xmlns:a16="http://schemas.microsoft.com/office/drawing/2014/main" id="{F33E7685-8135-4C88-954B-4FA788441D79}"/>
                  </a:ext>
                </a:extLst>
              </p:cNvPr>
              <p:cNvSpPr txBox="1"/>
              <p:nvPr/>
            </p:nvSpPr>
            <p:spPr>
              <a:xfrm>
                <a:off x="332936" y="2627766"/>
                <a:ext cx="2937088" cy="4616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0" tIns="45700" rIns="0" bIns="45700" anchor="b" anchorCtr="0">
                <a:noAutofit/>
              </a:bodyPr>
              <a:lstStyle/>
              <a:p>
                <a:pPr marL="0" marR="0" lvl="0" indent="0" algn="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400" b="1" dirty="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TITLE</a:t>
                </a:r>
                <a:endParaRPr dirty="0"/>
              </a:p>
            </p:txBody>
          </p:sp>
          <p:sp>
            <p:nvSpPr>
              <p:cNvPr id="10" name="Google Shape;59;p7">
                <a:extLst>
                  <a:ext uri="{FF2B5EF4-FFF2-40B4-BE49-F238E27FC236}">
                    <a16:creationId xmlns:a16="http://schemas.microsoft.com/office/drawing/2014/main" id="{C47604FC-D5B9-4D7E-BF38-5E34F68A53C0}"/>
                  </a:ext>
                </a:extLst>
              </p:cNvPr>
              <p:cNvSpPr txBox="1"/>
              <p:nvPr/>
            </p:nvSpPr>
            <p:spPr>
              <a:xfrm>
                <a:off x="340731" y="3055822"/>
                <a:ext cx="2929293" cy="70788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0" tIns="45700" rIns="0" bIns="45700" anchor="t" anchorCtr="0">
                <a:noAutofit/>
              </a:bodyPr>
              <a:lstStyle/>
              <a:p>
                <a:pPr marL="0" marR="0" lvl="0" indent="0" algn="just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000" dirty="0">
                    <a:solidFill>
                      <a:srgbClr val="595959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TEXT</a:t>
                </a:r>
                <a:endParaRPr dirty="0"/>
              </a:p>
            </p:txBody>
          </p:sp>
        </p:grpSp>
        <p:grpSp>
          <p:nvGrpSpPr>
            <p:cNvPr id="11" name="Google Shape;60;p7">
              <a:extLst>
                <a:ext uri="{FF2B5EF4-FFF2-40B4-BE49-F238E27FC236}">
                  <a16:creationId xmlns:a16="http://schemas.microsoft.com/office/drawing/2014/main" id="{D9E3393F-CBD6-4454-8354-2AC2F44F52A5}"/>
                </a:ext>
              </a:extLst>
            </p:cNvPr>
            <p:cNvGrpSpPr/>
            <p:nvPr/>
          </p:nvGrpSpPr>
          <p:grpSpPr>
            <a:xfrm>
              <a:off x="5134947" y="1048432"/>
              <a:ext cx="1922106" cy="1135942"/>
              <a:chOff x="332936" y="2627766"/>
              <a:chExt cx="2937088" cy="1135942"/>
            </a:xfrm>
          </p:grpSpPr>
          <p:sp>
            <p:nvSpPr>
              <p:cNvPr id="12" name="Google Shape;61;p7">
                <a:extLst>
                  <a:ext uri="{FF2B5EF4-FFF2-40B4-BE49-F238E27FC236}">
                    <a16:creationId xmlns:a16="http://schemas.microsoft.com/office/drawing/2014/main" id="{B8CE7FC1-2C3D-4C8C-96BC-C3DC0D11578D}"/>
                  </a:ext>
                </a:extLst>
              </p:cNvPr>
              <p:cNvSpPr txBox="1"/>
              <p:nvPr/>
            </p:nvSpPr>
            <p:spPr>
              <a:xfrm>
                <a:off x="332936" y="2627766"/>
                <a:ext cx="2937088" cy="4616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0" tIns="45700" rIns="0" bIns="45700" anchor="b" anchorCtr="0">
                <a:noAutofit/>
              </a:bodyPr>
              <a:lstStyle/>
              <a:p>
                <a:pPr marL="0" marR="0" lvl="0" indent="0" algn="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400" b="1" dirty="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TITLE</a:t>
                </a:r>
                <a:endParaRPr dirty="0"/>
              </a:p>
            </p:txBody>
          </p:sp>
          <p:sp>
            <p:nvSpPr>
              <p:cNvPr id="13" name="Google Shape;62;p7">
                <a:extLst>
                  <a:ext uri="{FF2B5EF4-FFF2-40B4-BE49-F238E27FC236}">
                    <a16:creationId xmlns:a16="http://schemas.microsoft.com/office/drawing/2014/main" id="{3294E390-19B2-4043-8856-5BB9BC0E5E03}"/>
                  </a:ext>
                </a:extLst>
              </p:cNvPr>
              <p:cNvSpPr txBox="1"/>
              <p:nvPr/>
            </p:nvSpPr>
            <p:spPr>
              <a:xfrm>
                <a:off x="340731" y="3055822"/>
                <a:ext cx="2929293" cy="70788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0" tIns="45700" rIns="0" bIns="45700" anchor="t" anchorCtr="0">
                <a:noAutofit/>
              </a:bodyPr>
              <a:lstStyle/>
              <a:p>
                <a:pPr marL="0" marR="0" lvl="0" indent="0" algn="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000" dirty="0">
                    <a:solidFill>
                      <a:srgbClr val="595959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TEXT</a:t>
                </a:r>
                <a:endParaRPr dirty="0"/>
              </a:p>
            </p:txBody>
          </p:sp>
        </p:grpSp>
        <p:grpSp>
          <p:nvGrpSpPr>
            <p:cNvPr id="14" name="Google Shape;63;p7">
              <a:extLst>
                <a:ext uri="{FF2B5EF4-FFF2-40B4-BE49-F238E27FC236}">
                  <a16:creationId xmlns:a16="http://schemas.microsoft.com/office/drawing/2014/main" id="{6C355B77-6135-4719-9A7A-B4846414766F}"/>
                </a:ext>
              </a:extLst>
            </p:cNvPr>
            <p:cNvGrpSpPr/>
            <p:nvPr/>
          </p:nvGrpSpPr>
          <p:grpSpPr>
            <a:xfrm>
              <a:off x="9435323" y="1048432"/>
              <a:ext cx="1922106" cy="1135942"/>
              <a:chOff x="332936" y="2627766"/>
              <a:chExt cx="2937088" cy="1135942"/>
            </a:xfrm>
          </p:grpSpPr>
          <p:sp>
            <p:nvSpPr>
              <p:cNvPr id="15" name="Google Shape;64;p7">
                <a:extLst>
                  <a:ext uri="{FF2B5EF4-FFF2-40B4-BE49-F238E27FC236}">
                    <a16:creationId xmlns:a16="http://schemas.microsoft.com/office/drawing/2014/main" id="{03DE3CB1-BE35-446D-A3B2-FE16C6F4BF38}"/>
                  </a:ext>
                </a:extLst>
              </p:cNvPr>
              <p:cNvSpPr txBox="1"/>
              <p:nvPr/>
            </p:nvSpPr>
            <p:spPr>
              <a:xfrm>
                <a:off x="332936" y="2627766"/>
                <a:ext cx="2937088" cy="4616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0" tIns="45700" rIns="0" bIns="45700" anchor="b" anchorCtr="0">
                <a:noAutofit/>
              </a:bodyPr>
              <a:lstStyle/>
              <a:p>
                <a:pPr marL="0" marR="0" lvl="0" indent="0" algn="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400" b="1" dirty="0">
                    <a:solidFill>
                      <a:schemeClr val="dk1"/>
                    </a:solidFill>
                    <a:latin typeface="Calibri"/>
                    <a:cs typeface="Calibri"/>
                    <a:sym typeface="Calibri"/>
                  </a:rPr>
                  <a:t>TITLE</a:t>
                </a:r>
                <a:endParaRPr dirty="0"/>
              </a:p>
            </p:txBody>
          </p:sp>
          <p:sp>
            <p:nvSpPr>
              <p:cNvPr id="16" name="Google Shape;65;p7">
                <a:extLst>
                  <a:ext uri="{FF2B5EF4-FFF2-40B4-BE49-F238E27FC236}">
                    <a16:creationId xmlns:a16="http://schemas.microsoft.com/office/drawing/2014/main" id="{F138973D-E92A-4873-9B94-F3F7544180DF}"/>
                  </a:ext>
                </a:extLst>
              </p:cNvPr>
              <p:cNvSpPr txBox="1"/>
              <p:nvPr/>
            </p:nvSpPr>
            <p:spPr>
              <a:xfrm>
                <a:off x="340731" y="3055822"/>
                <a:ext cx="2929293" cy="70788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0" tIns="45700" rIns="0" bIns="45700" anchor="t" anchorCtr="0">
                <a:noAutofit/>
              </a:bodyPr>
              <a:lstStyle/>
              <a:p>
                <a:pPr marL="0" marR="0" lvl="0" indent="0" algn="just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000" dirty="0">
                    <a:solidFill>
                      <a:srgbClr val="595959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TEXT</a:t>
                </a:r>
                <a:endParaRPr dirty="0"/>
              </a:p>
            </p:txBody>
          </p:sp>
        </p:grpSp>
        <p:grpSp>
          <p:nvGrpSpPr>
            <p:cNvPr id="17" name="Google Shape;66;p7">
              <a:extLst>
                <a:ext uri="{FF2B5EF4-FFF2-40B4-BE49-F238E27FC236}">
                  <a16:creationId xmlns:a16="http://schemas.microsoft.com/office/drawing/2014/main" id="{95E3BCA1-6736-4F48-BE7A-54306DAF58B5}"/>
                </a:ext>
              </a:extLst>
            </p:cNvPr>
            <p:cNvGrpSpPr/>
            <p:nvPr/>
          </p:nvGrpSpPr>
          <p:grpSpPr>
            <a:xfrm>
              <a:off x="7285135" y="5045875"/>
              <a:ext cx="1922106" cy="1135942"/>
              <a:chOff x="332936" y="2627766"/>
              <a:chExt cx="2937088" cy="1135942"/>
            </a:xfrm>
          </p:grpSpPr>
          <p:sp>
            <p:nvSpPr>
              <p:cNvPr id="18" name="Google Shape;67;p7">
                <a:extLst>
                  <a:ext uri="{FF2B5EF4-FFF2-40B4-BE49-F238E27FC236}">
                    <a16:creationId xmlns:a16="http://schemas.microsoft.com/office/drawing/2014/main" id="{2EDAD30E-FE7E-4329-85C0-332C0914B33B}"/>
                  </a:ext>
                </a:extLst>
              </p:cNvPr>
              <p:cNvSpPr txBox="1"/>
              <p:nvPr/>
            </p:nvSpPr>
            <p:spPr>
              <a:xfrm>
                <a:off x="332936" y="2627766"/>
                <a:ext cx="2937088" cy="4616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0" tIns="45700" rIns="0" bIns="45700" anchor="b" anchorCtr="0">
                <a:noAutofit/>
              </a:bodyPr>
              <a:lstStyle/>
              <a:p>
                <a:pPr marL="0" marR="0" lvl="0" indent="0" algn="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400" b="1" dirty="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TITLE</a:t>
                </a:r>
                <a:endParaRPr dirty="0"/>
              </a:p>
            </p:txBody>
          </p:sp>
          <p:sp>
            <p:nvSpPr>
              <p:cNvPr id="19" name="Google Shape;68;p7">
                <a:extLst>
                  <a:ext uri="{FF2B5EF4-FFF2-40B4-BE49-F238E27FC236}">
                    <a16:creationId xmlns:a16="http://schemas.microsoft.com/office/drawing/2014/main" id="{6DCE5081-F6E6-4576-B34E-68F6661A1A37}"/>
                  </a:ext>
                </a:extLst>
              </p:cNvPr>
              <p:cNvSpPr txBox="1"/>
              <p:nvPr/>
            </p:nvSpPr>
            <p:spPr>
              <a:xfrm>
                <a:off x="340731" y="3055822"/>
                <a:ext cx="2929293" cy="70788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0" tIns="45700" rIns="0" bIns="45700" anchor="t" anchorCtr="0">
                <a:noAutofit/>
              </a:bodyPr>
              <a:lstStyle/>
              <a:p>
                <a:pPr marL="0" marR="0" lvl="0" indent="0" algn="just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000" dirty="0">
                    <a:solidFill>
                      <a:srgbClr val="595959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TEXT </a:t>
                </a:r>
                <a:endParaRPr dirty="0"/>
              </a:p>
            </p:txBody>
          </p:sp>
        </p:grpSp>
        <p:sp>
          <p:nvSpPr>
            <p:cNvPr id="20" name="Google Shape;69;p7">
              <a:extLst>
                <a:ext uri="{FF2B5EF4-FFF2-40B4-BE49-F238E27FC236}">
                  <a16:creationId xmlns:a16="http://schemas.microsoft.com/office/drawing/2014/main" id="{C6EFA72F-FB64-4799-BE45-05619C088CB7}"/>
                </a:ext>
              </a:extLst>
            </p:cNvPr>
            <p:cNvSpPr txBox="1"/>
            <p:nvPr/>
          </p:nvSpPr>
          <p:spPr>
            <a:xfrm>
              <a:off x="1139315" y="2531116"/>
              <a:ext cx="1120821" cy="64633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3600" b="1">
                  <a:solidFill>
                    <a:srgbClr val="262626"/>
                  </a:solidFill>
                  <a:latin typeface="Calibri"/>
                  <a:ea typeface="Calibri"/>
                  <a:cs typeface="Calibri"/>
                  <a:sym typeface="Calibri"/>
                </a:rPr>
                <a:t>1990</a:t>
              </a:r>
              <a:endParaRPr/>
            </a:p>
          </p:txBody>
        </p:sp>
        <p:sp>
          <p:nvSpPr>
            <p:cNvPr id="21" name="Google Shape;70;p7">
              <a:extLst>
                <a:ext uri="{FF2B5EF4-FFF2-40B4-BE49-F238E27FC236}">
                  <a16:creationId xmlns:a16="http://schemas.microsoft.com/office/drawing/2014/main" id="{91E5BB3B-C0F2-46F0-BBD8-228519635D2D}"/>
                </a:ext>
              </a:extLst>
            </p:cNvPr>
            <p:cNvSpPr txBox="1"/>
            <p:nvPr/>
          </p:nvSpPr>
          <p:spPr>
            <a:xfrm>
              <a:off x="3286713" y="4135061"/>
              <a:ext cx="1120820" cy="64633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3600" b="1">
                  <a:solidFill>
                    <a:srgbClr val="262626"/>
                  </a:solidFill>
                  <a:latin typeface="Calibri"/>
                  <a:ea typeface="Calibri"/>
                  <a:cs typeface="Calibri"/>
                  <a:sym typeface="Calibri"/>
                </a:rPr>
                <a:t>2000</a:t>
              </a:r>
              <a:endParaRPr/>
            </a:p>
          </p:txBody>
        </p:sp>
        <p:sp>
          <p:nvSpPr>
            <p:cNvPr id="22" name="Google Shape;71;p7">
              <a:extLst>
                <a:ext uri="{FF2B5EF4-FFF2-40B4-BE49-F238E27FC236}">
                  <a16:creationId xmlns:a16="http://schemas.microsoft.com/office/drawing/2014/main" id="{95214A3A-A267-46C8-8244-B38DC427BA79}"/>
                </a:ext>
              </a:extLst>
            </p:cNvPr>
            <p:cNvSpPr txBox="1"/>
            <p:nvPr/>
          </p:nvSpPr>
          <p:spPr>
            <a:xfrm>
              <a:off x="5420313" y="2531117"/>
              <a:ext cx="1120820" cy="64633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3600" b="1">
                  <a:solidFill>
                    <a:srgbClr val="262626"/>
                  </a:solidFill>
                  <a:latin typeface="Calibri"/>
                  <a:ea typeface="Calibri"/>
                  <a:cs typeface="Calibri"/>
                  <a:sym typeface="Calibri"/>
                </a:rPr>
                <a:t>2010</a:t>
              </a:r>
              <a:endParaRPr/>
            </a:p>
          </p:txBody>
        </p:sp>
        <p:sp>
          <p:nvSpPr>
            <p:cNvPr id="23" name="Google Shape;72;p7">
              <a:extLst>
                <a:ext uri="{FF2B5EF4-FFF2-40B4-BE49-F238E27FC236}">
                  <a16:creationId xmlns:a16="http://schemas.microsoft.com/office/drawing/2014/main" id="{292C41FD-6284-4AE8-98AE-542296C0F329}"/>
                </a:ext>
              </a:extLst>
            </p:cNvPr>
            <p:cNvSpPr txBox="1"/>
            <p:nvPr/>
          </p:nvSpPr>
          <p:spPr>
            <a:xfrm>
              <a:off x="7589881" y="4128499"/>
              <a:ext cx="1120820" cy="64633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3600" b="1">
                  <a:solidFill>
                    <a:srgbClr val="262626"/>
                  </a:solidFill>
                  <a:latin typeface="Calibri"/>
                  <a:ea typeface="Calibri"/>
                  <a:cs typeface="Calibri"/>
                  <a:sym typeface="Calibri"/>
                </a:rPr>
                <a:t>2020</a:t>
              </a:r>
              <a:endParaRPr/>
            </a:p>
          </p:txBody>
        </p:sp>
        <p:sp>
          <p:nvSpPr>
            <p:cNvPr id="24" name="Google Shape;73;p7">
              <a:extLst>
                <a:ext uri="{FF2B5EF4-FFF2-40B4-BE49-F238E27FC236}">
                  <a16:creationId xmlns:a16="http://schemas.microsoft.com/office/drawing/2014/main" id="{494EE88C-6888-40CD-9605-9C0B377B48C4}"/>
                </a:ext>
              </a:extLst>
            </p:cNvPr>
            <p:cNvSpPr txBox="1"/>
            <p:nvPr/>
          </p:nvSpPr>
          <p:spPr>
            <a:xfrm>
              <a:off x="9740069" y="2510942"/>
              <a:ext cx="1120820" cy="64633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3600" b="1">
                  <a:solidFill>
                    <a:srgbClr val="262626"/>
                  </a:solidFill>
                  <a:latin typeface="Calibri"/>
                  <a:ea typeface="Calibri"/>
                  <a:cs typeface="Calibri"/>
                  <a:sym typeface="Calibri"/>
                </a:rPr>
                <a:t>2030</a:t>
              </a:r>
              <a:endParaRPr/>
            </a:p>
          </p:txBody>
        </p:sp>
        <p:sp>
          <p:nvSpPr>
            <p:cNvPr id="25" name="Google Shape;74;p7">
              <a:extLst>
                <a:ext uri="{FF2B5EF4-FFF2-40B4-BE49-F238E27FC236}">
                  <a16:creationId xmlns:a16="http://schemas.microsoft.com/office/drawing/2014/main" id="{859A192A-B976-4157-B869-14F6BE980405}"/>
                </a:ext>
              </a:extLst>
            </p:cNvPr>
            <p:cNvSpPr/>
            <p:nvPr/>
          </p:nvSpPr>
          <p:spPr>
            <a:xfrm>
              <a:off x="834570" y="2241835"/>
              <a:ext cx="1922106" cy="1494452"/>
            </a:xfrm>
            <a:custGeom>
              <a:avLst/>
              <a:gdLst/>
              <a:ahLst/>
              <a:cxnLst/>
              <a:rect l="l" t="t" r="r" b="b"/>
              <a:pathLst>
                <a:path w="1922106" h="1494452" extrusionOk="0">
                  <a:moveTo>
                    <a:pt x="0" y="0"/>
                  </a:moveTo>
                  <a:lnTo>
                    <a:pt x="1922106" y="0"/>
                  </a:lnTo>
                  <a:lnTo>
                    <a:pt x="1922106" y="1494452"/>
                  </a:lnTo>
                  <a:lnTo>
                    <a:pt x="1922104" y="1494452"/>
                  </a:lnTo>
                  <a:lnTo>
                    <a:pt x="1735300" y="1307648"/>
                  </a:lnTo>
                  <a:lnTo>
                    <a:pt x="1735300" y="1307646"/>
                  </a:lnTo>
                  <a:lnTo>
                    <a:pt x="1735300" y="186807"/>
                  </a:lnTo>
                  <a:lnTo>
                    <a:pt x="0" y="18680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" name="Google Shape;75;p7">
              <a:extLst>
                <a:ext uri="{FF2B5EF4-FFF2-40B4-BE49-F238E27FC236}">
                  <a16:creationId xmlns:a16="http://schemas.microsoft.com/office/drawing/2014/main" id="{B094A795-9C62-4C71-B27F-29A214BA9FB3}"/>
                </a:ext>
              </a:extLst>
            </p:cNvPr>
            <p:cNvSpPr/>
            <p:nvPr/>
          </p:nvSpPr>
          <p:spPr>
            <a:xfrm>
              <a:off x="2984759" y="3551424"/>
              <a:ext cx="1922106" cy="1494452"/>
            </a:xfrm>
            <a:custGeom>
              <a:avLst/>
              <a:gdLst/>
              <a:ahLst/>
              <a:cxnLst/>
              <a:rect l="l" t="t" r="r" b="b"/>
              <a:pathLst>
                <a:path w="1922106" h="1494452" extrusionOk="0">
                  <a:moveTo>
                    <a:pt x="1922106" y="1"/>
                  </a:moveTo>
                  <a:lnTo>
                    <a:pt x="1922106" y="1494452"/>
                  </a:lnTo>
                  <a:lnTo>
                    <a:pt x="0" y="1494452"/>
                  </a:lnTo>
                  <a:lnTo>
                    <a:pt x="0" y="1307646"/>
                  </a:lnTo>
                  <a:lnTo>
                    <a:pt x="1735300" y="1307646"/>
                  </a:lnTo>
                  <a:lnTo>
                    <a:pt x="1735300" y="186808"/>
                  </a:lnTo>
                  <a:lnTo>
                    <a:pt x="1735301" y="186808"/>
                  </a:lnTo>
                  <a:lnTo>
                    <a:pt x="1922106" y="1"/>
                  </a:lnTo>
                  <a:close/>
                  <a:moveTo>
                    <a:pt x="1922106" y="1"/>
                  </a:moveTo>
                  <a:lnTo>
                    <a:pt x="1922106" y="0"/>
                  </a:lnTo>
                  <a:lnTo>
                    <a:pt x="192210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" name="Google Shape;76;p7">
              <a:extLst>
                <a:ext uri="{FF2B5EF4-FFF2-40B4-BE49-F238E27FC236}">
                  <a16:creationId xmlns:a16="http://schemas.microsoft.com/office/drawing/2014/main" id="{B4BA6231-BC36-4E37-AEC0-5765B8987A78}"/>
                </a:ext>
              </a:extLst>
            </p:cNvPr>
            <p:cNvSpPr/>
            <p:nvPr/>
          </p:nvSpPr>
          <p:spPr>
            <a:xfrm>
              <a:off x="7285135" y="3551424"/>
              <a:ext cx="1922106" cy="1494452"/>
            </a:xfrm>
            <a:custGeom>
              <a:avLst/>
              <a:gdLst/>
              <a:ahLst/>
              <a:cxnLst/>
              <a:rect l="l" t="t" r="r" b="b"/>
              <a:pathLst>
                <a:path w="1922106" h="1494452" extrusionOk="0">
                  <a:moveTo>
                    <a:pt x="1922106" y="1"/>
                  </a:moveTo>
                  <a:lnTo>
                    <a:pt x="1922106" y="1494452"/>
                  </a:lnTo>
                  <a:lnTo>
                    <a:pt x="0" y="1494452"/>
                  </a:lnTo>
                  <a:lnTo>
                    <a:pt x="0" y="1307646"/>
                  </a:lnTo>
                  <a:lnTo>
                    <a:pt x="1735300" y="1307646"/>
                  </a:lnTo>
                  <a:lnTo>
                    <a:pt x="1735300" y="186808"/>
                  </a:lnTo>
                  <a:lnTo>
                    <a:pt x="1922106" y="1"/>
                  </a:lnTo>
                  <a:close/>
                  <a:moveTo>
                    <a:pt x="1922106" y="1"/>
                  </a:moveTo>
                  <a:lnTo>
                    <a:pt x="1922106" y="0"/>
                  </a:lnTo>
                  <a:lnTo>
                    <a:pt x="1922106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" name="Google Shape;77;p7">
              <a:extLst>
                <a:ext uri="{FF2B5EF4-FFF2-40B4-BE49-F238E27FC236}">
                  <a16:creationId xmlns:a16="http://schemas.microsoft.com/office/drawing/2014/main" id="{D8C7A272-D1FF-4534-B010-D7528F19A5E5}"/>
                </a:ext>
              </a:extLst>
            </p:cNvPr>
            <p:cNvSpPr/>
            <p:nvPr/>
          </p:nvSpPr>
          <p:spPr>
            <a:xfrm>
              <a:off x="5134947" y="2241835"/>
              <a:ext cx="1922106" cy="1494452"/>
            </a:xfrm>
            <a:custGeom>
              <a:avLst/>
              <a:gdLst/>
              <a:ahLst/>
              <a:cxnLst/>
              <a:rect l="l" t="t" r="r" b="b"/>
              <a:pathLst>
                <a:path w="1922106" h="1494452" extrusionOk="0">
                  <a:moveTo>
                    <a:pt x="0" y="0"/>
                  </a:moveTo>
                  <a:lnTo>
                    <a:pt x="1922106" y="0"/>
                  </a:lnTo>
                  <a:lnTo>
                    <a:pt x="1922106" y="1494452"/>
                  </a:lnTo>
                  <a:lnTo>
                    <a:pt x="1922104" y="1494452"/>
                  </a:lnTo>
                  <a:lnTo>
                    <a:pt x="1735300" y="1307648"/>
                  </a:lnTo>
                  <a:lnTo>
                    <a:pt x="1735300" y="1307646"/>
                  </a:lnTo>
                  <a:lnTo>
                    <a:pt x="1735300" y="186807"/>
                  </a:lnTo>
                  <a:lnTo>
                    <a:pt x="0" y="18680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" name="Google Shape;78;p7">
              <a:extLst>
                <a:ext uri="{FF2B5EF4-FFF2-40B4-BE49-F238E27FC236}">
                  <a16:creationId xmlns:a16="http://schemas.microsoft.com/office/drawing/2014/main" id="{B20E82CE-D56F-4F51-808E-A95B7A56BA16}"/>
                </a:ext>
              </a:extLst>
            </p:cNvPr>
            <p:cNvSpPr/>
            <p:nvPr/>
          </p:nvSpPr>
          <p:spPr>
            <a:xfrm>
              <a:off x="9435323" y="2241835"/>
              <a:ext cx="1922106" cy="1494452"/>
            </a:xfrm>
            <a:custGeom>
              <a:avLst/>
              <a:gdLst/>
              <a:ahLst/>
              <a:cxnLst/>
              <a:rect l="l" t="t" r="r" b="b"/>
              <a:pathLst>
                <a:path w="1922106" h="1494452" extrusionOk="0">
                  <a:moveTo>
                    <a:pt x="0" y="0"/>
                  </a:moveTo>
                  <a:lnTo>
                    <a:pt x="1922106" y="0"/>
                  </a:lnTo>
                  <a:lnTo>
                    <a:pt x="1922106" y="1494452"/>
                  </a:lnTo>
                  <a:lnTo>
                    <a:pt x="1922104" y="1494452"/>
                  </a:lnTo>
                  <a:lnTo>
                    <a:pt x="1735300" y="1307648"/>
                  </a:lnTo>
                  <a:lnTo>
                    <a:pt x="1735300" y="1307646"/>
                  </a:lnTo>
                  <a:lnTo>
                    <a:pt x="1735300" y="186807"/>
                  </a:lnTo>
                  <a:lnTo>
                    <a:pt x="0" y="18680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0" name="Google Shape;79;p7">
              <a:extLst>
                <a:ext uri="{FF2B5EF4-FFF2-40B4-BE49-F238E27FC236}">
                  <a16:creationId xmlns:a16="http://schemas.microsoft.com/office/drawing/2014/main" id="{C77AC77F-A51D-46C2-B6AF-E0C5DE2634AA}"/>
                </a:ext>
              </a:extLst>
            </p:cNvPr>
            <p:cNvSpPr/>
            <p:nvPr/>
          </p:nvSpPr>
          <p:spPr>
            <a:xfrm>
              <a:off x="834570" y="3549483"/>
              <a:ext cx="1922106" cy="186806"/>
            </a:xfrm>
            <a:custGeom>
              <a:avLst/>
              <a:gdLst/>
              <a:ahLst/>
              <a:cxnLst/>
              <a:rect l="l" t="t" r="r" b="b"/>
              <a:pathLst>
                <a:path w="1922106" h="186806" extrusionOk="0">
                  <a:moveTo>
                    <a:pt x="1735300" y="0"/>
                  </a:moveTo>
                  <a:lnTo>
                    <a:pt x="1922106" y="186806"/>
                  </a:lnTo>
                  <a:lnTo>
                    <a:pt x="0" y="186806"/>
                  </a:lnTo>
                  <a:lnTo>
                    <a:pt x="0" y="0"/>
                  </a:lnTo>
                  <a:lnTo>
                    <a:pt x="173530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" name="Google Shape;80;p7">
              <a:extLst>
                <a:ext uri="{FF2B5EF4-FFF2-40B4-BE49-F238E27FC236}">
                  <a16:creationId xmlns:a16="http://schemas.microsoft.com/office/drawing/2014/main" id="{BEEAAFE0-CCF4-487B-A551-5CE3713267D0}"/>
                </a:ext>
              </a:extLst>
            </p:cNvPr>
            <p:cNvSpPr/>
            <p:nvPr/>
          </p:nvSpPr>
          <p:spPr>
            <a:xfrm>
              <a:off x="2984759" y="3551425"/>
              <a:ext cx="1922106" cy="186807"/>
            </a:xfrm>
            <a:custGeom>
              <a:avLst/>
              <a:gdLst/>
              <a:ahLst/>
              <a:cxnLst/>
              <a:rect l="l" t="t" r="r" b="b"/>
              <a:pathLst>
                <a:path w="1922106" h="186807" extrusionOk="0">
                  <a:moveTo>
                    <a:pt x="0" y="0"/>
                  </a:moveTo>
                  <a:lnTo>
                    <a:pt x="1922106" y="0"/>
                  </a:lnTo>
                  <a:lnTo>
                    <a:pt x="1735301" y="186807"/>
                  </a:lnTo>
                  <a:lnTo>
                    <a:pt x="0" y="18680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64A0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2" name="Google Shape;81;p7">
              <a:extLst>
                <a:ext uri="{FF2B5EF4-FFF2-40B4-BE49-F238E27FC236}">
                  <a16:creationId xmlns:a16="http://schemas.microsoft.com/office/drawing/2014/main" id="{299BB220-D873-4883-9DF1-BE0C545407B4}"/>
                </a:ext>
              </a:extLst>
            </p:cNvPr>
            <p:cNvSpPr/>
            <p:nvPr/>
          </p:nvSpPr>
          <p:spPr>
            <a:xfrm>
              <a:off x="7285135" y="3551425"/>
              <a:ext cx="1922106" cy="186807"/>
            </a:xfrm>
            <a:custGeom>
              <a:avLst/>
              <a:gdLst/>
              <a:ahLst/>
              <a:cxnLst/>
              <a:rect l="l" t="t" r="r" b="b"/>
              <a:pathLst>
                <a:path w="1922106" h="186807" extrusionOk="0">
                  <a:moveTo>
                    <a:pt x="0" y="0"/>
                  </a:moveTo>
                  <a:lnTo>
                    <a:pt x="1922106" y="0"/>
                  </a:lnTo>
                  <a:lnTo>
                    <a:pt x="1735300" y="186807"/>
                  </a:lnTo>
                  <a:lnTo>
                    <a:pt x="0" y="18680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0170B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" name="Google Shape;82;p7">
              <a:extLst>
                <a:ext uri="{FF2B5EF4-FFF2-40B4-BE49-F238E27FC236}">
                  <a16:creationId xmlns:a16="http://schemas.microsoft.com/office/drawing/2014/main" id="{D6756CDE-B6AA-4AC7-9C46-0A502E735B20}"/>
                </a:ext>
              </a:extLst>
            </p:cNvPr>
            <p:cNvSpPr/>
            <p:nvPr/>
          </p:nvSpPr>
          <p:spPr>
            <a:xfrm>
              <a:off x="5134947" y="3549483"/>
              <a:ext cx="1922106" cy="186806"/>
            </a:xfrm>
            <a:custGeom>
              <a:avLst/>
              <a:gdLst/>
              <a:ahLst/>
              <a:cxnLst/>
              <a:rect l="l" t="t" r="r" b="b"/>
              <a:pathLst>
                <a:path w="1922106" h="186806" extrusionOk="0">
                  <a:moveTo>
                    <a:pt x="1735300" y="0"/>
                  </a:moveTo>
                  <a:lnTo>
                    <a:pt x="1922106" y="186806"/>
                  </a:lnTo>
                  <a:lnTo>
                    <a:pt x="0" y="186806"/>
                  </a:lnTo>
                  <a:lnTo>
                    <a:pt x="0" y="0"/>
                  </a:lnTo>
                  <a:lnTo>
                    <a:pt x="1735300" y="0"/>
                  </a:lnTo>
                  <a:close/>
                </a:path>
              </a:pathLst>
            </a:custGeom>
            <a:solidFill>
              <a:srgbClr val="0C6B9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" name="Google Shape;83;p7">
              <a:extLst>
                <a:ext uri="{FF2B5EF4-FFF2-40B4-BE49-F238E27FC236}">
                  <a16:creationId xmlns:a16="http://schemas.microsoft.com/office/drawing/2014/main" id="{88FAAD6F-A883-458E-B878-40A1A73447AF}"/>
                </a:ext>
              </a:extLst>
            </p:cNvPr>
            <p:cNvSpPr/>
            <p:nvPr/>
          </p:nvSpPr>
          <p:spPr>
            <a:xfrm>
              <a:off x="9435323" y="3549483"/>
              <a:ext cx="1922106" cy="186806"/>
            </a:xfrm>
            <a:custGeom>
              <a:avLst/>
              <a:gdLst/>
              <a:ahLst/>
              <a:cxnLst/>
              <a:rect l="l" t="t" r="r" b="b"/>
              <a:pathLst>
                <a:path w="1922106" h="186806" extrusionOk="0">
                  <a:moveTo>
                    <a:pt x="1735300" y="0"/>
                  </a:moveTo>
                  <a:lnTo>
                    <a:pt x="1922106" y="186806"/>
                  </a:lnTo>
                  <a:lnTo>
                    <a:pt x="0" y="186806"/>
                  </a:lnTo>
                  <a:lnTo>
                    <a:pt x="0" y="0"/>
                  </a:lnTo>
                  <a:lnTo>
                    <a:pt x="1735300" y="0"/>
                  </a:lnTo>
                  <a:close/>
                </a:path>
              </a:pathLst>
            </a:custGeom>
            <a:solidFill>
              <a:srgbClr val="53622E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37" name="TextBox 36">
            <a:extLst>
              <a:ext uri="{FF2B5EF4-FFF2-40B4-BE49-F238E27FC236}">
                <a16:creationId xmlns:a16="http://schemas.microsoft.com/office/drawing/2014/main" id="{4596C3E6-6DF7-40FA-99C0-3A086045127F}"/>
              </a:ext>
            </a:extLst>
          </p:cNvPr>
          <p:cNvSpPr txBox="1"/>
          <p:nvPr/>
        </p:nvSpPr>
        <p:spPr>
          <a:xfrm>
            <a:off x="1298674" y="260053"/>
            <a:ext cx="96374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48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Project Timeline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Segoe UI Black" panose="020B0A02040204020203" pitchFamily="34" charset="0"/>
              <a:ea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1349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2537</TotalTime>
  <Words>851</Words>
  <Application>Microsoft Office PowerPoint</Application>
  <PresentationFormat>Widescreen</PresentationFormat>
  <Paragraphs>148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25" baseType="lpstr">
      <vt:lpstr>游ゴシック</vt:lpstr>
      <vt:lpstr>Arial</vt:lpstr>
      <vt:lpstr>Calibri</vt:lpstr>
      <vt:lpstr>Calibri Light</vt:lpstr>
      <vt:lpstr>Gill Sans</vt:lpstr>
      <vt:lpstr>Helvetica Neue</vt:lpstr>
      <vt:lpstr>Lato</vt:lpstr>
      <vt:lpstr>Lato Light</vt:lpstr>
      <vt:lpstr>Poppins ExtraLight</vt:lpstr>
      <vt:lpstr>Poppins Light</vt:lpstr>
      <vt:lpstr>Roboto Light</vt:lpstr>
      <vt:lpstr>Segoe UI</vt:lpstr>
      <vt:lpstr>Segoe UI Black</vt:lpstr>
      <vt:lpstr>Segoe UI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Shaheer Khan</dc:creator>
  <cp:lastModifiedBy>Windows User</cp:lastModifiedBy>
  <cp:revision>53</cp:revision>
  <dcterms:created xsi:type="dcterms:W3CDTF">2019-08-30T03:34:29Z</dcterms:created>
  <dcterms:modified xsi:type="dcterms:W3CDTF">2020-05-30T04:42:21Z</dcterms:modified>
</cp:coreProperties>
</file>