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33" r:id="rId2"/>
    <p:sldId id="734" r:id="rId3"/>
    <p:sldId id="735" r:id="rId4"/>
    <p:sldId id="736" r:id="rId5"/>
    <p:sldId id="737" r:id="rId6"/>
    <p:sldId id="738" r:id="rId7"/>
    <p:sldId id="739" r:id="rId8"/>
    <p:sldId id="740" r:id="rId9"/>
    <p:sldId id="741" r:id="rId10"/>
    <p:sldId id="742" r:id="rId11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3A3"/>
    <a:srgbClr val="61DEA8"/>
    <a:srgbClr val="FFFFFF"/>
    <a:srgbClr val="70AD47"/>
    <a:srgbClr val="6AA8C6"/>
    <a:srgbClr val="6ACFE4"/>
    <a:srgbClr val="2DAEE0"/>
    <a:srgbClr val="2DADE0"/>
    <a:srgbClr val="409492"/>
    <a:srgbClr val="46A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370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44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E5096-6070-4549-AEDC-8A1D1283FF0A}" type="datetimeFigureOut">
              <a:rPr lang="en-GB" smtClean="0"/>
              <a:t>30/05/2020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22759-7D02-47BE-B297-13C031656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736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A357-BB40-453D-9809-9222FE87F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D1D69D-AF70-4E99-B6FF-4AB5326E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44B82-F016-4081-9B57-F89B953F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90BAE-ACC0-48AA-B402-3501AE023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B27C1-65A6-4F4B-82AC-E34EB6858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4965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939AC-D1B4-4521-B4CC-DF715D72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0D6F04-41E9-46D8-A0CF-8C05B2870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8274D-8482-4090-A7A0-4D6D362412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C9309-7A9C-421B-AA42-A2E55A9F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F8F0A-8BE8-4B68-836A-EDCF953F5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8199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7E1A43-B866-4226-A720-9DBB3CF12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12423-1DF1-40E0-B5DC-77DB7E6B3B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B0C64-89D6-4E0F-9937-E7588AAF8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5A294-1B9F-47C4-9809-F2F60D42B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2B511-A761-4320-B641-523A54874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10962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60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/>
      </p:transition>
    </mc:Choice>
    <mc:Fallback xmlns="">
      <p:transition spd="slow">
        <p:push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3481"/>
            <a:ext cx="12192000" cy="899129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4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8011789" y="2043512"/>
            <a:ext cx="3244883" cy="745688"/>
          </a:xfrm>
        </p:spPr>
        <p:txBody>
          <a:bodyPr anchor="t"/>
          <a:lstStyle>
            <a:lvl1pPr marL="0" indent="0" algn="l">
              <a:spcBef>
                <a:spcPts val="0"/>
              </a:spcBef>
              <a:buFontTx/>
              <a:buNone/>
              <a:defRPr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49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8011789" y="1603953"/>
            <a:ext cx="3244883" cy="390888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0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8011789" y="3424202"/>
            <a:ext cx="3244883" cy="745688"/>
          </a:xfrm>
        </p:spPr>
        <p:txBody>
          <a:bodyPr anchor="t"/>
          <a:lstStyle>
            <a:lvl1pPr marL="0" indent="0" algn="l">
              <a:spcBef>
                <a:spcPts val="0"/>
              </a:spcBef>
              <a:buFontTx/>
              <a:buNone/>
              <a:defRPr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1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011789" y="2984643"/>
            <a:ext cx="3244883" cy="390888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2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8011789" y="4794667"/>
            <a:ext cx="3244883" cy="745688"/>
          </a:xfrm>
        </p:spPr>
        <p:txBody>
          <a:bodyPr anchor="t"/>
          <a:lstStyle>
            <a:lvl1pPr marL="0" indent="0" algn="l">
              <a:spcBef>
                <a:spcPts val="0"/>
              </a:spcBef>
              <a:buFontTx/>
              <a:buNone/>
              <a:defRPr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53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011789" y="4355108"/>
            <a:ext cx="3244883" cy="390888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59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939692" y="2043512"/>
            <a:ext cx="3244883" cy="745688"/>
          </a:xfrm>
        </p:spPr>
        <p:txBody>
          <a:bodyPr anchor="t"/>
          <a:lstStyle>
            <a:lvl1pPr marL="0" indent="0" algn="r">
              <a:spcBef>
                <a:spcPts val="0"/>
              </a:spcBef>
              <a:buFontTx/>
              <a:buNone/>
              <a:defRPr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1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939692" y="1603953"/>
            <a:ext cx="3244883" cy="390888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939692" y="3424202"/>
            <a:ext cx="3244883" cy="745688"/>
          </a:xfrm>
        </p:spPr>
        <p:txBody>
          <a:bodyPr anchor="t"/>
          <a:lstStyle>
            <a:lvl1pPr marL="0" indent="0" algn="r">
              <a:spcBef>
                <a:spcPts val="0"/>
              </a:spcBef>
              <a:buFontTx/>
              <a:buNone/>
              <a:defRPr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28" hasCustomPrompt="1"/>
          </p:nvPr>
        </p:nvSpPr>
        <p:spPr>
          <a:xfrm>
            <a:off x="939692" y="2984643"/>
            <a:ext cx="3244883" cy="390888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939692" y="4794667"/>
            <a:ext cx="3244883" cy="745688"/>
          </a:xfrm>
        </p:spPr>
        <p:txBody>
          <a:bodyPr anchor="t"/>
          <a:lstStyle>
            <a:lvl1pPr marL="0" indent="0" algn="r">
              <a:spcBef>
                <a:spcPts val="0"/>
              </a:spcBef>
              <a:buFontTx/>
              <a:buNone/>
              <a:defRPr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Text goes here</a:t>
            </a:r>
            <a:endParaRPr kumimoji="1" lang="ja-JP" altLang="en-US" dirty="0"/>
          </a:p>
        </p:txBody>
      </p:sp>
      <p:sp>
        <p:nvSpPr>
          <p:cNvPr id="78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939692" y="4355108"/>
            <a:ext cx="3244883" cy="390888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867">
                <a:solidFill>
                  <a:srgbClr val="060606"/>
                </a:solidFill>
                <a:latin typeface="+mn-lt"/>
                <a:cs typeface="Times New Roman" panose="02020603050405020304" pitchFamily="18" charset="0"/>
              </a:defRPr>
            </a:lvl1pPr>
            <a:lvl2pPr marL="457162" indent="0">
              <a:buNone/>
              <a:defRPr sz="1200"/>
            </a:lvl2pPr>
            <a:lvl3pPr marL="914324" indent="0">
              <a:buNone/>
              <a:defRPr sz="1200"/>
            </a:lvl3pPr>
            <a:lvl4pPr marL="1371486" indent="0">
              <a:buNone/>
              <a:defRPr sz="1200"/>
            </a:lvl4pPr>
            <a:lvl5pPr marL="1828648" indent="0">
              <a:buNone/>
              <a:defRPr sz="1200"/>
            </a:lvl5pPr>
          </a:lstStyle>
          <a:p>
            <a:pPr lvl="0"/>
            <a:r>
              <a:rPr kumimoji="1" lang="en-US" altLang="ja-JP" dirty="0"/>
              <a:t>Heading goes here</a:t>
            </a:r>
            <a:endParaRPr kumimoji="1" lang="ja-JP" altLang="en-US" dirty="0"/>
          </a:p>
        </p:txBody>
      </p:sp>
      <p:sp>
        <p:nvSpPr>
          <p:cNvPr id="37" name="Freeform 55">
            <a:extLst>
              <a:ext uri="{FF2B5EF4-FFF2-40B4-BE49-F238E27FC236}">
                <a16:creationId xmlns:a16="http://schemas.microsoft.com/office/drawing/2014/main" id="{7ACFAC34-92F1-473C-802A-0DFA1FEF896D}"/>
              </a:ext>
            </a:extLst>
          </p:cNvPr>
          <p:cNvSpPr>
            <a:spLocks/>
          </p:cNvSpPr>
          <p:nvPr userDrawn="1"/>
        </p:nvSpPr>
        <p:spPr bwMode="auto">
          <a:xfrm>
            <a:off x="6497939" y="2212223"/>
            <a:ext cx="1192671" cy="1535420"/>
          </a:xfrm>
          <a:custGeom>
            <a:avLst/>
            <a:gdLst>
              <a:gd name="T0" fmla="*/ 116 w 260"/>
              <a:gd name="T1" fmla="*/ 270 h 329"/>
              <a:gd name="T2" fmla="*/ 116 w 260"/>
              <a:gd name="T3" fmla="*/ 192 h 329"/>
              <a:gd name="T4" fmla="*/ 0 w 260"/>
              <a:gd name="T5" fmla="*/ 126 h 329"/>
              <a:gd name="T6" fmla="*/ 80 w 260"/>
              <a:gd name="T7" fmla="*/ 94 h 329"/>
              <a:gd name="T8" fmla="*/ 86 w 260"/>
              <a:gd name="T9" fmla="*/ 91 h 329"/>
              <a:gd name="T10" fmla="*/ 85 w 260"/>
              <a:gd name="T11" fmla="*/ 85 h 329"/>
              <a:gd name="T12" fmla="*/ 70 w 260"/>
              <a:gd name="T13" fmla="*/ 0 h 329"/>
              <a:gd name="T14" fmla="*/ 87 w 260"/>
              <a:gd name="T15" fmla="*/ 9 h 329"/>
              <a:gd name="T16" fmla="*/ 244 w 260"/>
              <a:gd name="T17" fmla="*/ 100 h 329"/>
              <a:gd name="T18" fmla="*/ 260 w 260"/>
              <a:gd name="T19" fmla="*/ 127 h 329"/>
              <a:gd name="T20" fmla="*/ 260 w 260"/>
              <a:gd name="T21" fmla="*/ 271 h 329"/>
              <a:gd name="T22" fmla="*/ 188 w 260"/>
              <a:gd name="T23" fmla="*/ 329 h 329"/>
              <a:gd name="T24" fmla="*/ 116 w 260"/>
              <a:gd name="T25" fmla="*/ 27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0" h="329">
                <a:moveTo>
                  <a:pt x="116" y="270"/>
                </a:moveTo>
                <a:lnTo>
                  <a:pt x="116" y="192"/>
                </a:lnTo>
                <a:lnTo>
                  <a:pt x="0" y="126"/>
                </a:lnTo>
                <a:lnTo>
                  <a:pt x="80" y="94"/>
                </a:lnTo>
                <a:lnTo>
                  <a:pt x="86" y="91"/>
                </a:lnTo>
                <a:lnTo>
                  <a:pt x="85" y="85"/>
                </a:lnTo>
                <a:lnTo>
                  <a:pt x="70" y="0"/>
                </a:lnTo>
                <a:lnTo>
                  <a:pt x="87" y="9"/>
                </a:lnTo>
                <a:lnTo>
                  <a:pt x="244" y="100"/>
                </a:lnTo>
                <a:cubicBezTo>
                  <a:pt x="254" y="106"/>
                  <a:pt x="260" y="115"/>
                  <a:pt x="260" y="127"/>
                </a:cubicBezTo>
                <a:lnTo>
                  <a:pt x="260" y="271"/>
                </a:lnTo>
                <a:lnTo>
                  <a:pt x="188" y="329"/>
                </a:lnTo>
                <a:lnTo>
                  <a:pt x="116" y="270"/>
                </a:lnTo>
              </a:path>
            </a:pathLst>
          </a:custGeom>
          <a:solidFill>
            <a:srgbClr val="3E8F9A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  <a:ex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endParaRPr lang="en-US" sz="2699"/>
          </a:p>
        </p:txBody>
      </p:sp>
      <p:sp>
        <p:nvSpPr>
          <p:cNvPr id="38" name="Freeform 56">
            <a:extLst>
              <a:ext uri="{FF2B5EF4-FFF2-40B4-BE49-F238E27FC236}">
                <a16:creationId xmlns:a16="http://schemas.microsoft.com/office/drawing/2014/main" id="{D993E090-125C-4024-93DD-6C2E94424821}"/>
              </a:ext>
            </a:extLst>
          </p:cNvPr>
          <p:cNvSpPr>
            <a:spLocks/>
          </p:cNvSpPr>
          <p:nvPr userDrawn="1"/>
        </p:nvSpPr>
        <p:spPr bwMode="auto">
          <a:xfrm>
            <a:off x="6661222" y="3566578"/>
            <a:ext cx="1029391" cy="1383329"/>
          </a:xfrm>
          <a:custGeom>
            <a:avLst/>
            <a:gdLst>
              <a:gd name="T0" fmla="*/ 12 w 225"/>
              <a:gd name="T1" fmla="*/ 175 h 297"/>
              <a:gd name="T2" fmla="*/ 81 w 225"/>
              <a:gd name="T3" fmla="*/ 135 h 297"/>
              <a:gd name="T4" fmla="*/ 81 w 225"/>
              <a:gd name="T5" fmla="*/ 0 h 297"/>
              <a:gd name="T6" fmla="*/ 148 w 225"/>
              <a:gd name="T7" fmla="*/ 55 h 297"/>
              <a:gd name="T8" fmla="*/ 153 w 225"/>
              <a:gd name="T9" fmla="*/ 58 h 297"/>
              <a:gd name="T10" fmla="*/ 158 w 225"/>
              <a:gd name="T11" fmla="*/ 55 h 297"/>
              <a:gd name="T12" fmla="*/ 225 w 225"/>
              <a:gd name="T13" fmla="*/ 0 h 297"/>
              <a:gd name="T14" fmla="*/ 225 w 225"/>
              <a:gd name="T15" fmla="*/ 201 h 297"/>
              <a:gd name="T16" fmla="*/ 209 w 225"/>
              <a:gd name="T17" fmla="*/ 228 h 297"/>
              <a:gd name="T18" fmla="*/ 89 w 225"/>
              <a:gd name="T19" fmla="*/ 297 h 297"/>
              <a:gd name="T20" fmla="*/ 0 w 225"/>
              <a:gd name="T21" fmla="*/ 266 h 297"/>
              <a:gd name="T22" fmla="*/ 12 w 225"/>
              <a:gd name="T23" fmla="*/ 175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5" h="297">
                <a:moveTo>
                  <a:pt x="12" y="175"/>
                </a:moveTo>
                <a:lnTo>
                  <a:pt x="81" y="135"/>
                </a:lnTo>
                <a:lnTo>
                  <a:pt x="81" y="0"/>
                </a:lnTo>
                <a:lnTo>
                  <a:pt x="148" y="55"/>
                </a:lnTo>
                <a:lnTo>
                  <a:pt x="153" y="58"/>
                </a:lnTo>
                <a:lnTo>
                  <a:pt x="158" y="55"/>
                </a:lnTo>
                <a:lnTo>
                  <a:pt x="225" y="0"/>
                </a:lnTo>
                <a:lnTo>
                  <a:pt x="225" y="201"/>
                </a:lnTo>
                <a:cubicBezTo>
                  <a:pt x="225" y="212"/>
                  <a:pt x="219" y="222"/>
                  <a:pt x="209" y="228"/>
                </a:cubicBezTo>
                <a:lnTo>
                  <a:pt x="89" y="297"/>
                </a:lnTo>
                <a:lnTo>
                  <a:pt x="0" y="266"/>
                </a:lnTo>
                <a:lnTo>
                  <a:pt x="12" y="175"/>
                </a:lnTo>
                <a:close/>
              </a:path>
            </a:pathLst>
          </a:custGeom>
          <a:solidFill>
            <a:srgbClr val="447DB3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  <a:ex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endParaRPr lang="en-US" sz="2699"/>
          </a:p>
        </p:txBody>
      </p:sp>
      <p:sp>
        <p:nvSpPr>
          <p:cNvPr id="39" name="Freeform 57">
            <a:extLst>
              <a:ext uri="{FF2B5EF4-FFF2-40B4-BE49-F238E27FC236}">
                <a16:creationId xmlns:a16="http://schemas.microsoft.com/office/drawing/2014/main" id="{DD95C290-FDC6-4695-BBDE-748123A01FB6}"/>
              </a:ext>
            </a:extLst>
          </p:cNvPr>
          <p:cNvSpPr>
            <a:spLocks/>
          </p:cNvSpPr>
          <p:nvPr userDrawn="1"/>
        </p:nvSpPr>
        <p:spPr bwMode="auto">
          <a:xfrm>
            <a:off x="5397560" y="4421199"/>
            <a:ext cx="1590227" cy="1079141"/>
          </a:xfrm>
          <a:custGeom>
            <a:avLst/>
            <a:gdLst>
              <a:gd name="T0" fmla="*/ 87 w 349"/>
              <a:gd name="T1" fmla="*/ 28 h 231"/>
              <a:gd name="T2" fmla="*/ 156 w 349"/>
              <a:gd name="T3" fmla="*/ 68 h 231"/>
              <a:gd name="T4" fmla="*/ 272 w 349"/>
              <a:gd name="T5" fmla="*/ 0 h 231"/>
              <a:gd name="T6" fmla="*/ 261 w 349"/>
              <a:gd name="T7" fmla="*/ 86 h 231"/>
              <a:gd name="T8" fmla="*/ 260 w 349"/>
              <a:gd name="T9" fmla="*/ 92 h 231"/>
              <a:gd name="T10" fmla="*/ 266 w 349"/>
              <a:gd name="T11" fmla="*/ 94 h 231"/>
              <a:gd name="T12" fmla="*/ 349 w 349"/>
              <a:gd name="T13" fmla="*/ 123 h 231"/>
              <a:gd name="T14" fmla="*/ 329 w 349"/>
              <a:gd name="T15" fmla="*/ 135 h 231"/>
              <a:gd name="T16" fmla="*/ 171 w 349"/>
              <a:gd name="T17" fmla="*/ 226 h 231"/>
              <a:gd name="T18" fmla="*/ 141 w 349"/>
              <a:gd name="T19" fmla="*/ 226 h 231"/>
              <a:gd name="T20" fmla="*/ 15 w 349"/>
              <a:gd name="T21" fmla="*/ 153 h 231"/>
              <a:gd name="T22" fmla="*/ 0 w 349"/>
              <a:gd name="T23" fmla="*/ 62 h 231"/>
              <a:gd name="T24" fmla="*/ 87 w 349"/>
              <a:gd name="T25" fmla="*/ 28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9" h="231">
                <a:moveTo>
                  <a:pt x="87" y="28"/>
                </a:moveTo>
                <a:lnTo>
                  <a:pt x="156" y="68"/>
                </a:lnTo>
                <a:lnTo>
                  <a:pt x="272" y="0"/>
                </a:lnTo>
                <a:lnTo>
                  <a:pt x="261" y="86"/>
                </a:lnTo>
                <a:lnTo>
                  <a:pt x="260" y="92"/>
                </a:lnTo>
                <a:lnTo>
                  <a:pt x="266" y="94"/>
                </a:lnTo>
                <a:lnTo>
                  <a:pt x="349" y="123"/>
                </a:lnTo>
                <a:lnTo>
                  <a:pt x="329" y="135"/>
                </a:lnTo>
                <a:lnTo>
                  <a:pt x="171" y="226"/>
                </a:lnTo>
                <a:cubicBezTo>
                  <a:pt x="161" y="231"/>
                  <a:pt x="150" y="231"/>
                  <a:pt x="141" y="226"/>
                </a:cubicBezTo>
                <a:lnTo>
                  <a:pt x="15" y="153"/>
                </a:lnTo>
                <a:lnTo>
                  <a:pt x="0" y="62"/>
                </a:lnTo>
                <a:lnTo>
                  <a:pt x="87" y="28"/>
                </a:lnTo>
              </a:path>
            </a:pathLst>
          </a:custGeom>
          <a:solidFill>
            <a:srgbClr val="3E8F9A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endParaRPr lang="en-US" sz="2699"/>
          </a:p>
        </p:txBody>
      </p:sp>
      <p:sp>
        <p:nvSpPr>
          <p:cNvPr id="40" name="Freeform 58">
            <a:extLst>
              <a:ext uri="{FF2B5EF4-FFF2-40B4-BE49-F238E27FC236}">
                <a16:creationId xmlns:a16="http://schemas.microsoft.com/office/drawing/2014/main" id="{00AB0515-D547-4C46-892E-F4A9A6570577}"/>
              </a:ext>
            </a:extLst>
          </p:cNvPr>
          <p:cNvSpPr>
            <a:spLocks/>
          </p:cNvSpPr>
          <p:nvPr userDrawn="1"/>
        </p:nvSpPr>
        <p:spPr bwMode="auto">
          <a:xfrm>
            <a:off x="4524352" y="3566577"/>
            <a:ext cx="1192671" cy="1520935"/>
          </a:xfrm>
          <a:custGeom>
            <a:avLst/>
            <a:gdLst>
              <a:gd name="T0" fmla="*/ 144 w 261"/>
              <a:gd name="T1" fmla="*/ 60 h 327"/>
              <a:gd name="T2" fmla="*/ 144 w 261"/>
              <a:gd name="T3" fmla="*/ 135 h 327"/>
              <a:gd name="T4" fmla="*/ 261 w 261"/>
              <a:gd name="T5" fmla="*/ 202 h 327"/>
              <a:gd name="T6" fmla="*/ 179 w 261"/>
              <a:gd name="T7" fmla="*/ 234 h 327"/>
              <a:gd name="T8" fmla="*/ 173 w 261"/>
              <a:gd name="T9" fmla="*/ 236 h 327"/>
              <a:gd name="T10" fmla="*/ 174 w 261"/>
              <a:gd name="T11" fmla="*/ 242 h 327"/>
              <a:gd name="T12" fmla="*/ 188 w 261"/>
              <a:gd name="T13" fmla="*/ 327 h 327"/>
              <a:gd name="T14" fmla="*/ 173 w 261"/>
              <a:gd name="T15" fmla="*/ 319 h 327"/>
              <a:gd name="T16" fmla="*/ 15 w 261"/>
              <a:gd name="T17" fmla="*/ 228 h 327"/>
              <a:gd name="T18" fmla="*/ 0 w 261"/>
              <a:gd name="T19" fmla="*/ 201 h 327"/>
              <a:gd name="T20" fmla="*/ 0 w 261"/>
              <a:gd name="T21" fmla="*/ 56 h 327"/>
              <a:gd name="T22" fmla="*/ 72 w 261"/>
              <a:gd name="T23" fmla="*/ 0 h 327"/>
              <a:gd name="T24" fmla="*/ 144 w 261"/>
              <a:gd name="T25" fmla="*/ 60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1" h="327">
                <a:moveTo>
                  <a:pt x="144" y="60"/>
                </a:moveTo>
                <a:lnTo>
                  <a:pt x="144" y="135"/>
                </a:lnTo>
                <a:lnTo>
                  <a:pt x="261" y="202"/>
                </a:lnTo>
                <a:lnTo>
                  <a:pt x="179" y="234"/>
                </a:lnTo>
                <a:lnTo>
                  <a:pt x="173" y="236"/>
                </a:lnTo>
                <a:lnTo>
                  <a:pt x="174" y="242"/>
                </a:lnTo>
                <a:lnTo>
                  <a:pt x="188" y="327"/>
                </a:lnTo>
                <a:lnTo>
                  <a:pt x="173" y="319"/>
                </a:lnTo>
                <a:lnTo>
                  <a:pt x="15" y="228"/>
                </a:lnTo>
                <a:cubicBezTo>
                  <a:pt x="5" y="222"/>
                  <a:pt x="0" y="212"/>
                  <a:pt x="0" y="201"/>
                </a:cubicBezTo>
                <a:lnTo>
                  <a:pt x="0" y="56"/>
                </a:lnTo>
                <a:lnTo>
                  <a:pt x="72" y="0"/>
                </a:lnTo>
                <a:lnTo>
                  <a:pt x="144" y="60"/>
                </a:lnTo>
              </a:path>
            </a:pathLst>
          </a:custGeom>
          <a:solidFill>
            <a:srgbClr val="447DB3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  <a:ex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endParaRPr lang="en-US" sz="2699"/>
          </a:p>
        </p:txBody>
      </p:sp>
      <p:sp>
        <p:nvSpPr>
          <p:cNvPr id="41" name="Freeform 59">
            <a:extLst>
              <a:ext uri="{FF2B5EF4-FFF2-40B4-BE49-F238E27FC236}">
                <a16:creationId xmlns:a16="http://schemas.microsoft.com/office/drawing/2014/main" id="{BB5C313B-C93B-4FBD-A57F-B4F2AF2BC3C3}"/>
              </a:ext>
            </a:extLst>
          </p:cNvPr>
          <p:cNvSpPr>
            <a:spLocks/>
          </p:cNvSpPr>
          <p:nvPr userDrawn="1"/>
        </p:nvSpPr>
        <p:spPr bwMode="auto">
          <a:xfrm>
            <a:off x="4524352" y="2349830"/>
            <a:ext cx="1036488" cy="1405055"/>
          </a:xfrm>
          <a:custGeom>
            <a:avLst/>
            <a:gdLst>
              <a:gd name="T0" fmla="*/ 213 w 226"/>
              <a:gd name="T1" fmla="*/ 124 h 301"/>
              <a:gd name="T2" fmla="*/ 144 w 226"/>
              <a:gd name="T3" fmla="*/ 163 h 301"/>
              <a:gd name="T4" fmla="*/ 144 w 226"/>
              <a:gd name="T5" fmla="*/ 301 h 301"/>
              <a:gd name="T6" fmla="*/ 77 w 226"/>
              <a:gd name="T7" fmla="*/ 245 h 301"/>
              <a:gd name="T8" fmla="*/ 72 w 226"/>
              <a:gd name="T9" fmla="*/ 241 h 301"/>
              <a:gd name="T10" fmla="*/ 67 w 226"/>
              <a:gd name="T11" fmla="*/ 245 h 301"/>
              <a:gd name="T12" fmla="*/ 0 w 226"/>
              <a:gd name="T13" fmla="*/ 298 h 301"/>
              <a:gd name="T14" fmla="*/ 0 w 226"/>
              <a:gd name="T15" fmla="*/ 98 h 301"/>
              <a:gd name="T16" fmla="*/ 15 w 226"/>
              <a:gd name="T17" fmla="*/ 71 h 301"/>
              <a:gd name="T18" fmla="*/ 138 w 226"/>
              <a:gd name="T19" fmla="*/ 0 h 301"/>
              <a:gd name="T20" fmla="*/ 226 w 226"/>
              <a:gd name="T21" fmla="*/ 32 h 301"/>
              <a:gd name="T22" fmla="*/ 213 w 226"/>
              <a:gd name="T23" fmla="*/ 124 h 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6" h="301">
                <a:moveTo>
                  <a:pt x="213" y="124"/>
                </a:moveTo>
                <a:lnTo>
                  <a:pt x="144" y="163"/>
                </a:lnTo>
                <a:lnTo>
                  <a:pt x="144" y="301"/>
                </a:lnTo>
                <a:lnTo>
                  <a:pt x="77" y="245"/>
                </a:lnTo>
                <a:lnTo>
                  <a:pt x="72" y="241"/>
                </a:lnTo>
                <a:lnTo>
                  <a:pt x="67" y="245"/>
                </a:lnTo>
                <a:lnTo>
                  <a:pt x="0" y="298"/>
                </a:lnTo>
                <a:lnTo>
                  <a:pt x="0" y="98"/>
                </a:lnTo>
                <a:cubicBezTo>
                  <a:pt x="0" y="86"/>
                  <a:pt x="5" y="77"/>
                  <a:pt x="15" y="71"/>
                </a:cubicBezTo>
                <a:lnTo>
                  <a:pt x="138" y="0"/>
                </a:lnTo>
                <a:lnTo>
                  <a:pt x="226" y="32"/>
                </a:lnTo>
                <a:lnTo>
                  <a:pt x="213" y="124"/>
                </a:lnTo>
              </a:path>
            </a:pathLst>
          </a:custGeom>
          <a:solidFill>
            <a:srgbClr val="3E8F9A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endParaRPr lang="en-US" sz="2699"/>
          </a:p>
        </p:txBody>
      </p:sp>
      <p:sp>
        <p:nvSpPr>
          <p:cNvPr id="54" name="Freeform 60">
            <a:extLst>
              <a:ext uri="{FF2B5EF4-FFF2-40B4-BE49-F238E27FC236}">
                <a16:creationId xmlns:a16="http://schemas.microsoft.com/office/drawing/2014/main" id="{4ECA8481-F4C0-4BD2-918C-EF8FDBD26D7F}"/>
              </a:ext>
            </a:extLst>
          </p:cNvPr>
          <p:cNvSpPr>
            <a:spLocks/>
          </p:cNvSpPr>
          <p:nvPr userDrawn="1"/>
        </p:nvSpPr>
        <p:spPr bwMode="auto">
          <a:xfrm>
            <a:off x="5234276" y="1799396"/>
            <a:ext cx="1583131" cy="1079141"/>
          </a:xfrm>
          <a:custGeom>
            <a:avLst/>
            <a:gdLst>
              <a:gd name="T0" fmla="*/ 206 w 346"/>
              <a:gd name="T1" fmla="*/ 6 h 231"/>
              <a:gd name="T2" fmla="*/ 330 w 346"/>
              <a:gd name="T3" fmla="*/ 78 h 231"/>
              <a:gd name="T4" fmla="*/ 346 w 346"/>
              <a:gd name="T5" fmla="*/ 170 h 231"/>
              <a:gd name="T6" fmla="*/ 260 w 346"/>
              <a:gd name="T7" fmla="*/ 204 h 231"/>
              <a:gd name="T8" fmla="*/ 191 w 346"/>
              <a:gd name="T9" fmla="*/ 164 h 231"/>
              <a:gd name="T10" fmla="*/ 74 w 346"/>
              <a:gd name="T11" fmla="*/ 231 h 231"/>
              <a:gd name="T12" fmla="*/ 87 w 346"/>
              <a:gd name="T13" fmla="*/ 146 h 231"/>
              <a:gd name="T14" fmla="*/ 88 w 346"/>
              <a:gd name="T15" fmla="*/ 139 h 231"/>
              <a:gd name="T16" fmla="*/ 82 w 346"/>
              <a:gd name="T17" fmla="*/ 137 h 231"/>
              <a:gd name="T18" fmla="*/ 0 w 346"/>
              <a:gd name="T19" fmla="*/ 107 h 231"/>
              <a:gd name="T20" fmla="*/ 18 w 346"/>
              <a:gd name="T21" fmla="*/ 97 h 231"/>
              <a:gd name="T22" fmla="*/ 176 w 346"/>
              <a:gd name="T23" fmla="*/ 6 h 231"/>
              <a:gd name="T24" fmla="*/ 206 w 346"/>
              <a:gd name="T25" fmla="*/ 6 h 231"/>
              <a:gd name="T26" fmla="*/ 206 w 346"/>
              <a:gd name="T27" fmla="*/ 6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6" h="231">
                <a:moveTo>
                  <a:pt x="206" y="6"/>
                </a:moveTo>
                <a:lnTo>
                  <a:pt x="330" y="78"/>
                </a:lnTo>
                <a:lnTo>
                  <a:pt x="346" y="170"/>
                </a:lnTo>
                <a:lnTo>
                  <a:pt x="260" y="204"/>
                </a:lnTo>
                <a:lnTo>
                  <a:pt x="191" y="164"/>
                </a:lnTo>
                <a:lnTo>
                  <a:pt x="74" y="231"/>
                </a:lnTo>
                <a:lnTo>
                  <a:pt x="87" y="146"/>
                </a:lnTo>
                <a:lnTo>
                  <a:pt x="88" y="139"/>
                </a:lnTo>
                <a:lnTo>
                  <a:pt x="82" y="137"/>
                </a:lnTo>
                <a:lnTo>
                  <a:pt x="0" y="107"/>
                </a:lnTo>
                <a:lnTo>
                  <a:pt x="18" y="97"/>
                </a:lnTo>
                <a:lnTo>
                  <a:pt x="176" y="6"/>
                </a:lnTo>
                <a:cubicBezTo>
                  <a:pt x="185" y="0"/>
                  <a:pt x="196" y="0"/>
                  <a:pt x="206" y="6"/>
                </a:cubicBezTo>
                <a:lnTo>
                  <a:pt x="206" y="6"/>
                </a:lnTo>
              </a:path>
            </a:pathLst>
          </a:custGeom>
          <a:solidFill>
            <a:srgbClr val="447DB3"/>
          </a:solidFill>
          <a:ln>
            <a:noFill/>
          </a:ln>
          <a:effectLst>
            <a:innerShdw dist="63500">
              <a:prstClr val="black">
                <a:alpha val="30000"/>
              </a:prstClr>
            </a:innerShdw>
          </a:effectLst>
          <a:extLst/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endParaRPr lang="en-US" sz="2699"/>
          </a:p>
        </p:txBody>
      </p:sp>
    </p:spTree>
    <p:extLst>
      <p:ext uri="{BB962C8B-B14F-4D97-AF65-F5344CB8AC3E}">
        <p14:creationId xmlns:p14="http://schemas.microsoft.com/office/powerpoint/2010/main" val="385270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937"/>
    </mc:Choice>
    <mc:Fallback xmlns="">
      <p:transition advTm="17937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53464-A4BE-4095-AD6E-311B1E0B0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106A-AFE5-4F29-9202-5E638C44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C37D5-468B-4BD4-9DF5-5413D7114A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6FA8A-2D8B-4514-ABA9-47A3F211E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EAEF1-57CD-48A9-A51F-DAE3C40EB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3737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05684-87EE-4716-BF9F-2195F98D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20719-0441-4043-9F2C-285193B3E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B5D68-A46A-48E3-AA7C-380957C0DE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C7878-C540-4DA9-BEFF-A3C286DF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5B870-0A7F-4485-BD6E-46ACE277E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1095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80F2E-C186-4C7F-9D3C-FF125D430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C7F68-4A54-421B-A14C-64643430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8A956-65BD-453E-BE3B-21BEBC7B2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3806B-61FF-49BA-8603-E06750DB3A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76E27-5B7B-4AD8-8D14-B4B23ED55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21B0B4-9860-4189-A42B-E6DFADDB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99424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20798-36DD-4A6F-BA03-3FA93D145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C4760-A587-4EFF-B11A-E28C8D3CD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54DF78-10EB-4995-91E1-B771C0479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0185B-C227-4A40-A488-E6380DDEE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E97300-96A5-4622-998A-6DEC757B1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32E651-ACE7-4B64-818B-CC22E6F6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B0CF3B-E576-477F-8868-F7D6114A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0CDE07-242E-4E30-9F69-433E053F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444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A07D9-7190-4E2A-97A4-5EB263BC5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BBDB31-8E30-49F5-B442-A7EE3A1258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D02A91-D9C5-4447-8EB2-061F6C075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C75AC-290C-4708-99A7-C114A2AC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2413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D0D7F8-7BD3-46A6-B805-9F46A3F1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29E4E-CC61-4C81-8814-9A6351DD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6FD3A-F115-4D98-9356-5C752F318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56287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83CF4-113B-4D3B-8E0A-0D9AC6887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9BC36-C4F8-4884-9A42-6C916C589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8B329E-B2BA-4C58-9527-8F1AA6C80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0A21B-CF4B-47E6-8CCB-E5BB02B4B8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58EFC-6380-4370-B06E-1743BE843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52260-FD51-4AB0-8AA8-80F945280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99232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39BC9-BCB6-47D6-A82B-249627933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12FE09-FDE0-48CC-BDFF-6EF22ED40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789ED-525E-4BAF-9C0A-B8EC92CE5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73590-57D3-4C9F-BBCC-97299731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073FAD-BFC8-41CD-A91D-FB066CAF1A42}" type="datetimeFigureOut">
              <a:rPr lang="en-PK" smtClean="0"/>
              <a:t>05/30/2020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EE757-ED37-4B9F-97DC-BD41150F8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9450A-C71D-464B-A434-516BFF5C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4FD95D-22F9-4CA6-A7CA-F2DCC9D3F8DB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13378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449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  <p:sldLayoutId id="214748369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310" userDrawn="1">
          <p15:clr>
            <a:srgbClr val="F26B43"/>
          </p15:clr>
        </p15:guide>
        <p15:guide id="5" orient="horz" pos="278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5.svg"/><Relationship Id="rId7" Type="http://schemas.openxmlformats.org/officeDocument/2006/relationships/image" Target="../media/image6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8.svg"/><Relationship Id="rId4" Type="http://schemas.openxmlformats.org/officeDocument/2006/relationships/image" Target="../media/image6.png"/><Relationship Id="rId9" Type="http://schemas.openxmlformats.org/officeDocument/2006/relationships/image" Target="../media/image611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48F9E20-7A2E-49C5-9D59-4B1F9F5CA2DA}"/>
              </a:ext>
            </a:extLst>
          </p:cNvPr>
          <p:cNvGrpSpPr/>
          <p:nvPr/>
        </p:nvGrpSpPr>
        <p:grpSpPr>
          <a:xfrm>
            <a:off x="5794375" y="1325704"/>
            <a:ext cx="603250" cy="0"/>
            <a:chOff x="7150100" y="3662052"/>
            <a:chExt cx="603250" cy="0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BD8FEF3-ECEC-459A-B245-4BE770DB5EBE}"/>
                </a:ext>
              </a:extLst>
            </p:cNvPr>
            <p:cNvCxnSpPr>
              <a:cxnSpLocks/>
            </p:cNvCxnSpPr>
            <p:nvPr/>
          </p:nvCxnSpPr>
          <p:spPr>
            <a:xfrm>
              <a:off x="7150100" y="3662052"/>
              <a:ext cx="336550" cy="0"/>
            </a:xfrm>
            <a:prstGeom prst="line">
              <a:avLst/>
            </a:prstGeom>
            <a:ln w="635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76788F2-B027-428A-BED2-F5F6BF5C64FA}"/>
                </a:ext>
              </a:extLst>
            </p:cNvPr>
            <p:cNvCxnSpPr>
              <a:cxnSpLocks/>
            </p:cNvCxnSpPr>
            <p:nvPr/>
          </p:nvCxnSpPr>
          <p:spPr>
            <a:xfrm>
              <a:off x="7620000" y="3662052"/>
              <a:ext cx="0" cy="0"/>
            </a:xfrm>
            <a:prstGeom prst="line">
              <a:avLst/>
            </a:prstGeom>
            <a:ln w="63500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274EDF0-83EF-4122-977E-B107C1CF0C7E}"/>
                </a:ext>
              </a:extLst>
            </p:cNvPr>
            <p:cNvCxnSpPr>
              <a:cxnSpLocks/>
            </p:cNvCxnSpPr>
            <p:nvPr/>
          </p:nvCxnSpPr>
          <p:spPr>
            <a:xfrm>
              <a:off x="7753350" y="3662052"/>
              <a:ext cx="0" cy="0"/>
            </a:xfrm>
            <a:prstGeom prst="line">
              <a:avLst/>
            </a:prstGeom>
            <a:ln w="63500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78" name="Shape">
            <a:extLst>
              <a:ext uri="{FF2B5EF4-FFF2-40B4-BE49-F238E27FC236}">
                <a16:creationId xmlns:a16="http://schemas.microsoft.com/office/drawing/2014/main" id="{6DD8B4B9-1344-49E7-B18B-47305EC07F11}"/>
              </a:ext>
            </a:extLst>
          </p:cNvPr>
          <p:cNvSpPr/>
          <p:nvPr/>
        </p:nvSpPr>
        <p:spPr>
          <a:xfrm>
            <a:off x="8661445" y="1604582"/>
            <a:ext cx="2553810" cy="1808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09" h="21600" extrusionOk="0">
                <a:moveTo>
                  <a:pt x="995" y="21600"/>
                </a:moveTo>
                <a:lnTo>
                  <a:pt x="20318" y="21600"/>
                </a:lnTo>
                <a:cubicBezTo>
                  <a:pt x="20864" y="21600"/>
                  <a:pt x="21309" y="20963"/>
                  <a:pt x="21309" y="20181"/>
                </a:cubicBezTo>
                <a:lnTo>
                  <a:pt x="21309" y="1419"/>
                </a:lnTo>
                <a:cubicBezTo>
                  <a:pt x="21309" y="637"/>
                  <a:pt x="20864" y="0"/>
                  <a:pt x="20318" y="0"/>
                </a:cubicBezTo>
                <a:lnTo>
                  <a:pt x="3616" y="0"/>
                </a:lnTo>
                <a:cubicBezTo>
                  <a:pt x="3070" y="0"/>
                  <a:pt x="2625" y="637"/>
                  <a:pt x="2625" y="1419"/>
                </a:cubicBezTo>
                <a:lnTo>
                  <a:pt x="2625" y="14299"/>
                </a:lnTo>
                <a:cubicBezTo>
                  <a:pt x="2625" y="14608"/>
                  <a:pt x="2554" y="14911"/>
                  <a:pt x="2422" y="15163"/>
                </a:cubicBezTo>
                <a:lnTo>
                  <a:pt x="202" y="19324"/>
                </a:lnTo>
                <a:cubicBezTo>
                  <a:pt x="-291" y="20251"/>
                  <a:pt x="176" y="21600"/>
                  <a:pt x="995" y="216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  <a:effectLst>
            <a:outerShdw blurRad="101600" dist="508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468000" tIns="38100" rIns="1080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en-US" sz="1400" noProof="1">
                <a:solidFill>
                  <a:srgbClr val="FFFFFF"/>
                </a:solidFill>
              </a:rPr>
              <a:t>Lorem ipsum dolor sit amet, nibh est. A magna maecenas, quam magna nec quis, lorem nunc. Suspendisse viverra sodales mauris, cras pharetra proin egestas arcu erat dolor, at amet. </a:t>
            </a:r>
          </a:p>
        </p:txBody>
      </p:sp>
      <p:sp>
        <p:nvSpPr>
          <p:cNvPr id="79" name="Shape">
            <a:extLst>
              <a:ext uri="{FF2B5EF4-FFF2-40B4-BE49-F238E27FC236}">
                <a16:creationId xmlns:a16="http://schemas.microsoft.com/office/drawing/2014/main" id="{3315FF86-D441-43DD-9214-24BF7F3F4E1E}"/>
              </a:ext>
            </a:extLst>
          </p:cNvPr>
          <p:cNvSpPr/>
          <p:nvPr/>
        </p:nvSpPr>
        <p:spPr>
          <a:xfrm>
            <a:off x="8661445" y="4455144"/>
            <a:ext cx="2553810" cy="1808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09" h="21600" extrusionOk="0">
                <a:moveTo>
                  <a:pt x="995" y="0"/>
                </a:moveTo>
                <a:lnTo>
                  <a:pt x="20318" y="0"/>
                </a:lnTo>
                <a:cubicBezTo>
                  <a:pt x="20864" y="0"/>
                  <a:pt x="21309" y="637"/>
                  <a:pt x="21309" y="1419"/>
                </a:cubicBezTo>
                <a:lnTo>
                  <a:pt x="21309" y="20181"/>
                </a:lnTo>
                <a:cubicBezTo>
                  <a:pt x="21309" y="20963"/>
                  <a:pt x="20864" y="21600"/>
                  <a:pt x="20318" y="21600"/>
                </a:cubicBezTo>
                <a:lnTo>
                  <a:pt x="3616" y="21600"/>
                </a:lnTo>
                <a:cubicBezTo>
                  <a:pt x="3070" y="21600"/>
                  <a:pt x="2625" y="20963"/>
                  <a:pt x="2625" y="20181"/>
                </a:cubicBezTo>
                <a:lnTo>
                  <a:pt x="2625" y="7301"/>
                </a:lnTo>
                <a:cubicBezTo>
                  <a:pt x="2625" y="6992"/>
                  <a:pt x="2554" y="6689"/>
                  <a:pt x="2422" y="6437"/>
                </a:cubicBezTo>
                <a:lnTo>
                  <a:pt x="202" y="2276"/>
                </a:lnTo>
                <a:cubicBezTo>
                  <a:pt x="-291" y="1343"/>
                  <a:pt x="176" y="0"/>
                  <a:pt x="995" y="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  <a:effectLst>
            <a:outerShdw blurRad="101600" dist="508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468000" tIns="38100" rIns="1080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en-US" sz="1400" noProof="1">
                <a:solidFill>
                  <a:schemeClr val="bg1"/>
                </a:solidFill>
              </a:rPr>
              <a:t>Lorem ipsum dolor sit amet, nibh est. A magna maecenas, quam magna nec quis, lorem nunc. Suspendisse viverra sodales mauris, cras pharetra proin egestas arcu erat dolor, at amet. </a:t>
            </a:r>
          </a:p>
        </p:txBody>
      </p:sp>
      <p:sp>
        <p:nvSpPr>
          <p:cNvPr id="80" name="Shape">
            <a:extLst>
              <a:ext uri="{FF2B5EF4-FFF2-40B4-BE49-F238E27FC236}">
                <a16:creationId xmlns:a16="http://schemas.microsoft.com/office/drawing/2014/main" id="{5CD937CA-5BDF-4BF1-A230-4477072B10FD}"/>
              </a:ext>
            </a:extLst>
          </p:cNvPr>
          <p:cNvSpPr/>
          <p:nvPr/>
        </p:nvSpPr>
        <p:spPr>
          <a:xfrm>
            <a:off x="699655" y="1604582"/>
            <a:ext cx="2553810" cy="1808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09" h="21600" extrusionOk="0">
                <a:moveTo>
                  <a:pt x="20314" y="21600"/>
                </a:moveTo>
                <a:lnTo>
                  <a:pt x="991" y="21600"/>
                </a:lnTo>
                <a:cubicBezTo>
                  <a:pt x="445" y="21600"/>
                  <a:pt x="0" y="20963"/>
                  <a:pt x="0" y="20181"/>
                </a:cubicBezTo>
                <a:lnTo>
                  <a:pt x="0" y="1419"/>
                </a:lnTo>
                <a:cubicBezTo>
                  <a:pt x="0" y="637"/>
                  <a:pt x="445" y="0"/>
                  <a:pt x="991" y="0"/>
                </a:cubicBezTo>
                <a:lnTo>
                  <a:pt x="17693" y="0"/>
                </a:lnTo>
                <a:cubicBezTo>
                  <a:pt x="18239" y="0"/>
                  <a:pt x="18684" y="637"/>
                  <a:pt x="18684" y="1419"/>
                </a:cubicBezTo>
                <a:lnTo>
                  <a:pt x="18684" y="14299"/>
                </a:lnTo>
                <a:cubicBezTo>
                  <a:pt x="18684" y="14608"/>
                  <a:pt x="18755" y="14911"/>
                  <a:pt x="18887" y="15163"/>
                </a:cubicBezTo>
                <a:lnTo>
                  <a:pt x="21107" y="19324"/>
                </a:lnTo>
                <a:cubicBezTo>
                  <a:pt x="21600" y="20251"/>
                  <a:pt x="21133" y="21600"/>
                  <a:pt x="20314" y="2160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  <a:effectLst>
            <a:outerShdw blurRad="101600" dist="508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144000" tIns="38100" rIns="4680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en-US" sz="1400" noProof="1">
                <a:solidFill>
                  <a:schemeClr val="bg1"/>
                </a:solidFill>
              </a:rPr>
              <a:t>Lorem ipsum dolor sit amet, nibh est. A magna maecenas, quam magna nec quis, lorem nunc. Suspendisse viverra sodales mauris, cras pharetra proin egestas arcu erat dolor, at amet. </a:t>
            </a:r>
          </a:p>
        </p:txBody>
      </p:sp>
      <p:sp>
        <p:nvSpPr>
          <p:cNvPr id="81" name="Shape">
            <a:extLst>
              <a:ext uri="{FF2B5EF4-FFF2-40B4-BE49-F238E27FC236}">
                <a16:creationId xmlns:a16="http://schemas.microsoft.com/office/drawing/2014/main" id="{A892A7A7-54E3-4651-87EC-9BE5771E2FD4}"/>
              </a:ext>
            </a:extLst>
          </p:cNvPr>
          <p:cNvSpPr/>
          <p:nvPr/>
        </p:nvSpPr>
        <p:spPr>
          <a:xfrm>
            <a:off x="699655" y="4455144"/>
            <a:ext cx="2553810" cy="1808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09" h="21600" extrusionOk="0">
                <a:moveTo>
                  <a:pt x="20314" y="0"/>
                </a:moveTo>
                <a:lnTo>
                  <a:pt x="991" y="0"/>
                </a:lnTo>
                <a:cubicBezTo>
                  <a:pt x="445" y="0"/>
                  <a:pt x="0" y="637"/>
                  <a:pt x="0" y="1419"/>
                </a:cubicBezTo>
                <a:lnTo>
                  <a:pt x="0" y="20181"/>
                </a:lnTo>
                <a:cubicBezTo>
                  <a:pt x="0" y="20963"/>
                  <a:pt x="445" y="21600"/>
                  <a:pt x="991" y="21600"/>
                </a:cubicBezTo>
                <a:lnTo>
                  <a:pt x="17693" y="21600"/>
                </a:lnTo>
                <a:cubicBezTo>
                  <a:pt x="18239" y="21600"/>
                  <a:pt x="18684" y="20963"/>
                  <a:pt x="18684" y="20181"/>
                </a:cubicBezTo>
                <a:lnTo>
                  <a:pt x="18684" y="7301"/>
                </a:lnTo>
                <a:cubicBezTo>
                  <a:pt x="18684" y="6992"/>
                  <a:pt x="18755" y="6689"/>
                  <a:pt x="18887" y="6437"/>
                </a:cubicBezTo>
                <a:lnTo>
                  <a:pt x="21107" y="2276"/>
                </a:lnTo>
                <a:cubicBezTo>
                  <a:pt x="21600" y="1343"/>
                  <a:pt x="21133" y="0"/>
                  <a:pt x="20314" y="0"/>
                </a:cubicBezTo>
                <a:close/>
              </a:path>
            </a:pathLst>
          </a:custGeom>
          <a:solidFill>
            <a:srgbClr val="0277BD"/>
          </a:solidFill>
          <a:ln w="12700">
            <a:miter lim="400000"/>
          </a:ln>
          <a:effectLst>
            <a:outerShdw blurRad="101600" dist="508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144000" tIns="38100" rIns="4680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</a:pPr>
            <a:r>
              <a:rPr lang="en-US" sz="1400" noProof="1">
                <a:solidFill>
                  <a:schemeClr val="bg1"/>
                </a:solidFill>
              </a:rPr>
              <a:t>Lorem ipsum dolor sit amet, nibh est. A magna maecenas, quam magna nec quis, lorem nunc. Suspendisse viverra sodales mauris, cras pharetra proin egestas arcu erat dolor, at amet. </a:t>
            </a:r>
          </a:p>
        </p:txBody>
      </p:sp>
      <p:sp>
        <p:nvSpPr>
          <p:cNvPr id="82" name="Circle">
            <a:extLst>
              <a:ext uri="{FF2B5EF4-FFF2-40B4-BE49-F238E27FC236}">
                <a16:creationId xmlns:a16="http://schemas.microsoft.com/office/drawing/2014/main" id="{60CD667E-9660-416D-8EFC-63C0D53281CE}"/>
              </a:ext>
            </a:extLst>
          </p:cNvPr>
          <p:cNvSpPr/>
          <p:nvPr/>
        </p:nvSpPr>
        <p:spPr>
          <a:xfrm>
            <a:off x="3938006" y="1914676"/>
            <a:ext cx="4038898" cy="4038899"/>
          </a:xfrm>
          <a:prstGeom prst="ellipse">
            <a:avLst/>
          </a:prstGeom>
          <a:solidFill>
            <a:srgbClr val="F5F5F5"/>
          </a:solidFill>
          <a:ln w="76200">
            <a:solidFill>
              <a:schemeClr val="bg2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>
                <a:solidFill>
                  <a:srgbClr val="FFFFFF"/>
                </a:solidFill>
              </a:defRPr>
            </a:pPr>
            <a:r>
              <a:rPr lang="fr-CA" sz="3600" cap="all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br>
              <a:rPr lang="fr-CA" sz="3600" cap="all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CA" sz="3600" cap="all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ECDD08B8-F360-44CC-B185-FF1B6216F98F}"/>
              </a:ext>
            </a:extLst>
          </p:cNvPr>
          <p:cNvSpPr/>
          <p:nvPr/>
        </p:nvSpPr>
        <p:spPr>
          <a:xfrm>
            <a:off x="5991072" y="2126912"/>
            <a:ext cx="1792510" cy="1773596"/>
          </a:xfrm>
          <a:custGeom>
            <a:avLst/>
            <a:gdLst>
              <a:gd name="connsiteX0" fmla="*/ 0 w 1792510"/>
              <a:gd name="connsiteY0" fmla="*/ 0 h 1773596"/>
              <a:gd name="connsiteX1" fmla="*/ 171148 w 1792510"/>
              <a:gd name="connsiteY1" fmla="*/ 8642 h 1773596"/>
              <a:gd name="connsiteX2" fmla="*/ 1784873 w 1792510"/>
              <a:gd name="connsiteY2" fmla="*/ 1622367 h 1773596"/>
              <a:gd name="connsiteX3" fmla="*/ 1792510 w 1792510"/>
              <a:gd name="connsiteY3" fmla="*/ 1773596 h 1773596"/>
              <a:gd name="connsiteX4" fmla="*/ 1212785 w 1792510"/>
              <a:gd name="connsiteY4" fmla="*/ 1773596 h 1773596"/>
              <a:gd name="connsiteX5" fmla="*/ 1208141 w 1792510"/>
              <a:gd name="connsiteY5" fmla="*/ 1681640 h 1773596"/>
              <a:gd name="connsiteX6" fmla="*/ 111874 w 1792510"/>
              <a:gd name="connsiteY6" fmla="*/ 585373 h 1773596"/>
              <a:gd name="connsiteX7" fmla="*/ 0 w 1792510"/>
              <a:gd name="connsiteY7" fmla="*/ 579724 h 1773596"/>
              <a:gd name="connsiteX8" fmla="*/ 0 w 1792510"/>
              <a:gd name="connsiteY8" fmla="*/ 0 h 1773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2510" h="1773596">
                <a:moveTo>
                  <a:pt x="0" y="0"/>
                </a:moveTo>
                <a:lnTo>
                  <a:pt x="171148" y="8642"/>
                </a:lnTo>
                <a:cubicBezTo>
                  <a:pt x="1022019" y="95053"/>
                  <a:pt x="1698462" y="771496"/>
                  <a:pt x="1784873" y="1622367"/>
                </a:cubicBezTo>
                <a:lnTo>
                  <a:pt x="1792510" y="1773596"/>
                </a:lnTo>
                <a:lnTo>
                  <a:pt x="1212785" y="1773596"/>
                </a:lnTo>
                <a:lnTo>
                  <a:pt x="1208141" y="1681640"/>
                </a:lnTo>
                <a:cubicBezTo>
                  <a:pt x="1149439" y="1103610"/>
                  <a:pt x="689905" y="644075"/>
                  <a:pt x="111874" y="585373"/>
                </a:cubicBezTo>
                <a:lnTo>
                  <a:pt x="0" y="57972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EC8B796B-0A21-449A-A338-4F6047DEFD4D}"/>
              </a:ext>
            </a:extLst>
          </p:cNvPr>
          <p:cNvSpPr/>
          <p:nvPr/>
        </p:nvSpPr>
        <p:spPr>
          <a:xfrm>
            <a:off x="4171163" y="2128923"/>
            <a:ext cx="1752674" cy="1771585"/>
          </a:xfrm>
          <a:custGeom>
            <a:avLst/>
            <a:gdLst>
              <a:gd name="connsiteX0" fmla="*/ 1752674 w 1752674"/>
              <a:gd name="connsiteY0" fmla="*/ 0 h 1771585"/>
              <a:gd name="connsiteX1" fmla="*/ 1752674 w 1752674"/>
              <a:gd name="connsiteY1" fmla="*/ 579724 h 1771585"/>
              <a:gd name="connsiteX2" fmla="*/ 1680633 w 1752674"/>
              <a:gd name="connsiteY2" fmla="*/ 583362 h 1771585"/>
              <a:gd name="connsiteX3" fmla="*/ 584366 w 1752674"/>
              <a:gd name="connsiteY3" fmla="*/ 1679629 h 1771585"/>
              <a:gd name="connsiteX4" fmla="*/ 579723 w 1752674"/>
              <a:gd name="connsiteY4" fmla="*/ 1771585 h 1771585"/>
              <a:gd name="connsiteX5" fmla="*/ 0 w 1752674"/>
              <a:gd name="connsiteY5" fmla="*/ 1771585 h 1771585"/>
              <a:gd name="connsiteX6" fmla="*/ 7636 w 1752674"/>
              <a:gd name="connsiteY6" fmla="*/ 1620356 h 1771585"/>
              <a:gd name="connsiteX7" fmla="*/ 1621361 w 1752674"/>
              <a:gd name="connsiteY7" fmla="*/ 6631 h 1771585"/>
              <a:gd name="connsiteX8" fmla="*/ 1752674 w 1752674"/>
              <a:gd name="connsiteY8" fmla="*/ 0 h 1771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52674" h="1771585">
                <a:moveTo>
                  <a:pt x="1752674" y="0"/>
                </a:moveTo>
                <a:lnTo>
                  <a:pt x="1752674" y="579724"/>
                </a:lnTo>
                <a:lnTo>
                  <a:pt x="1680633" y="583362"/>
                </a:lnTo>
                <a:cubicBezTo>
                  <a:pt x="1102603" y="642064"/>
                  <a:pt x="643068" y="1101599"/>
                  <a:pt x="584366" y="1679629"/>
                </a:cubicBezTo>
                <a:lnTo>
                  <a:pt x="579723" y="1771585"/>
                </a:lnTo>
                <a:lnTo>
                  <a:pt x="0" y="1771585"/>
                </a:lnTo>
                <a:lnTo>
                  <a:pt x="7636" y="1620356"/>
                </a:lnTo>
                <a:cubicBezTo>
                  <a:pt x="94047" y="769485"/>
                  <a:pt x="770490" y="93042"/>
                  <a:pt x="1621361" y="6631"/>
                </a:cubicBezTo>
                <a:lnTo>
                  <a:pt x="1752674" y="0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244AB3D6-1E32-41E7-B6B6-AB3FE8397315}"/>
              </a:ext>
            </a:extLst>
          </p:cNvPr>
          <p:cNvSpPr/>
          <p:nvPr/>
        </p:nvSpPr>
        <p:spPr>
          <a:xfrm>
            <a:off x="4171163" y="3967743"/>
            <a:ext cx="1752674" cy="1771588"/>
          </a:xfrm>
          <a:custGeom>
            <a:avLst/>
            <a:gdLst>
              <a:gd name="connsiteX0" fmla="*/ 0 w 1752674"/>
              <a:gd name="connsiteY0" fmla="*/ 0 h 1771588"/>
              <a:gd name="connsiteX1" fmla="*/ 579723 w 1752674"/>
              <a:gd name="connsiteY1" fmla="*/ 0 h 1771588"/>
              <a:gd name="connsiteX2" fmla="*/ 584366 w 1752674"/>
              <a:gd name="connsiteY2" fmla="*/ 91959 h 1771588"/>
              <a:gd name="connsiteX3" fmla="*/ 1680633 w 1752674"/>
              <a:gd name="connsiteY3" fmla="*/ 1188226 h 1771588"/>
              <a:gd name="connsiteX4" fmla="*/ 1752674 w 1752674"/>
              <a:gd name="connsiteY4" fmla="*/ 1191864 h 1771588"/>
              <a:gd name="connsiteX5" fmla="*/ 1752674 w 1752674"/>
              <a:gd name="connsiteY5" fmla="*/ 1771588 h 1771588"/>
              <a:gd name="connsiteX6" fmla="*/ 1621361 w 1752674"/>
              <a:gd name="connsiteY6" fmla="*/ 1764957 h 1771588"/>
              <a:gd name="connsiteX7" fmla="*/ 7636 w 1752674"/>
              <a:gd name="connsiteY7" fmla="*/ 151232 h 1771588"/>
              <a:gd name="connsiteX8" fmla="*/ 0 w 1752674"/>
              <a:gd name="connsiteY8" fmla="*/ 0 h 1771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52674" h="1771588">
                <a:moveTo>
                  <a:pt x="0" y="0"/>
                </a:moveTo>
                <a:lnTo>
                  <a:pt x="579723" y="0"/>
                </a:lnTo>
                <a:lnTo>
                  <a:pt x="584366" y="91959"/>
                </a:lnTo>
                <a:cubicBezTo>
                  <a:pt x="643068" y="669990"/>
                  <a:pt x="1102603" y="1129524"/>
                  <a:pt x="1680633" y="1188226"/>
                </a:cubicBezTo>
                <a:lnTo>
                  <a:pt x="1752674" y="1191864"/>
                </a:lnTo>
                <a:lnTo>
                  <a:pt x="1752674" y="1771588"/>
                </a:lnTo>
                <a:lnTo>
                  <a:pt x="1621361" y="1764957"/>
                </a:lnTo>
                <a:cubicBezTo>
                  <a:pt x="770490" y="1678546"/>
                  <a:pt x="94047" y="1002103"/>
                  <a:pt x="7636" y="15123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6BAED69B-D605-4B1A-8131-97D10B4EEBCC}"/>
              </a:ext>
            </a:extLst>
          </p:cNvPr>
          <p:cNvSpPr/>
          <p:nvPr/>
        </p:nvSpPr>
        <p:spPr>
          <a:xfrm>
            <a:off x="5991072" y="3967743"/>
            <a:ext cx="1792510" cy="1773599"/>
          </a:xfrm>
          <a:custGeom>
            <a:avLst/>
            <a:gdLst>
              <a:gd name="connsiteX0" fmla="*/ 1212785 w 1792510"/>
              <a:gd name="connsiteY0" fmla="*/ 0 h 1773599"/>
              <a:gd name="connsiteX1" fmla="*/ 1792510 w 1792510"/>
              <a:gd name="connsiteY1" fmla="*/ 0 h 1773599"/>
              <a:gd name="connsiteX2" fmla="*/ 1784873 w 1792510"/>
              <a:gd name="connsiteY2" fmla="*/ 151232 h 1773599"/>
              <a:gd name="connsiteX3" fmla="*/ 171148 w 1792510"/>
              <a:gd name="connsiteY3" fmla="*/ 1764957 h 1773599"/>
              <a:gd name="connsiteX4" fmla="*/ 0 w 1792510"/>
              <a:gd name="connsiteY4" fmla="*/ 1773599 h 1773599"/>
              <a:gd name="connsiteX5" fmla="*/ 0 w 1792510"/>
              <a:gd name="connsiteY5" fmla="*/ 1193875 h 1773599"/>
              <a:gd name="connsiteX6" fmla="*/ 111874 w 1792510"/>
              <a:gd name="connsiteY6" fmla="*/ 1188226 h 1773599"/>
              <a:gd name="connsiteX7" fmla="*/ 1208141 w 1792510"/>
              <a:gd name="connsiteY7" fmla="*/ 91959 h 1773599"/>
              <a:gd name="connsiteX8" fmla="*/ 1212785 w 1792510"/>
              <a:gd name="connsiteY8" fmla="*/ 0 h 1773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2510" h="1773599">
                <a:moveTo>
                  <a:pt x="1212785" y="0"/>
                </a:moveTo>
                <a:lnTo>
                  <a:pt x="1792510" y="0"/>
                </a:lnTo>
                <a:lnTo>
                  <a:pt x="1784873" y="151232"/>
                </a:lnTo>
                <a:cubicBezTo>
                  <a:pt x="1698462" y="1002103"/>
                  <a:pt x="1022019" y="1678546"/>
                  <a:pt x="171148" y="1764957"/>
                </a:cubicBezTo>
                <a:lnTo>
                  <a:pt x="0" y="1773599"/>
                </a:lnTo>
                <a:lnTo>
                  <a:pt x="0" y="1193875"/>
                </a:lnTo>
                <a:lnTo>
                  <a:pt x="111874" y="1188226"/>
                </a:lnTo>
                <a:cubicBezTo>
                  <a:pt x="689905" y="1129524"/>
                  <a:pt x="1149439" y="669990"/>
                  <a:pt x="1208141" y="91959"/>
                </a:cubicBezTo>
                <a:lnTo>
                  <a:pt x="1212785" y="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lang="en-US" sz="3000">
              <a:solidFill>
                <a:srgbClr val="FFFFFF"/>
              </a:solidFill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B0D6C876-AAA3-4735-B810-460E31E7C0F6}"/>
              </a:ext>
            </a:extLst>
          </p:cNvPr>
          <p:cNvSpPr/>
          <p:nvPr/>
        </p:nvSpPr>
        <p:spPr>
          <a:xfrm>
            <a:off x="4171163" y="3454405"/>
            <a:ext cx="599372" cy="444092"/>
          </a:xfrm>
          <a:custGeom>
            <a:avLst/>
            <a:gdLst>
              <a:gd name="connsiteX0" fmla="*/ 306504 w 599372"/>
              <a:gd name="connsiteY0" fmla="*/ 0 h 444092"/>
              <a:gd name="connsiteX1" fmla="*/ 380467 w 599372"/>
              <a:gd name="connsiteY1" fmla="*/ 30543 h 444092"/>
              <a:gd name="connsiteX2" fmla="*/ 599372 w 599372"/>
              <a:gd name="connsiteY2" fmla="*/ 249515 h 444092"/>
              <a:gd name="connsiteX3" fmla="*/ 584366 w 599372"/>
              <a:gd name="connsiteY3" fmla="*/ 352136 h 444092"/>
              <a:gd name="connsiteX4" fmla="*/ 579723 w 599372"/>
              <a:gd name="connsiteY4" fmla="*/ 444092 h 444092"/>
              <a:gd name="connsiteX5" fmla="*/ 0 w 599372"/>
              <a:gd name="connsiteY5" fmla="*/ 444092 h 444092"/>
              <a:gd name="connsiteX6" fmla="*/ 7636 w 599372"/>
              <a:gd name="connsiteY6" fmla="*/ 292863 h 444092"/>
              <a:gd name="connsiteX7" fmla="*/ 13381 w 599372"/>
              <a:gd name="connsiteY7" fmla="*/ 253580 h 444092"/>
              <a:gd name="connsiteX8" fmla="*/ 39688 w 599372"/>
              <a:gd name="connsiteY8" fmla="*/ 226850 h 444092"/>
              <a:gd name="connsiteX9" fmla="*/ 232616 w 599372"/>
              <a:gd name="connsiteY9" fmla="*/ 31253 h 444092"/>
              <a:gd name="connsiteX10" fmla="*/ 306504 w 599372"/>
              <a:gd name="connsiteY10" fmla="*/ 0 h 444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372" h="444092">
                <a:moveTo>
                  <a:pt x="306504" y="0"/>
                </a:moveTo>
                <a:cubicBezTo>
                  <a:pt x="333253" y="-89"/>
                  <a:pt x="360014" y="10122"/>
                  <a:pt x="380467" y="30543"/>
                </a:cubicBezTo>
                <a:lnTo>
                  <a:pt x="599372" y="249515"/>
                </a:lnTo>
                <a:lnTo>
                  <a:pt x="584366" y="352136"/>
                </a:lnTo>
                <a:lnTo>
                  <a:pt x="579723" y="444092"/>
                </a:lnTo>
                <a:lnTo>
                  <a:pt x="0" y="444092"/>
                </a:lnTo>
                <a:lnTo>
                  <a:pt x="7636" y="292863"/>
                </a:lnTo>
                <a:lnTo>
                  <a:pt x="13381" y="253580"/>
                </a:lnTo>
                <a:lnTo>
                  <a:pt x="39688" y="226850"/>
                </a:lnTo>
                <a:lnTo>
                  <a:pt x="232616" y="31253"/>
                </a:lnTo>
                <a:cubicBezTo>
                  <a:pt x="253018" y="10477"/>
                  <a:pt x="279755" y="89"/>
                  <a:pt x="306504" y="0"/>
                </a:cubicBezTo>
                <a:close/>
              </a:path>
            </a:pathLst>
          </a:custGeom>
          <a:solidFill>
            <a:schemeClr val="tx1">
              <a:alpha val="25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sz="3000">
              <a:solidFill>
                <a:srgbClr val="FFFFFF"/>
              </a:solidFill>
            </a:endParaRP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76928B88-D7F5-40F3-8141-139E6E4E0108}"/>
              </a:ext>
            </a:extLst>
          </p:cNvPr>
          <p:cNvSpPr/>
          <p:nvPr/>
        </p:nvSpPr>
        <p:spPr>
          <a:xfrm rot="5400000">
            <a:off x="5912928" y="2205055"/>
            <a:ext cx="600380" cy="444094"/>
          </a:xfrm>
          <a:custGeom>
            <a:avLst/>
            <a:gdLst>
              <a:gd name="connsiteX0" fmla="*/ 0 w 600380"/>
              <a:gd name="connsiteY0" fmla="*/ 444094 h 444094"/>
              <a:gd name="connsiteX1" fmla="*/ 8285 w 600380"/>
              <a:gd name="connsiteY1" fmla="*/ 280016 h 444094"/>
              <a:gd name="connsiteX2" fmla="*/ 60611 w 600380"/>
              <a:gd name="connsiteY2" fmla="*/ 226850 h 444094"/>
              <a:gd name="connsiteX3" fmla="*/ 253539 w 600380"/>
              <a:gd name="connsiteY3" fmla="*/ 31253 h 444094"/>
              <a:gd name="connsiteX4" fmla="*/ 327427 w 600380"/>
              <a:gd name="connsiteY4" fmla="*/ 0 h 444094"/>
              <a:gd name="connsiteX5" fmla="*/ 401390 w 600380"/>
              <a:gd name="connsiteY5" fmla="*/ 30543 h 444094"/>
              <a:gd name="connsiteX6" fmla="*/ 600380 w 600380"/>
              <a:gd name="connsiteY6" fmla="*/ 229594 h 444094"/>
              <a:gd name="connsiteX7" fmla="*/ 585373 w 600380"/>
              <a:gd name="connsiteY7" fmla="*/ 332220 h 444094"/>
              <a:gd name="connsiteX8" fmla="*/ 579724 w 600380"/>
              <a:gd name="connsiteY8" fmla="*/ 444094 h 444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0380" h="444094">
                <a:moveTo>
                  <a:pt x="0" y="444094"/>
                </a:moveTo>
                <a:lnTo>
                  <a:pt x="8285" y="280016"/>
                </a:lnTo>
                <a:lnTo>
                  <a:pt x="60611" y="226850"/>
                </a:lnTo>
                <a:lnTo>
                  <a:pt x="253539" y="31253"/>
                </a:lnTo>
                <a:cubicBezTo>
                  <a:pt x="273941" y="10477"/>
                  <a:pt x="300678" y="89"/>
                  <a:pt x="327427" y="0"/>
                </a:cubicBezTo>
                <a:cubicBezTo>
                  <a:pt x="354176" y="-89"/>
                  <a:pt x="380937" y="10122"/>
                  <a:pt x="401390" y="30543"/>
                </a:cubicBezTo>
                <a:lnTo>
                  <a:pt x="600380" y="229594"/>
                </a:lnTo>
                <a:lnTo>
                  <a:pt x="585373" y="332220"/>
                </a:lnTo>
                <a:lnTo>
                  <a:pt x="579724" y="444094"/>
                </a:lnTo>
                <a:close/>
              </a:path>
            </a:pathLst>
          </a:custGeom>
          <a:solidFill>
            <a:schemeClr val="tx1">
              <a:alpha val="25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sz="3000">
              <a:solidFill>
                <a:srgbClr val="FFFFFF"/>
              </a:solidFill>
            </a:endParaRP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B32DC030-E8C7-40FD-AAB5-56126851FC71}"/>
              </a:ext>
            </a:extLst>
          </p:cNvPr>
          <p:cNvSpPr/>
          <p:nvPr/>
        </p:nvSpPr>
        <p:spPr>
          <a:xfrm rot="16200000">
            <a:off x="5398946" y="5214439"/>
            <a:ext cx="605691" cy="444092"/>
          </a:xfrm>
          <a:custGeom>
            <a:avLst/>
            <a:gdLst>
              <a:gd name="connsiteX0" fmla="*/ 605691 w 605691"/>
              <a:gd name="connsiteY0" fmla="*/ 236919 h 444092"/>
              <a:gd name="connsiteX1" fmla="*/ 598997 w 605691"/>
              <a:gd name="connsiteY1" fmla="*/ 265128 h 444092"/>
              <a:gd name="connsiteX2" fmla="*/ 583362 w 605691"/>
              <a:gd name="connsiteY2" fmla="*/ 372051 h 444092"/>
              <a:gd name="connsiteX3" fmla="*/ 579724 w 605691"/>
              <a:gd name="connsiteY3" fmla="*/ 444092 h 444092"/>
              <a:gd name="connsiteX4" fmla="*/ 0 w 605691"/>
              <a:gd name="connsiteY4" fmla="*/ 444092 h 444092"/>
              <a:gd name="connsiteX5" fmla="*/ 6631 w 605691"/>
              <a:gd name="connsiteY5" fmla="*/ 312779 h 444092"/>
              <a:gd name="connsiteX6" fmla="*/ 12320 w 605691"/>
              <a:gd name="connsiteY6" fmla="*/ 273873 h 444092"/>
              <a:gd name="connsiteX7" fmla="*/ 58600 w 605691"/>
              <a:gd name="connsiteY7" fmla="*/ 226850 h 444092"/>
              <a:gd name="connsiteX8" fmla="*/ 251528 w 605691"/>
              <a:gd name="connsiteY8" fmla="*/ 31253 h 444092"/>
              <a:gd name="connsiteX9" fmla="*/ 325416 w 605691"/>
              <a:gd name="connsiteY9" fmla="*/ 0 h 444092"/>
              <a:gd name="connsiteX10" fmla="*/ 399379 w 605691"/>
              <a:gd name="connsiteY10" fmla="*/ 30543 h 444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05691" h="444092">
                <a:moveTo>
                  <a:pt x="605691" y="236919"/>
                </a:moveTo>
                <a:lnTo>
                  <a:pt x="598997" y="265128"/>
                </a:lnTo>
                <a:cubicBezTo>
                  <a:pt x="592266" y="300260"/>
                  <a:pt x="587031" y="335924"/>
                  <a:pt x="583362" y="372051"/>
                </a:cubicBezTo>
                <a:lnTo>
                  <a:pt x="579724" y="444092"/>
                </a:lnTo>
                <a:lnTo>
                  <a:pt x="0" y="444092"/>
                </a:lnTo>
                <a:lnTo>
                  <a:pt x="6631" y="312779"/>
                </a:lnTo>
                <a:lnTo>
                  <a:pt x="12320" y="273873"/>
                </a:lnTo>
                <a:lnTo>
                  <a:pt x="58600" y="226850"/>
                </a:lnTo>
                <a:lnTo>
                  <a:pt x="251528" y="31253"/>
                </a:lnTo>
                <a:cubicBezTo>
                  <a:pt x="271930" y="10477"/>
                  <a:pt x="298667" y="89"/>
                  <a:pt x="325416" y="0"/>
                </a:cubicBezTo>
                <a:cubicBezTo>
                  <a:pt x="352165" y="-89"/>
                  <a:pt x="378926" y="10122"/>
                  <a:pt x="399379" y="30543"/>
                </a:cubicBezTo>
                <a:close/>
              </a:path>
            </a:pathLst>
          </a:custGeom>
          <a:solidFill>
            <a:schemeClr val="tx1">
              <a:alpha val="25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sz="3000">
              <a:solidFill>
                <a:srgbClr val="FFFFFF"/>
              </a:solidFill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F853FE22-6B50-4F74-AAE4-5205D5E2B41E}"/>
              </a:ext>
            </a:extLst>
          </p:cNvPr>
          <p:cNvSpPr/>
          <p:nvPr/>
        </p:nvSpPr>
        <p:spPr>
          <a:xfrm>
            <a:off x="3882870" y="3580816"/>
            <a:ext cx="1196875" cy="706621"/>
          </a:xfrm>
          <a:custGeom>
            <a:avLst/>
            <a:gdLst>
              <a:gd name="connsiteX0" fmla="*/ 594797 w 1196875"/>
              <a:gd name="connsiteY0" fmla="*/ 0 h 832068"/>
              <a:gd name="connsiteX1" fmla="*/ 668760 w 1196875"/>
              <a:gd name="connsiteY1" fmla="*/ 30543 h 832068"/>
              <a:gd name="connsiteX2" fmla="*/ 902493 w 1196875"/>
              <a:gd name="connsiteY2" fmla="*/ 264348 h 832068"/>
              <a:gd name="connsiteX3" fmla="*/ 1166243 w 1196875"/>
              <a:gd name="connsiteY3" fmla="*/ 528151 h 832068"/>
              <a:gd name="connsiteX4" fmla="*/ 1092674 w 1196875"/>
              <a:gd name="connsiteY4" fmla="*/ 706013 h 832068"/>
              <a:gd name="connsiteX5" fmla="*/ 948893 w 1196875"/>
              <a:gd name="connsiteY5" fmla="*/ 706013 h 832068"/>
              <a:gd name="connsiteX6" fmla="*/ 996423 w 1196875"/>
              <a:gd name="connsiteY6" fmla="*/ 832068 h 832068"/>
              <a:gd name="connsiteX7" fmla="*/ 387577 w 1196875"/>
              <a:gd name="connsiteY7" fmla="*/ 832068 h 832068"/>
              <a:gd name="connsiteX8" fmla="*/ 357286 w 1196875"/>
              <a:gd name="connsiteY8" fmla="*/ 706621 h 832068"/>
              <a:gd name="connsiteX9" fmla="*/ 104423 w 1196875"/>
              <a:gd name="connsiteY9" fmla="*/ 706621 h 832068"/>
              <a:gd name="connsiteX10" fmla="*/ 30142 w 1196875"/>
              <a:gd name="connsiteY10" fmla="*/ 529469 h 832068"/>
              <a:gd name="connsiteX11" fmla="*/ 327981 w 1196875"/>
              <a:gd name="connsiteY11" fmla="*/ 226850 h 832068"/>
              <a:gd name="connsiteX12" fmla="*/ 520909 w 1196875"/>
              <a:gd name="connsiteY12" fmla="*/ 31253 h 832068"/>
              <a:gd name="connsiteX13" fmla="*/ 594797 w 1196875"/>
              <a:gd name="connsiteY13" fmla="*/ 0 h 832068"/>
              <a:gd name="connsiteX0" fmla="*/ 594797 w 1196875"/>
              <a:gd name="connsiteY0" fmla="*/ 0 h 832068"/>
              <a:gd name="connsiteX1" fmla="*/ 668760 w 1196875"/>
              <a:gd name="connsiteY1" fmla="*/ 30543 h 832068"/>
              <a:gd name="connsiteX2" fmla="*/ 902493 w 1196875"/>
              <a:gd name="connsiteY2" fmla="*/ 264348 h 832068"/>
              <a:gd name="connsiteX3" fmla="*/ 1166243 w 1196875"/>
              <a:gd name="connsiteY3" fmla="*/ 528151 h 832068"/>
              <a:gd name="connsiteX4" fmla="*/ 1092674 w 1196875"/>
              <a:gd name="connsiteY4" fmla="*/ 706013 h 832068"/>
              <a:gd name="connsiteX5" fmla="*/ 948893 w 1196875"/>
              <a:gd name="connsiteY5" fmla="*/ 706013 h 832068"/>
              <a:gd name="connsiteX6" fmla="*/ 996423 w 1196875"/>
              <a:gd name="connsiteY6" fmla="*/ 832068 h 832068"/>
              <a:gd name="connsiteX7" fmla="*/ 357286 w 1196875"/>
              <a:gd name="connsiteY7" fmla="*/ 706621 h 832068"/>
              <a:gd name="connsiteX8" fmla="*/ 104423 w 1196875"/>
              <a:gd name="connsiteY8" fmla="*/ 706621 h 832068"/>
              <a:gd name="connsiteX9" fmla="*/ 30142 w 1196875"/>
              <a:gd name="connsiteY9" fmla="*/ 529469 h 832068"/>
              <a:gd name="connsiteX10" fmla="*/ 327981 w 1196875"/>
              <a:gd name="connsiteY10" fmla="*/ 226850 h 832068"/>
              <a:gd name="connsiteX11" fmla="*/ 520909 w 1196875"/>
              <a:gd name="connsiteY11" fmla="*/ 31253 h 832068"/>
              <a:gd name="connsiteX12" fmla="*/ 594797 w 1196875"/>
              <a:gd name="connsiteY12" fmla="*/ 0 h 832068"/>
              <a:gd name="connsiteX0" fmla="*/ 594797 w 1196875"/>
              <a:gd name="connsiteY0" fmla="*/ 0 h 706621"/>
              <a:gd name="connsiteX1" fmla="*/ 668760 w 1196875"/>
              <a:gd name="connsiteY1" fmla="*/ 30543 h 706621"/>
              <a:gd name="connsiteX2" fmla="*/ 902493 w 1196875"/>
              <a:gd name="connsiteY2" fmla="*/ 264348 h 706621"/>
              <a:gd name="connsiteX3" fmla="*/ 1166243 w 1196875"/>
              <a:gd name="connsiteY3" fmla="*/ 528151 h 706621"/>
              <a:gd name="connsiteX4" fmla="*/ 1092674 w 1196875"/>
              <a:gd name="connsiteY4" fmla="*/ 706013 h 706621"/>
              <a:gd name="connsiteX5" fmla="*/ 948893 w 1196875"/>
              <a:gd name="connsiteY5" fmla="*/ 706013 h 706621"/>
              <a:gd name="connsiteX6" fmla="*/ 357286 w 1196875"/>
              <a:gd name="connsiteY6" fmla="*/ 706621 h 706621"/>
              <a:gd name="connsiteX7" fmla="*/ 104423 w 1196875"/>
              <a:gd name="connsiteY7" fmla="*/ 706621 h 706621"/>
              <a:gd name="connsiteX8" fmla="*/ 30142 w 1196875"/>
              <a:gd name="connsiteY8" fmla="*/ 529469 h 706621"/>
              <a:gd name="connsiteX9" fmla="*/ 327981 w 1196875"/>
              <a:gd name="connsiteY9" fmla="*/ 226850 h 706621"/>
              <a:gd name="connsiteX10" fmla="*/ 520909 w 1196875"/>
              <a:gd name="connsiteY10" fmla="*/ 31253 h 706621"/>
              <a:gd name="connsiteX11" fmla="*/ 594797 w 1196875"/>
              <a:gd name="connsiteY11" fmla="*/ 0 h 706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96875" h="706621">
                <a:moveTo>
                  <a:pt x="594797" y="0"/>
                </a:moveTo>
                <a:cubicBezTo>
                  <a:pt x="621546" y="-89"/>
                  <a:pt x="648307" y="10122"/>
                  <a:pt x="668760" y="30543"/>
                </a:cubicBezTo>
                <a:lnTo>
                  <a:pt x="902493" y="264348"/>
                </a:lnTo>
                <a:lnTo>
                  <a:pt x="1166243" y="528151"/>
                </a:lnTo>
                <a:cubicBezTo>
                  <a:pt x="1231672" y="593519"/>
                  <a:pt x="1185373" y="706013"/>
                  <a:pt x="1092674" y="706013"/>
                </a:cubicBezTo>
                <a:lnTo>
                  <a:pt x="948893" y="706013"/>
                </a:lnTo>
                <a:lnTo>
                  <a:pt x="357286" y="706621"/>
                </a:lnTo>
                <a:lnTo>
                  <a:pt x="104423" y="706621"/>
                </a:lnTo>
                <a:cubicBezTo>
                  <a:pt x="11724" y="706621"/>
                  <a:pt x="-34575" y="595546"/>
                  <a:pt x="30142" y="529469"/>
                </a:cubicBezTo>
                <a:lnTo>
                  <a:pt x="327981" y="226850"/>
                </a:lnTo>
                <a:lnTo>
                  <a:pt x="520909" y="31253"/>
                </a:lnTo>
                <a:cubicBezTo>
                  <a:pt x="541311" y="10477"/>
                  <a:pt x="568048" y="89"/>
                  <a:pt x="594797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sz="3000">
              <a:solidFill>
                <a:srgbClr val="FFFFFF"/>
              </a:solidFill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C134355F-0167-4D54-A682-B52FAF532BF4}"/>
              </a:ext>
            </a:extLst>
          </p:cNvPr>
          <p:cNvSpPr/>
          <p:nvPr/>
        </p:nvSpPr>
        <p:spPr>
          <a:xfrm rot="5400000">
            <a:off x="5359018" y="2104669"/>
            <a:ext cx="1196875" cy="706621"/>
          </a:xfrm>
          <a:custGeom>
            <a:avLst/>
            <a:gdLst>
              <a:gd name="connsiteX0" fmla="*/ 594797 w 1196875"/>
              <a:gd name="connsiteY0" fmla="*/ 0 h 832068"/>
              <a:gd name="connsiteX1" fmla="*/ 668760 w 1196875"/>
              <a:gd name="connsiteY1" fmla="*/ 30543 h 832068"/>
              <a:gd name="connsiteX2" fmla="*/ 902493 w 1196875"/>
              <a:gd name="connsiteY2" fmla="*/ 264348 h 832068"/>
              <a:gd name="connsiteX3" fmla="*/ 1166243 w 1196875"/>
              <a:gd name="connsiteY3" fmla="*/ 528151 h 832068"/>
              <a:gd name="connsiteX4" fmla="*/ 1092674 w 1196875"/>
              <a:gd name="connsiteY4" fmla="*/ 706013 h 832068"/>
              <a:gd name="connsiteX5" fmla="*/ 948893 w 1196875"/>
              <a:gd name="connsiteY5" fmla="*/ 706013 h 832068"/>
              <a:gd name="connsiteX6" fmla="*/ 996423 w 1196875"/>
              <a:gd name="connsiteY6" fmla="*/ 832068 h 832068"/>
              <a:gd name="connsiteX7" fmla="*/ 387577 w 1196875"/>
              <a:gd name="connsiteY7" fmla="*/ 832068 h 832068"/>
              <a:gd name="connsiteX8" fmla="*/ 357286 w 1196875"/>
              <a:gd name="connsiteY8" fmla="*/ 706621 h 832068"/>
              <a:gd name="connsiteX9" fmla="*/ 104423 w 1196875"/>
              <a:gd name="connsiteY9" fmla="*/ 706621 h 832068"/>
              <a:gd name="connsiteX10" fmla="*/ 30142 w 1196875"/>
              <a:gd name="connsiteY10" fmla="*/ 529469 h 832068"/>
              <a:gd name="connsiteX11" fmla="*/ 327981 w 1196875"/>
              <a:gd name="connsiteY11" fmla="*/ 226850 h 832068"/>
              <a:gd name="connsiteX12" fmla="*/ 520909 w 1196875"/>
              <a:gd name="connsiteY12" fmla="*/ 31253 h 832068"/>
              <a:gd name="connsiteX13" fmla="*/ 594797 w 1196875"/>
              <a:gd name="connsiteY13" fmla="*/ 0 h 832068"/>
              <a:gd name="connsiteX0" fmla="*/ 594797 w 1196875"/>
              <a:gd name="connsiteY0" fmla="*/ 0 h 832068"/>
              <a:gd name="connsiteX1" fmla="*/ 668760 w 1196875"/>
              <a:gd name="connsiteY1" fmla="*/ 30543 h 832068"/>
              <a:gd name="connsiteX2" fmla="*/ 902493 w 1196875"/>
              <a:gd name="connsiteY2" fmla="*/ 264348 h 832068"/>
              <a:gd name="connsiteX3" fmla="*/ 1166243 w 1196875"/>
              <a:gd name="connsiteY3" fmla="*/ 528151 h 832068"/>
              <a:gd name="connsiteX4" fmla="*/ 1092674 w 1196875"/>
              <a:gd name="connsiteY4" fmla="*/ 706013 h 832068"/>
              <a:gd name="connsiteX5" fmla="*/ 948893 w 1196875"/>
              <a:gd name="connsiteY5" fmla="*/ 706013 h 832068"/>
              <a:gd name="connsiteX6" fmla="*/ 996423 w 1196875"/>
              <a:gd name="connsiteY6" fmla="*/ 832068 h 832068"/>
              <a:gd name="connsiteX7" fmla="*/ 357286 w 1196875"/>
              <a:gd name="connsiteY7" fmla="*/ 706621 h 832068"/>
              <a:gd name="connsiteX8" fmla="*/ 104423 w 1196875"/>
              <a:gd name="connsiteY8" fmla="*/ 706621 h 832068"/>
              <a:gd name="connsiteX9" fmla="*/ 30142 w 1196875"/>
              <a:gd name="connsiteY9" fmla="*/ 529469 h 832068"/>
              <a:gd name="connsiteX10" fmla="*/ 327981 w 1196875"/>
              <a:gd name="connsiteY10" fmla="*/ 226850 h 832068"/>
              <a:gd name="connsiteX11" fmla="*/ 520909 w 1196875"/>
              <a:gd name="connsiteY11" fmla="*/ 31253 h 832068"/>
              <a:gd name="connsiteX12" fmla="*/ 594797 w 1196875"/>
              <a:gd name="connsiteY12" fmla="*/ 0 h 832068"/>
              <a:gd name="connsiteX0" fmla="*/ 594797 w 1196875"/>
              <a:gd name="connsiteY0" fmla="*/ 0 h 706621"/>
              <a:gd name="connsiteX1" fmla="*/ 668760 w 1196875"/>
              <a:gd name="connsiteY1" fmla="*/ 30543 h 706621"/>
              <a:gd name="connsiteX2" fmla="*/ 902493 w 1196875"/>
              <a:gd name="connsiteY2" fmla="*/ 264348 h 706621"/>
              <a:gd name="connsiteX3" fmla="*/ 1166243 w 1196875"/>
              <a:gd name="connsiteY3" fmla="*/ 528151 h 706621"/>
              <a:gd name="connsiteX4" fmla="*/ 1092674 w 1196875"/>
              <a:gd name="connsiteY4" fmla="*/ 706013 h 706621"/>
              <a:gd name="connsiteX5" fmla="*/ 948893 w 1196875"/>
              <a:gd name="connsiteY5" fmla="*/ 706013 h 706621"/>
              <a:gd name="connsiteX6" fmla="*/ 357286 w 1196875"/>
              <a:gd name="connsiteY6" fmla="*/ 706621 h 706621"/>
              <a:gd name="connsiteX7" fmla="*/ 104423 w 1196875"/>
              <a:gd name="connsiteY7" fmla="*/ 706621 h 706621"/>
              <a:gd name="connsiteX8" fmla="*/ 30142 w 1196875"/>
              <a:gd name="connsiteY8" fmla="*/ 529469 h 706621"/>
              <a:gd name="connsiteX9" fmla="*/ 327981 w 1196875"/>
              <a:gd name="connsiteY9" fmla="*/ 226850 h 706621"/>
              <a:gd name="connsiteX10" fmla="*/ 520909 w 1196875"/>
              <a:gd name="connsiteY10" fmla="*/ 31253 h 706621"/>
              <a:gd name="connsiteX11" fmla="*/ 594797 w 1196875"/>
              <a:gd name="connsiteY11" fmla="*/ 0 h 706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96875" h="706621">
                <a:moveTo>
                  <a:pt x="594797" y="0"/>
                </a:moveTo>
                <a:cubicBezTo>
                  <a:pt x="621546" y="-89"/>
                  <a:pt x="648307" y="10122"/>
                  <a:pt x="668760" y="30543"/>
                </a:cubicBezTo>
                <a:lnTo>
                  <a:pt x="902493" y="264348"/>
                </a:lnTo>
                <a:lnTo>
                  <a:pt x="1166243" y="528151"/>
                </a:lnTo>
                <a:cubicBezTo>
                  <a:pt x="1231672" y="593519"/>
                  <a:pt x="1185373" y="706013"/>
                  <a:pt x="1092674" y="706013"/>
                </a:cubicBezTo>
                <a:lnTo>
                  <a:pt x="948893" y="706013"/>
                </a:lnTo>
                <a:lnTo>
                  <a:pt x="357286" y="706621"/>
                </a:lnTo>
                <a:lnTo>
                  <a:pt x="104423" y="706621"/>
                </a:lnTo>
                <a:cubicBezTo>
                  <a:pt x="11724" y="706621"/>
                  <a:pt x="-34575" y="595546"/>
                  <a:pt x="30142" y="529469"/>
                </a:cubicBezTo>
                <a:lnTo>
                  <a:pt x="327981" y="226850"/>
                </a:lnTo>
                <a:lnTo>
                  <a:pt x="520909" y="31253"/>
                </a:lnTo>
                <a:cubicBezTo>
                  <a:pt x="541311" y="10477"/>
                  <a:pt x="568048" y="89"/>
                  <a:pt x="594797" y="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sz="3000">
              <a:solidFill>
                <a:srgbClr val="FFFFFF"/>
              </a:solidFill>
            </a:endParaRPr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87094518-FD75-4C47-92CE-0458A14AFD83}"/>
              </a:ext>
            </a:extLst>
          </p:cNvPr>
          <p:cNvSpPr/>
          <p:nvPr/>
        </p:nvSpPr>
        <p:spPr>
          <a:xfrm rot="16200000">
            <a:off x="5359018" y="5056964"/>
            <a:ext cx="1196875" cy="706621"/>
          </a:xfrm>
          <a:custGeom>
            <a:avLst/>
            <a:gdLst>
              <a:gd name="connsiteX0" fmla="*/ 594797 w 1196875"/>
              <a:gd name="connsiteY0" fmla="*/ 0 h 832068"/>
              <a:gd name="connsiteX1" fmla="*/ 668760 w 1196875"/>
              <a:gd name="connsiteY1" fmla="*/ 30543 h 832068"/>
              <a:gd name="connsiteX2" fmla="*/ 902493 w 1196875"/>
              <a:gd name="connsiteY2" fmla="*/ 264348 h 832068"/>
              <a:gd name="connsiteX3" fmla="*/ 1166243 w 1196875"/>
              <a:gd name="connsiteY3" fmla="*/ 528151 h 832068"/>
              <a:gd name="connsiteX4" fmla="*/ 1092674 w 1196875"/>
              <a:gd name="connsiteY4" fmla="*/ 706013 h 832068"/>
              <a:gd name="connsiteX5" fmla="*/ 948893 w 1196875"/>
              <a:gd name="connsiteY5" fmla="*/ 706013 h 832068"/>
              <a:gd name="connsiteX6" fmla="*/ 996423 w 1196875"/>
              <a:gd name="connsiteY6" fmla="*/ 832068 h 832068"/>
              <a:gd name="connsiteX7" fmla="*/ 387577 w 1196875"/>
              <a:gd name="connsiteY7" fmla="*/ 832068 h 832068"/>
              <a:gd name="connsiteX8" fmla="*/ 357286 w 1196875"/>
              <a:gd name="connsiteY8" fmla="*/ 706621 h 832068"/>
              <a:gd name="connsiteX9" fmla="*/ 104423 w 1196875"/>
              <a:gd name="connsiteY9" fmla="*/ 706621 h 832068"/>
              <a:gd name="connsiteX10" fmla="*/ 30142 w 1196875"/>
              <a:gd name="connsiteY10" fmla="*/ 529469 h 832068"/>
              <a:gd name="connsiteX11" fmla="*/ 327981 w 1196875"/>
              <a:gd name="connsiteY11" fmla="*/ 226850 h 832068"/>
              <a:gd name="connsiteX12" fmla="*/ 520909 w 1196875"/>
              <a:gd name="connsiteY12" fmla="*/ 31253 h 832068"/>
              <a:gd name="connsiteX13" fmla="*/ 594797 w 1196875"/>
              <a:gd name="connsiteY13" fmla="*/ 0 h 832068"/>
              <a:gd name="connsiteX0" fmla="*/ 594797 w 1196875"/>
              <a:gd name="connsiteY0" fmla="*/ 0 h 832068"/>
              <a:gd name="connsiteX1" fmla="*/ 668760 w 1196875"/>
              <a:gd name="connsiteY1" fmla="*/ 30543 h 832068"/>
              <a:gd name="connsiteX2" fmla="*/ 902493 w 1196875"/>
              <a:gd name="connsiteY2" fmla="*/ 264348 h 832068"/>
              <a:gd name="connsiteX3" fmla="*/ 1166243 w 1196875"/>
              <a:gd name="connsiteY3" fmla="*/ 528151 h 832068"/>
              <a:gd name="connsiteX4" fmla="*/ 1092674 w 1196875"/>
              <a:gd name="connsiteY4" fmla="*/ 706013 h 832068"/>
              <a:gd name="connsiteX5" fmla="*/ 948893 w 1196875"/>
              <a:gd name="connsiteY5" fmla="*/ 706013 h 832068"/>
              <a:gd name="connsiteX6" fmla="*/ 996423 w 1196875"/>
              <a:gd name="connsiteY6" fmla="*/ 832068 h 832068"/>
              <a:gd name="connsiteX7" fmla="*/ 357286 w 1196875"/>
              <a:gd name="connsiteY7" fmla="*/ 706621 h 832068"/>
              <a:gd name="connsiteX8" fmla="*/ 104423 w 1196875"/>
              <a:gd name="connsiteY8" fmla="*/ 706621 h 832068"/>
              <a:gd name="connsiteX9" fmla="*/ 30142 w 1196875"/>
              <a:gd name="connsiteY9" fmla="*/ 529469 h 832068"/>
              <a:gd name="connsiteX10" fmla="*/ 327981 w 1196875"/>
              <a:gd name="connsiteY10" fmla="*/ 226850 h 832068"/>
              <a:gd name="connsiteX11" fmla="*/ 520909 w 1196875"/>
              <a:gd name="connsiteY11" fmla="*/ 31253 h 832068"/>
              <a:gd name="connsiteX12" fmla="*/ 594797 w 1196875"/>
              <a:gd name="connsiteY12" fmla="*/ 0 h 832068"/>
              <a:gd name="connsiteX0" fmla="*/ 594797 w 1196875"/>
              <a:gd name="connsiteY0" fmla="*/ 0 h 706621"/>
              <a:gd name="connsiteX1" fmla="*/ 668760 w 1196875"/>
              <a:gd name="connsiteY1" fmla="*/ 30543 h 706621"/>
              <a:gd name="connsiteX2" fmla="*/ 902493 w 1196875"/>
              <a:gd name="connsiteY2" fmla="*/ 264348 h 706621"/>
              <a:gd name="connsiteX3" fmla="*/ 1166243 w 1196875"/>
              <a:gd name="connsiteY3" fmla="*/ 528151 h 706621"/>
              <a:gd name="connsiteX4" fmla="*/ 1092674 w 1196875"/>
              <a:gd name="connsiteY4" fmla="*/ 706013 h 706621"/>
              <a:gd name="connsiteX5" fmla="*/ 948893 w 1196875"/>
              <a:gd name="connsiteY5" fmla="*/ 706013 h 706621"/>
              <a:gd name="connsiteX6" fmla="*/ 357286 w 1196875"/>
              <a:gd name="connsiteY6" fmla="*/ 706621 h 706621"/>
              <a:gd name="connsiteX7" fmla="*/ 104423 w 1196875"/>
              <a:gd name="connsiteY7" fmla="*/ 706621 h 706621"/>
              <a:gd name="connsiteX8" fmla="*/ 30142 w 1196875"/>
              <a:gd name="connsiteY8" fmla="*/ 529469 h 706621"/>
              <a:gd name="connsiteX9" fmla="*/ 327981 w 1196875"/>
              <a:gd name="connsiteY9" fmla="*/ 226850 h 706621"/>
              <a:gd name="connsiteX10" fmla="*/ 520909 w 1196875"/>
              <a:gd name="connsiteY10" fmla="*/ 31253 h 706621"/>
              <a:gd name="connsiteX11" fmla="*/ 594797 w 1196875"/>
              <a:gd name="connsiteY11" fmla="*/ 0 h 706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96875" h="706621">
                <a:moveTo>
                  <a:pt x="594797" y="0"/>
                </a:moveTo>
                <a:cubicBezTo>
                  <a:pt x="621546" y="-89"/>
                  <a:pt x="648307" y="10122"/>
                  <a:pt x="668760" y="30543"/>
                </a:cubicBezTo>
                <a:lnTo>
                  <a:pt x="902493" y="264348"/>
                </a:lnTo>
                <a:lnTo>
                  <a:pt x="1166243" y="528151"/>
                </a:lnTo>
                <a:cubicBezTo>
                  <a:pt x="1231672" y="593519"/>
                  <a:pt x="1185373" y="706013"/>
                  <a:pt x="1092674" y="706013"/>
                </a:cubicBezTo>
                <a:lnTo>
                  <a:pt x="948893" y="706013"/>
                </a:lnTo>
                <a:lnTo>
                  <a:pt x="357286" y="706621"/>
                </a:lnTo>
                <a:lnTo>
                  <a:pt x="104423" y="706621"/>
                </a:lnTo>
                <a:cubicBezTo>
                  <a:pt x="11724" y="706621"/>
                  <a:pt x="-34575" y="595546"/>
                  <a:pt x="30142" y="529469"/>
                </a:cubicBezTo>
                <a:lnTo>
                  <a:pt x="327981" y="226850"/>
                </a:lnTo>
                <a:lnTo>
                  <a:pt x="520909" y="31253"/>
                </a:lnTo>
                <a:cubicBezTo>
                  <a:pt x="541311" y="10477"/>
                  <a:pt x="568048" y="89"/>
                  <a:pt x="594797" y="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sz="3000">
              <a:solidFill>
                <a:srgbClr val="FFFFFF"/>
              </a:solidFill>
            </a:endParaRPr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A9FDB0EB-32DC-4247-BDF9-F189B1D75624}"/>
              </a:ext>
            </a:extLst>
          </p:cNvPr>
          <p:cNvSpPr/>
          <p:nvPr/>
        </p:nvSpPr>
        <p:spPr>
          <a:xfrm rot="10800000">
            <a:off x="7184281" y="3967742"/>
            <a:ext cx="599301" cy="444094"/>
          </a:xfrm>
          <a:custGeom>
            <a:avLst/>
            <a:gdLst>
              <a:gd name="connsiteX0" fmla="*/ 579725 w 599301"/>
              <a:gd name="connsiteY0" fmla="*/ 444094 h 444094"/>
              <a:gd name="connsiteX1" fmla="*/ 0 w 599301"/>
              <a:gd name="connsiteY1" fmla="*/ 444094 h 444094"/>
              <a:gd name="connsiteX2" fmla="*/ 7637 w 599301"/>
              <a:gd name="connsiteY2" fmla="*/ 292862 h 444094"/>
              <a:gd name="connsiteX3" fmla="*/ 13481 w 599301"/>
              <a:gd name="connsiteY3" fmla="*/ 252894 h 444094"/>
              <a:gd name="connsiteX4" fmla="*/ 39114 w 599301"/>
              <a:gd name="connsiteY4" fmla="*/ 226850 h 444094"/>
              <a:gd name="connsiteX5" fmla="*/ 232042 w 599301"/>
              <a:gd name="connsiteY5" fmla="*/ 31253 h 444094"/>
              <a:gd name="connsiteX6" fmla="*/ 305930 w 599301"/>
              <a:gd name="connsiteY6" fmla="*/ 0 h 444094"/>
              <a:gd name="connsiteX7" fmla="*/ 379893 w 599301"/>
              <a:gd name="connsiteY7" fmla="*/ 30543 h 444094"/>
              <a:gd name="connsiteX8" fmla="*/ 599301 w 599301"/>
              <a:gd name="connsiteY8" fmla="*/ 250019 h 444094"/>
              <a:gd name="connsiteX9" fmla="*/ 584369 w 599301"/>
              <a:gd name="connsiteY9" fmla="*/ 352135 h 444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9301" h="444094">
                <a:moveTo>
                  <a:pt x="579725" y="444094"/>
                </a:moveTo>
                <a:lnTo>
                  <a:pt x="0" y="444094"/>
                </a:lnTo>
                <a:lnTo>
                  <a:pt x="7637" y="292862"/>
                </a:lnTo>
                <a:lnTo>
                  <a:pt x="13481" y="252894"/>
                </a:lnTo>
                <a:lnTo>
                  <a:pt x="39114" y="226850"/>
                </a:lnTo>
                <a:lnTo>
                  <a:pt x="232042" y="31253"/>
                </a:lnTo>
                <a:cubicBezTo>
                  <a:pt x="252444" y="10477"/>
                  <a:pt x="279181" y="89"/>
                  <a:pt x="305930" y="0"/>
                </a:cubicBezTo>
                <a:cubicBezTo>
                  <a:pt x="332679" y="-89"/>
                  <a:pt x="359440" y="10122"/>
                  <a:pt x="379893" y="30543"/>
                </a:cubicBezTo>
                <a:lnTo>
                  <a:pt x="599301" y="250019"/>
                </a:lnTo>
                <a:lnTo>
                  <a:pt x="584369" y="352135"/>
                </a:lnTo>
                <a:close/>
              </a:path>
            </a:pathLst>
          </a:custGeom>
          <a:solidFill>
            <a:schemeClr val="tx1">
              <a:alpha val="25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sz="3000">
              <a:solidFill>
                <a:srgbClr val="FFFFFF"/>
              </a:solidFill>
            </a:endParaRP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D9593151-2822-49A9-BB58-2CDE32545510}"/>
              </a:ext>
            </a:extLst>
          </p:cNvPr>
          <p:cNvSpPr/>
          <p:nvPr/>
        </p:nvSpPr>
        <p:spPr>
          <a:xfrm rot="10800000">
            <a:off x="6875574" y="3580816"/>
            <a:ext cx="1196875" cy="706621"/>
          </a:xfrm>
          <a:custGeom>
            <a:avLst/>
            <a:gdLst>
              <a:gd name="connsiteX0" fmla="*/ 594797 w 1196875"/>
              <a:gd name="connsiteY0" fmla="*/ 0 h 832068"/>
              <a:gd name="connsiteX1" fmla="*/ 668760 w 1196875"/>
              <a:gd name="connsiteY1" fmla="*/ 30543 h 832068"/>
              <a:gd name="connsiteX2" fmla="*/ 902493 w 1196875"/>
              <a:gd name="connsiteY2" fmla="*/ 264348 h 832068"/>
              <a:gd name="connsiteX3" fmla="*/ 1166243 w 1196875"/>
              <a:gd name="connsiteY3" fmla="*/ 528151 h 832068"/>
              <a:gd name="connsiteX4" fmla="*/ 1092674 w 1196875"/>
              <a:gd name="connsiteY4" fmla="*/ 706013 h 832068"/>
              <a:gd name="connsiteX5" fmla="*/ 948893 w 1196875"/>
              <a:gd name="connsiteY5" fmla="*/ 706013 h 832068"/>
              <a:gd name="connsiteX6" fmla="*/ 996423 w 1196875"/>
              <a:gd name="connsiteY6" fmla="*/ 832068 h 832068"/>
              <a:gd name="connsiteX7" fmla="*/ 387577 w 1196875"/>
              <a:gd name="connsiteY7" fmla="*/ 832068 h 832068"/>
              <a:gd name="connsiteX8" fmla="*/ 357286 w 1196875"/>
              <a:gd name="connsiteY8" fmla="*/ 706621 h 832068"/>
              <a:gd name="connsiteX9" fmla="*/ 104423 w 1196875"/>
              <a:gd name="connsiteY9" fmla="*/ 706621 h 832068"/>
              <a:gd name="connsiteX10" fmla="*/ 30142 w 1196875"/>
              <a:gd name="connsiteY10" fmla="*/ 529469 h 832068"/>
              <a:gd name="connsiteX11" fmla="*/ 327981 w 1196875"/>
              <a:gd name="connsiteY11" fmla="*/ 226850 h 832068"/>
              <a:gd name="connsiteX12" fmla="*/ 520909 w 1196875"/>
              <a:gd name="connsiteY12" fmla="*/ 31253 h 832068"/>
              <a:gd name="connsiteX13" fmla="*/ 594797 w 1196875"/>
              <a:gd name="connsiteY13" fmla="*/ 0 h 832068"/>
              <a:gd name="connsiteX0" fmla="*/ 594797 w 1196875"/>
              <a:gd name="connsiteY0" fmla="*/ 0 h 832068"/>
              <a:gd name="connsiteX1" fmla="*/ 668760 w 1196875"/>
              <a:gd name="connsiteY1" fmla="*/ 30543 h 832068"/>
              <a:gd name="connsiteX2" fmla="*/ 902493 w 1196875"/>
              <a:gd name="connsiteY2" fmla="*/ 264348 h 832068"/>
              <a:gd name="connsiteX3" fmla="*/ 1166243 w 1196875"/>
              <a:gd name="connsiteY3" fmla="*/ 528151 h 832068"/>
              <a:gd name="connsiteX4" fmla="*/ 1092674 w 1196875"/>
              <a:gd name="connsiteY4" fmla="*/ 706013 h 832068"/>
              <a:gd name="connsiteX5" fmla="*/ 948893 w 1196875"/>
              <a:gd name="connsiteY5" fmla="*/ 706013 h 832068"/>
              <a:gd name="connsiteX6" fmla="*/ 996423 w 1196875"/>
              <a:gd name="connsiteY6" fmla="*/ 832068 h 832068"/>
              <a:gd name="connsiteX7" fmla="*/ 357286 w 1196875"/>
              <a:gd name="connsiteY7" fmla="*/ 706621 h 832068"/>
              <a:gd name="connsiteX8" fmla="*/ 104423 w 1196875"/>
              <a:gd name="connsiteY8" fmla="*/ 706621 h 832068"/>
              <a:gd name="connsiteX9" fmla="*/ 30142 w 1196875"/>
              <a:gd name="connsiteY9" fmla="*/ 529469 h 832068"/>
              <a:gd name="connsiteX10" fmla="*/ 327981 w 1196875"/>
              <a:gd name="connsiteY10" fmla="*/ 226850 h 832068"/>
              <a:gd name="connsiteX11" fmla="*/ 520909 w 1196875"/>
              <a:gd name="connsiteY11" fmla="*/ 31253 h 832068"/>
              <a:gd name="connsiteX12" fmla="*/ 594797 w 1196875"/>
              <a:gd name="connsiteY12" fmla="*/ 0 h 832068"/>
              <a:gd name="connsiteX0" fmla="*/ 594797 w 1196875"/>
              <a:gd name="connsiteY0" fmla="*/ 0 h 706621"/>
              <a:gd name="connsiteX1" fmla="*/ 668760 w 1196875"/>
              <a:gd name="connsiteY1" fmla="*/ 30543 h 706621"/>
              <a:gd name="connsiteX2" fmla="*/ 902493 w 1196875"/>
              <a:gd name="connsiteY2" fmla="*/ 264348 h 706621"/>
              <a:gd name="connsiteX3" fmla="*/ 1166243 w 1196875"/>
              <a:gd name="connsiteY3" fmla="*/ 528151 h 706621"/>
              <a:gd name="connsiteX4" fmla="*/ 1092674 w 1196875"/>
              <a:gd name="connsiteY4" fmla="*/ 706013 h 706621"/>
              <a:gd name="connsiteX5" fmla="*/ 948893 w 1196875"/>
              <a:gd name="connsiteY5" fmla="*/ 706013 h 706621"/>
              <a:gd name="connsiteX6" fmla="*/ 357286 w 1196875"/>
              <a:gd name="connsiteY6" fmla="*/ 706621 h 706621"/>
              <a:gd name="connsiteX7" fmla="*/ 104423 w 1196875"/>
              <a:gd name="connsiteY7" fmla="*/ 706621 h 706621"/>
              <a:gd name="connsiteX8" fmla="*/ 30142 w 1196875"/>
              <a:gd name="connsiteY8" fmla="*/ 529469 h 706621"/>
              <a:gd name="connsiteX9" fmla="*/ 327981 w 1196875"/>
              <a:gd name="connsiteY9" fmla="*/ 226850 h 706621"/>
              <a:gd name="connsiteX10" fmla="*/ 520909 w 1196875"/>
              <a:gd name="connsiteY10" fmla="*/ 31253 h 706621"/>
              <a:gd name="connsiteX11" fmla="*/ 594797 w 1196875"/>
              <a:gd name="connsiteY11" fmla="*/ 0 h 706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96875" h="706621">
                <a:moveTo>
                  <a:pt x="594797" y="0"/>
                </a:moveTo>
                <a:cubicBezTo>
                  <a:pt x="621546" y="-89"/>
                  <a:pt x="648307" y="10122"/>
                  <a:pt x="668760" y="30543"/>
                </a:cubicBezTo>
                <a:lnTo>
                  <a:pt x="902493" y="264348"/>
                </a:lnTo>
                <a:lnTo>
                  <a:pt x="1166243" y="528151"/>
                </a:lnTo>
                <a:cubicBezTo>
                  <a:pt x="1231672" y="593519"/>
                  <a:pt x="1185373" y="706013"/>
                  <a:pt x="1092674" y="706013"/>
                </a:cubicBezTo>
                <a:lnTo>
                  <a:pt x="948893" y="706013"/>
                </a:lnTo>
                <a:lnTo>
                  <a:pt x="357286" y="706621"/>
                </a:lnTo>
                <a:lnTo>
                  <a:pt x="104423" y="706621"/>
                </a:lnTo>
                <a:cubicBezTo>
                  <a:pt x="11724" y="706621"/>
                  <a:pt x="-34575" y="595546"/>
                  <a:pt x="30142" y="529469"/>
                </a:cubicBezTo>
                <a:lnTo>
                  <a:pt x="327981" y="226850"/>
                </a:lnTo>
                <a:lnTo>
                  <a:pt x="520909" y="31253"/>
                </a:lnTo>
                <a:cubicBezTo>
                  <a:pt x="541311" y="10477"/>
                  <a:pt x="568048" y="89"/>
                  <a:pt x="594797" y="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/>
            <a:endParaRPr sz="3000">
              <a:solidFill>
                <a:srgbClr val="FFFFFF"/>
              </a:solidFill>
            </a:endParaRPr>
          </a:p>
        </p:txBody>
      </p:sp>
      <p:sp>
        <p:nvSpPr>
          <p:cNvPr id="95" name="Graphic 39" descr="Single gear">
            <a:extLst>
              <a:ext uri="{FF2B5EF4-FFF2-40B4-BE49-F238E27FC236}">
                <a16:creationId xmlns:a16="http://schemas.microsoft.com/office/drawing/2014/main" id="{5168F7ED-34B2-43CB-AFDC-5BF865F945A9}"/>
              </a:ext>
            </a:extLst>
          </p:cNvPr>
          <p:cNvSpPr/>
          <p:nvPr/>
        </p:nvSpPr>
        <p:spPr>
          <a:xfrm>
            <a:off x="4297749" y="3841350"/>
            <a:ext cx="367115" cy="367115"/>
          </a:xfrm>
          <a:custGeom>
            <a:avLst/>
            <a:gdLst>
              <a:gd name="connsiteX0" fmla="*/ 183558 w 367115"/>
              <a:gd name="connsiteY0" fmla="*/ 248343 h 367115"/>
              <a:gd name="connsiteX1" fmla="*/ 118773 w 367115"/>
              <a:gd name="connsiteY1" fmla="*/ 183558 h 367115"/>
              <a:gd name="connsiteX2" fmla="*/ 183558 w 367115"/>
              <a:gd name="connsiteY2" fmla="*/ 118773 h 367115"/>
              <a:gd name="connsiteX3" fmla="*/ 248343 w 367115"/>
              <a:gd name="connsiteY3" fmla="*/ 183558 h 367115"/>
              <a:gd name="connsiteX4" fmla="*/ 183558 w 367115"/>
              <a:gd name="connsiteY4" fmla="*/ 248343 h 367115"/>
              <a:gd name="connsiteX5" fmla="*/ 329324 w 367115"/>
              <a:gd name="connsiteY5" fmla="*/ 143067 h 367115"/>
              <a:gd name="connsiteX6" fmla="*/ 315287 w 367115"/>
              <a:gd name="connsiteY6" fmla="*/ 109595 h 367115"/>
              <a:gd name="connsiteX7" fmla="*/ 328784 w 367115"/>
              <a:gd name="connsiteY7" fmla="*/ 69104 h 367115"/>
              <a:gd name="connsiteX8" fmla="*/ 298011 w 367115"/>
              <a:gd name="connsiteY8" fmla="*/ 38331 h 367115"/>
              <a:gd name="connsiteX9" fmla="*/ 257520 w 367115"/>
              <a:gd name="connsiteY9" fmla="*/ 51828 h 367115"/>
              <a:gd name="connsiteX10" fmla="*/ 223508 w 367115"/>
              <a:gd name="connsiteY10" fmla="*/ 37791 h 367115"/>
              <a:gd name="connsiteX11" fmla="*/ 205153 w 367115"/>
              <a:gd name="connsiteY11" fmla="*/ 0 h 367115"/>
              <a:gd name="connsiteX12" fmla="*/ 161963 w 367115"/>
              <a:gd name="connsiteY12" fmla="*/ 0 h 367115"/>
              <a:gd name="connsiteX13" fmla="*/ 143067 w 367115"/>
              <a:gd name="connsiteY13" fmla="*/ 37791 h 367115"/>
              <a:gd name="connsiteX14" fmla="*/ 109595 w 367115"/>
              <a:gd name="connsiteY14" fmla="*/ 51828 h 367115"/>
              <a:gd name="connsiteX15" fmla="*/ 69104 w 367115"/>
              <a:gd name="connsiteY15" fmla="*/ 38331 h 367115"/>
              <a:gd name="connsiteX16" fmla="*/ 38331 w 367115"/>
              <a:gd name="connsiteY16" fmla="*/ 69104 h 367115"/>
              <a:gd name="connsiteX17" fmla="*/ 51828 w 367115"/>
              <a:gd name="connsiteY17" fmla="*/ 109595 h 367115"/>
              <a:gd name="connsiteX18" fmla="*/ 37791 w 367115"/>
              <a:gd name="connsiteY18" fmla="*/ 143607 h 367115"/>
              <a:gd name="connsiteX19" fmla="*/ 0 w 367115"/>
              <a:gd name="connsiteY19" fmla="*/ 161963 h 367115"/>
              <a:gd name="connsiteX20" fmla="*/ 0 w 367115"/>
              <a:gd name="connsiteY20" fmla="*/ 205153 h 367115"/>
              <a:gd name="connsiteX21" fmla="*/ 37791 w 367115"/>
              <a:gd name="connsiteY21" fmla="*/ 224048 h 367115"/>
              <a:gd name="connsiteX22" fmla="*/ 51828 w 367115"/>
              <a:gd name="connsiteY22" fmla="*/ 257520 h 367115"/>
              <a:gd name="connsiteX23" fmla="*/ 38331 w 367115"/>
              <a:gd name="connsiteY23" fmla="*/ 298011 h 367115"/>
              <a:gd name="connsiteX24" fmla="*/ 69104 w 367115"/>
              <a:gd name="connsiteY24" fmla="*/ 328784 h 367115"/>
              <a:gd name="connsiteX25" fmla="*/ 109595 w 367115"/>
              <a:gd name="connsiteY25" fmla="*/ 315287 h 367115"/>
              <a:gd name="connsiteX26" fmla="*/ 143607 w 367115"/>
              <a:gd name="connsiteY26" fmla="*/ 329324 h 367115"/>
              <a:gd name="connsiteX27" fmla="*/ 162502 w 367115"/>
              <a:gd name="connsiteY27" fmla="*/ 367115 h 367115"/>
              <a:gd name="connsiteX28" fmla="*/ 205692 w 367115"/>
              <a:gd name="connsiteY28" fmla="*/ 367115 h 367115"/>
              <a:gd name="connsiteX29" fmla="*/ 224588 w 367115"/>
              <a:gd name="connsiteY29" fmla="*/ 329324 h 367115"/>
              <a:gd name="connsiteX30" fmla="*/ 258060 w 367115"/>
              <a:gd name="connsiteY30" fmla="*/ 315287 h 367115"/>
              <a:gd name="connsiteX31" fmla="*/ 298551 w 367115"/>
              <a:gd name="connsiteY31" fmla="*/ 328784 h 367115"/>
              <a:gd name="connsiteX32" fmla="*/ 329324 w 367115"/>
              <a:gd name="connsiteY32" fmla="*/ 298011 h 367115"/>
              <a:gd name="connsiteX33" fmla="*/ 315827 w 367115"/>
              <a:gd name="connsiteY33" fmla="*/ 257520 h 367115"/>
              <a:gd name="connsiteX34" fmla="*/ 329864 w 367115"/>
              <a:gd name="connsiteY34" fmla="*/ 223508 h 367115"/>
              <a:gd name="connsiteX35" fmla="*/ 367655 w 367115"/>
              <a:gd name="connsiteY35" fmla="*/ 204613 h 367115"/>
              <a:gd name="connsiteX36" fmla="*/ 367655 w 367115"/>
              <a:gd name="connsiteY36" fmla="*/ 161423 h 367115"/>
              <a:gd name="connsiteX37" fmla="*/ 329324 w 367115"/>
              <a:gd name="connsiteY37" fmla="*/ 143067 h 367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67115" h="367115">
                <a:moveTo>
                  <a:pt x="183558" y="248343"/>
                </a:moveTo>
                <a:cubicBezTo>
                  <a:pt x="147926" y="248343"/>
                  <a:pt x="118773" y="219189"/>
                  <a:pt x="118773" y="183558"/>
                </a:cubicBezTo>
                <a:cubicBezTo>
                  <a:pt x="118773" y="147926"/>
                  <a:pt x="147926" y="118773"/>
                  <a:pt x="183558" y="118773"/>
                </a:cubicBezTo>
                <a:cubicBezTo>
                  <a:pt x="219189" y="118773"/>
                  <a:pt x="248343" y="147926"/>
                  <a:pt x="248343" y="183558"/>
                </a:cubicBezTo>
                <a:cubicBezTo>
                  <a:pt x="248343" y="219189"/>
                  <a:pt x="219189" y="248343"/>
                  <a:pt x="183558" y="248343"/>
                </a:cubicBezTo>
                <a:close/>
                <a:moveTo>
                  <a:pt x="329324" y="143067"/>
                </a:moveTo>
                <a:cubicBezTo>
                  <a:pt x="326085" y="131190"/>
                  <a:pt x="321226" y="119852"/>
                  <a:pt x="315287" y="109595"/>
                </a:cubicBezTo>
                <a:lnTo>
                  <a:pt x="328784" y="69104"/>
                </a:lnTo>
                <a:lnTo>
                  <a:pt x="298011" y="38331"/>
                </a:lnTo>
                <a:lnTo>
                  <a:pt x="257520" y="51828"/>
                </a:lnTo>
                <a:cubicBezTo>
                  <a:pt x="246723" y="45889"/>
                  <a:pt x="235385" y="41031"/>
                  <a:pt x="223508" y="37791"/>
                </a:cubicBezTo>
                <a:lnTo>
                  <a:pt x="205153" y="0"/>
                </a:lnTo>
                <a:lnTo>
                  <a:pt x="161963" y="0"/>
                </a:lnTo>
                <a:lnTo>
                  <a:pt x="143067" y="37791"/>
                </a:lnTo>
                <a:cubicBezTo>
                  <a:pt x="131190" y="41031"/>
                  <a:pt x="119852" y="45889"/>
                  <a:pt x="109595" y="51828"/>
                </a:cubicBezTo>
                <a:lnTo>
                  <a:pt x="69104" y="38331"/>
                </a:lnTo>
                <a:lnTo>
                  <a:pt x="38331" y="69104"/>
                </a:lnTo>
                <a:lnTo>
                  <a:pt x="51828" y="109595"/>
                </a:lnTo>
                <a:cubicBezTo>
                  <a:pt x="45889" y="120392"/>
                  <a:pt x="41031" y="131730"/>
                  <a:pt x="37791" y="143607"/>
                </a:cubicBezTo>
                <a:lnTo>
                  <a:pt x="0" y="161963"/>
                </a:lnTo>
                <a:lnTo>
                  <a:pt x="0" y="205153"/>
                </a:lnTo>
                <a:lnTo>
                  <a:pt x="37791" y="224048"/>
                </a:lnTo>
                <a:cubicBezTo>
                  <a:pt x="41031" y="235925"/>
                  <a:pt x="45889" y="247263"/>
                  <a:pt x="51828" y="257520"/>
                </a:cubicBezTo>
                <a:lnTo>
                  <a:pt x="38331" y="298011"/>
                </a:lnTo>
                <a:lnTo>
                  <a:pt x="69104" y="328784"/>
                </a:lnTo>
                <a:lnTo>
                  <a:pt x="109595" y="315287"/>
                </a:lnTo>
                <a:cubicBezTo>
                  <a:pt x="120392" y="321226"/>
                  <a:pt x="131730" y="326085"/>
                  <a:pt x="143607" y="329324"/>
                </a:cubicBezTo>
                <a:lnTo>
                  <a:pt x="162502" y="367115"/>
                </a:lnTo>
                <a:lnTo>
                  <a:pt x="205692" y="367115"/>
                </a:lnTo>
                <a:lnTo>
                  <a:pt x="224588" y="329324"/>
                </a:lnTo>
                <a:cubicBezTo>
                  <a:pt x="236465" y="326085"/>
                  <a:pt x="247803" y="321226"/>
                  <a:pt x="258060" y="315287"/>
                </a:cubicBezTo>
                <a:lnTo>
                  <a:pt x="298551" y="328784"/>
                </a:lnTo>
                <a:lnTo>
                  <a:pt x="329324" y="298011"/>
                </a:lnTo>
                <a:lnTo>
                  <a:pt x="315827" y="257520"/>
                </a:lnTo>
                <a:cubicBezTo>
                  <a:pt x="321766" y="246723"/>
                  <a:pt x="326624" y="235385"/>
                  <a:pt x="329864" y="223508"/>
                </a:cubicBezTo>
                <a:lnTo>
                  <a:pt x="367655" y="204613"/>
                </a:lnTo>
                <a:lnTo>
                  <a:pt x="367655" y="161423"/>
                </a:lnTo>
                <a:lnTo>
                  <a:pt x="329324" y="143067"/>
                </a:lnTo>
                <a:close/>
              </a:path>
            </a:pathLst>
          </a:custGeom>
          <a:solidFill>
            <a:schemeClr val="bg1"/>
          </a:solidFill>
          <a:ln w="53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AB5E8770-B4E4-47B3-8370-D8DEFD24977F}"/>
              </a:ext>
            </a:extLst>
          </p:cNvPr>
          <p:cNvSpPr/>
          <p:nvPr/>
        </p:nvSpPr>
        <p:spPr>
          <a:xfrm>
            <a:off x="5714953" y="2216698"/>
            <a:ext cx="367436" cy="420808"/>
          </a:xfrm>
          <a:custGeom>
            <a:avLst/>
            <a:gdLst>
              <a:gd name="connsiteX0" fmla="*/ 183393 w 367436"/>
              <a:gd name="connsiteY0" fmla="*/ 334722 h 420808"/>
              <a:gd name="connsiteX1" fmla="*/ 194190 w 367436"/>
              <a:gd name="connsiteY1" fmla="*/ 345520 h 420808"/>
              <a:gd name="connsiteX2" fmla="*/ 183393 w 367436"/>
              <a:gd name="connsiteY2" fmla="*/ 356317 h 420808"/>
              <a:gd name="connsiteX3" fmla="*/ 172595 w 367436"/>
              <a:gd name="connsiteY3" fmla="*/ 345520 h 420808"/>
              <a:gd name="connsiteX4" fmla="*/ 183393 w 367436"/>
              <a:gd name="connsiteY4" fmla="*/ 334722 h 420808"/>
              <a:gd name="connsiteX5" fmla="*/ 291368 w 367436"/>
              <a:gd name="connsiteY5" fmla="*/ 221349 h 420808"/>
              <a:gd name="connsiteX6" fmla="*/ 302165 w 367436"/>
              <a:gd name="connsiteY6" fmla="*/ 232147 h 420808"/>
              <a:gd name="connsiteX7" fmla="*/ 291368 w 367436"/>
              <a:gd name="connsiteY7" fmla="*/ 242944 h 420808"/>
              <a:gd name="connsiteX8" fmla="*/ 280570 w 367436"/>
              <a:gd name="connsiteY8" fmla="*/ 232147 h 420808"/>
              <a:gd name="connsiteX9" fmla="*/ 291368 w 367436"/>
              <a:gd name="connsiteY9" fmla="*/ 221349 h 420808"/>
              <a:gd name="connsiteX10" fmla="*/ 75418 w 367436"/>
              <a:gd name="connsiteY10" fmla="*/ 221349 h 420808"/>
              <a:gd name="connsiteX11" fmla="*/ 86215 w 367436"/>
              <a:gd name="connsiteY11" fmla="*/ 232147 h 420808"/>
              <a:gd name="connsiteX12" fmla="*/ 75418 w 367436"/>
              <a:gd name="connsiteY12" fmla="*/ 242944 h 420808"/>
              <a:gd name="connsiteX13" fmla="*/ 64620 w 367436"/>
              <a:gd name="connsiteY13" fmla="*/ 232147 h 420808"/>
              <a:gd name="connsiteX14" fmla="*/ 75418 w 367436"/>
              <a:gd name="connsiteY14" fmla="*/ 221349 h 420808"/>
              <a:gd name="connsiteX15" fmla="*/ 172595 w 367436"/>
              <a:gd name="connsiteY15" fmla="*/ 156564 h 420808"/>
              <a:gd name="connsiteX16" fmla="*/ 194191 w 367436"/>
              <a:gd name="connsiteY16" fmla="*/ 156564 h 420808"/>
              <a:gd name="connsiteX17" fmla="*/ 194191 w 367436"/>
              <a:gd name="connsiteY17" fmla="*/ 227829 h 420808"/>
              <a:gd name="connsiteX18" fmla="*/ 244399 w 367436"/>
              <a:gd name="connsiteY18" fmla="*/ 278037 h 420808"/>
              <a:gd name="connsiteX19" fmla="*/ 229283 w 367436"/>
              <a:gd name="connsiteY19" fmla="*/ 293153 h 420808"/>
              <a:gd name="connsiteX20" fmla="*/ 175834 w 367436"/>
              <a:gd name="connsiteY20" fmla="*/ 239706 h 420808"/>
              <a:gd name="connsiteX21" fmla="*/ 172595 w 367436"/>
              <a:gd name="connsiteY21" fmla="*/ 232148 h 420808"/>
              <a:gd name="connsiteX22" fmla="*/ 183393 w 367436"/>
              <a:gd name="connsiteY22" fmla="*/ 118772 h 420808"/>
              <a:gd name="connsiteX23" fmla="*/ 194190 w 367436"/>
              <a:gd name="connsiteY23" fmla="*/ 129570 h 420808"/>
              <a:gd name="connsiteX24" fmla="*/ 183393 w 367436"/>
              <a:gd name="connsiteY24" fmla="*/ 140367 h 420808"/>
              <a:gd name="connsiteX25" fmla="*/ 172595 w 367436"/>
              <a:gd name="connsiteY25" fmla="*/ 129570 h 420808"/>
              <a:gd name="connsiteX26" fmla="*/ 183393 w 367436"/>
              <a:gd name="connsiteY26" fmla="*/ 118772 h 420808"/>
              <a:gd name="connsiteX27" fmla="*/ 183392 w 367436"/>
              <a:gd name="connsiteY27" fmla="*/ 86380 h 420808"/>
              <a:gd name="connsiteX28" fmla="*/ 32227 w 367436"/>
              <a:gd name="connsiteY28" fmla="*/ 237546 h 420808"/>
              <a:gd name="connsiteX29" fmla="*/ 183392 w 367436"/>
              <a:gd name="connsiteY29" fmla="*/ 388711 h 420808"/>
              <a:gd name="connsiteX30" fmla="*/ 334557 w 367436"/>
              <a:gd name="connsiteY30" fmla="*/ 237546 h 420808"/>
              <a:gd name="connsiteX31" fmla="*/ 183392 w 367436"/>
              <a:gd name="connsiteY31" fmla="*/ 86380 h 420808"/>
              <a:gd name="connsiteX32" fmla="*/ 118607 w 367436"/>
              <a:gd name="connsiteY32" fmla="*/ 0 h 420808"/>
              <a:gd name="connsiteX33" fmla="*/ 248177 w 367436"/>
              <a:gd name="connsiteY33" fmla="*/ 0 h 420808"/>
              <a:gd name="connsiteX34" fmla="*/ 248177 w 367436"/>
              <a:gd name="connsiteY34" fmla="*/ 32393 h 420808"/>
              <a:gd name="connsiteX35" fmla="*/ 199589 w 367436"/>
              <a:gd name="connsiteY35" fmla="*/ 32393 h 420808"/>
              <a:gd name="connsiteX36" fmla="*/ 199589 w 367436"/>
              <a:gd name="connsiteY36" fmla="*/ 55067 h 420808"/>
              <a:gd name="connsiteX37" fmla="*/ 285969 w 367436"/>
              <a:gd name="connsiteY37" fmla="*/ 85300 h 420808"/>
              <a:gd name="connsiteX38" fmla="*/ 304324 w 367436"/>
              <a:gd name="connsiteY38" fmla="*/ 66405 h 420808"/>
              <a:gd name="connsiteX39" fmla="*/ 326999 w 367436"/>
              <a:gd name="connsiteY39" fmla="*/ 66945 h 420808"/>
              <a:gd name="connsiteX40" fmla="*/ 327539 w 367436"/>
              <a:gd name="connsiteY40" fmla="*/ 89619 h 420808"/>
              <a:gd name="connsiteX41" fmla="*/ 311343 w 367436"/>
              <a:gd name="connsiteY41" fmla="*/ 105816 h 420808"/>
              <a:gd name="connsiteX42" fmla="*/ 339956 w 367436"/>
              <a:gd name="connsiteY42" fmla="*/ 334184 h 420808"/>
              <a:gd name="connsiteX43" fmla="*/ 122387 w 367436"/>
              <a:gd name="connsiteY43" fmla="*/ 410306 h 420808"/>
              <a:gd name="connsiteX44" fmla="*/ 1455 w 367436"/>
              <a:gd name="connsiteY44" fmla="*/ 214331 h 420808"/>
              <a:gd name="connsiteX45" fmla="*/ 167196 w 367436"/>
              <a:gd name="connsiteY45" fmla="*/ 54527 h 420808"/>
              <a:gd name="connsiteX46" fmla="*/ 167196 w 367436"/>
              <a:gd name="connsiteY46" fmla="*/ 32393 h 420808"/>
              <a:gd name="connsiteX47" fmla="*/ 118607 w 367436"/>
              <a:gd name="connsiteY47" fmla="*/ 32393 h 420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67436" h="420808">
                <a:moveTo>
                  <a:pt x="183393" y="334722"/>
                </a:moveTo>
                <a:cubicBezTo>
                  <a:pt x="189356" y="334722"/>
                  <a:pt x="194190" y="339556"/>
                  <a:pt x="194190" y="345520"/>
                </a:cubicBezTo>
                <a:cubicBezTo>
                  <a:pt x="194190" y="351483"/>
                  <a:pt x="189356" y="356317"/>
                  <a:pt x="183393" y="356317"/>
                </a:cubicBezTo>
                <a:cubicBezTo>
                  <a:pt x="177429" y="356317"/>
                  <a:pt x="172595" y="351483"/>
                  <a:pt x="172595" y="345520"/>
                </a:cubicBezTo>
                <a:cubicBezTo>
                  <a:pt x="172595" y="339556"/>
                  <a:pt x="177429" y="334722"/>
                  <a:pt x="183393" y="334722"/>
                </a:cubicBezTo>
                <a:close/>
                <a:moveTo>
                  <a:pt x="291368" y="221349"/>
                </a:moveTo>
                <a:cubicBezTo>
                  <a:pt x="297331" y="221349"/>
                  <a:pt x="302165" y="226183"/>
                  <a:pt x="302165" y="232147"/>
                </a:cubicBezTo>
                <a:cubicBezTo>
                  <a:pt x="302165" y="238110"/>
                  <a:pt x="297331" y="242944"/>
                  <a:pt x="291368" y="242944"/>
                </a:cubicBezTo>
                <a:cubicBezTo>
                  <a:pt x="285404" y="242944"/>
                  <a:pt x="280570" y="238110"/>
                  <a:pt x="280570" y="232147"/>
                </a:cubicBezTo>
                <a:cubicBezTo>
                  <a:pt x="280570" y="226183"/>
                  <a:pt x="285404" y="221349"/>
                  <a:pt x="291368" y="221349"/>
                </a:cubicBezTo>
                <a:close/>
                <a:moveTo>
                  <a:pt x="75418" y="221349"/>
                </a:moveTo>
                <a:cubicBezTo>
                  <a:pt x="81381" y="221349"/>
                  <a:pt x="86215" y="226183"/>
                  <a:pt x="86215" y="232147"/>
                </a:cubicBezTo>
                <a:cubicBezTo>
                  <a:pt x="86215" y="238110"/>
                  <a:pt x="81381" y="242944"/>
                  <a:pt x="75418" y="242944"/>
                </a:cubicBezTo>
                <a:cubicBezTo>
                  <a:pt x="69454" y="242944"/>
                  <a:pt x="64620" y="238110"/>
                  <a:pt x="64620" y="232147"/>
                </a:cubicBezTo>
                <a:cubicBezTo>
                  <a:pt x="64620" y="226183"/>
                  <a:pt x="69454" y="221349"/>
                  <a:pt x="75418" y="221349"/>
                </a:cubicBezTo>
                <a:close/>
                <a:moveTo>
                  <a:pt x="172595" y="156564"/>
                </a:moveTo>
                <a:lnTo>
                  <a:pt x="194191" y="156564"/>
                </a:lnTo>
                <a:lnTo>
                  <a:pt x="194191" y="227829"/>
                </a:lnTo>
                <a:lnTo>
                  <a:pt x="244399" y="278037"/>
                </a:lnTo>
                <a:lnTo>
                  <a:pt x="229283" y="293153"/>
                </a:lnTo>
                <a:lnTo>
                  <a:pt x="175834" y="239706"/>
                </a:lnTo>
                <a:cubicBezTo>
                  <a:pt x="173675" y="237546"/>
                  <a:pt x="172595" y="234847"/>
                  <a:pt x="172595" y="232148"/>
                </a:cubicBezTo>
                <a:close/>
                <a:moveTo>
                  <a:pt x="183393" y="118772"/>
                </a:moveTo>
                <a:cubicBezTo>
                  <a:pt x="189356" y="118772"/>
                  <a:pt x="194190" y="123606"/>
                  <a:pt x="194190" y="129570"/>
                </a:cubicBezTo>
                <a:cubicBezTo>
                  <a:pt x="194190" y="135533"/>
                  <a:pt x="189356" y="140367"/>
                  <a:pt x="183393" y="140367"/>
                </a:cubicBezTo>
                <a:cubicBezTo>
                  <a:pt x="177429" y="140367"/>
                  <a:pt x="172595" y="135533"/>
                  <a:pt x="172595" y="129570"/>
                </a:cubicBezTo>
                <a:cubicBezTo>
                  <a:pt x="172595" y="123606"/>
                  <a:pt x="177429" y="118772"/>
                  <a:pt x="183393" y="118772"/>
                </a:cubicBezTo>
                <a:close/>
                <a:moveTo>
                  <a:pt x="183392" y="86380"/>
                </a:moveTo>
                <a:cubicBezTo>
                  <a:pt x="99712" y="86380"/>
                  <a:pt x="32227" y="153864"/>
                  <a:pt x="32227" y="237546"/>
                </a:cubicBezTo>
                <a:cubicBezTo>
                  <a:pt x="32227" y="321227"/>
                  <a:pt x="99712" y="388711"/>
                  <a:pt x="183392" y="388711"/>
                </a:cubicBezTo>
                <a:cubicBezTo>
                  <a:pt x="267073" y="388711"/>
                  <a:pt x="334557" y="321227"/>
                  <a:pt x="334557" y="237546"/>
                </a:cubicBezTo>
                <a:cubicBezTo>
                  <a:pt x="334557" y="153864"/>
                  <a:pt x="267073" y="86380"/>
                  <a:pt x="183392" y="86380"/>
                </a:cubicBezTo>
                <a:close/>
                <a:moveTo>
                  <a:pt x="118607" y="0"/>
                </a:moveTo>
                <a:lnTo>
                  <a:pt x="248177" y="0"/>
                </a:lnTo>
                <a:lnTo>
                  <a:pt x="248177" y="32393"/>
                </a:lnTo>
                <a:lnTo>
                  <a:pt x="199589" y="32393"/>
                </a:lnTo>
                <a:lnTo>
                  <a:pt x="199589" y="55067"/>
                </a:lnTo>
                <a:cubicBezTo>
                  <a:pt x="230362" y="57227"/>
                  <a:pt x="260055" y="68024"/>
                  <a:pt x="285969" y="85300"/>
                </a:cubicBezTo>
                <a:lnTo>
                  <a:pt x="304324" y="66405"/>
                </a:lnTo>
                <a:cubicBezTo>
                  <a:pt x="310803" y="60466"/>
                  <a:pt x="321061" y="61006"/>
                  <a:pt x="326999" y="66945"/>
                </a:cubicBezTo>
                <a:cubicBezTo>
                  <a:pt x="333478" y="73423"/>
                  <a:pt x="333478" y="83141"/>
                  <a:pt x="327539" y="89619"/>
                </a:cubicBezTo>
                <a:lnTo>
                  <a:pt x="311343" y="105816"/>
                </a:lnTo>
                <a:cubicBezTo>
                  <a:pt x="372889" y="165742"/>
                  <a:pt x="385846" y="260761"/>
                  <a:pt x="339956" y="334184"/>
                </a:cubicBezTo>
                <a:cubicBezTo>
                  <a:pt x="294067" y="407607"/>
                  <a:pt x="203908" y="438919"/>
                  <a:pt x="122387" y="410306"/>
                </a:cubicBezTo>
                <a:cubicBezTo>
                  <a:pt x="40865" y="381693"/>
                  <a:pt x="-9343" y="300172"/>
                  <a:pt x="1455" y="214331"/>
                </a:cubicBezTo>
                <a:cubicBezTo>
                  <a:pt x="12252" y="128490"/>
                  <a:pt x="81356" y="62086"/>
                  <a:pt x="167196" y="54527"/>
                </a:cubicBezTo>
                <a:lnTo>
                  <a:pt x="167196" y="32393"/>
                </a:lnTo>
                <a:lnTo>
                  <a:pt x="118607" y="32393"/>
                </a:lnTo>
                <a:close/>
              </a:path>
            </a:pathLst>
          </a:custGeom>
          <a:solidFill>
            <a:schemeClr val="bg1"/>
          </a:solidFill>
          <a:ln w="53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7" name="Graphic 40" descr="Magnifying glass">
            <a:extLst>
              <a:ext uri="{FF2B5EF4-FFF2-40B4-BE49-F238E27FC236}">
                <a16:creationId xmlns:a16="http://schemas.microsoft.com/office/drawing/2014/main" id="{68BAFD61-F527-4721-BA5A-9AE9256D8779}"/>
              </a:ext>
            </a:extLst>
          </p:cNvPr>
          <p:cNvSpPr/>
          <p:nvPr/>
        </p:nvSpPr>
        <p:spPr>
          <a:xfrm>
            <a:off x="7248589" y="3630798"/>
            <a:ext cx="421103" cy="421103"/>
          </a:xfrm>
          <a:custGeom>
            <a:avLst/>
            <a:gdLst>
              <a:gd name="connsiteX0" fmla="*/ 415164 w 421102"/>
              <a:gd name="connsiteY0" fmla="*/ 361716 h 421102"/>
              <a:gd name="connsiteX1" fmla="*/ 347680 w 421102"/>
              <a:gd name="connsiteY1" fmla="*/ 294232 h 421102"/>
              <a:gd name="connsiteX2" fmla="*/ 314207 w 421102"/>
              <a:gd name="connsiteY2" fmla="*/ 283974 h 421102"/>
              <a:gd name="connsiteX3" fmla="*/ 290453 w 421102"/>
              <a:gd name="connsiteY3" fmla="*/ 260220 h 421102"/>
              <a:gd name="connsiteX4" fmla="*/ 323925 w 421102"/>
              <a:gd name="connsiteY4" fmla="*/ 161962 h 421102"/>
              <a:gd name="connsiteX5" fmla="*/ 161962 w 421102"/>
              <a:gd name="connsiteY5" fmla="*/ 0 h 421102"/>
              <a:gd name="connsiteX6" fmla="*/ 0 w 421102"/>
              <a:gd name="connsiteY6" fmla="*/ 161962 h 421102"/>
              <a:gd name="connsiteX7" fmla="*/ 161962 w 421102"/>
              <a:gd name="connsiteY7" fmla="*/ 323925 h 421102"/>
              <a:gd name="connsiteX8" fmla="*/ 260220 w 421102"/>
              <a:gd name="connsiteY8" fmla="*/ 290453 h 421102"/>
              <a:gd name="connsiteX9" fmla="*/ 283974 w 421102"/>
              <a:gd name="connsiteY9" fmla="*/ 314207 h 421102"/>
              <a:gd name="connsiteX10" fmla="*/ 294232 w 421102"/>
              <a:gd name="connsiteY10" fmla="*/ 347680 h 421102"/>
              <a:gd name="connsiteX11" fmla="*/ 361716 w 421102"/>
              <a:gd name="connsiteY11" fmla="*/ 415164 h 421102"/>
              <a:gd name="connsiteX12" fmla="*/ 388710 w 421102"/>
              <a:gd name="connsiteY12" fmla="*/ 426501 h 421102"/>
              <a:gd name="connsiteX13" fmla="*/ 415704 w 421102"/>
              <a:gd name="connsiteY13" fmla="*/ 415164 h 421102"/>
              <a:gd name="connsiteX14" fmla="*/ 415164 w 421102"/>
              <a:gd name="connsiteY14" fmla="*/ 361716 h 421102"/>
              <a:gd name="connsiteX15" fmla="*/ 161423 w 421102"/>
              <a:gd name="connsiteY15" fmla="*/ 290993 h 421102"/>
              <a:gd name="connsiteX16" fmla="*/ 31853 w 421102"/>
              <a:gd name="connsiteY16" fmla="*/ 161423 h 421102"/>
              <a:gd name="connsiteX17" fmla="*/ 161423 w 421102"/>
              <a:gd name="connsiteY17" fmla="*/ 31853 h 421102"/>
              <a:gd name="connsiteX18" fmla="*/ 290993 w 421102"/>
              <a:gd name="connsiteY18" fmla="*/ 161423 h 421102"/>
              <a:gd name="connsiteX19" fmla="*/ 161423 w 421102"/>
              <a:gd name="connsiteY19" fmla="*/ 290993 h 421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21102" h="421102">
                <a:moveTo>
                  <a:pt x="415164" y="361716"/>
                </a:moveTo>
                <a:lnTo>
                  <a:pt x="347680" y="294232"/>
                </a:lnTo>
                <a:cubicBezTo>
                  <a:pt x="338502" y="285054"/>
                  <a:pt x="326085" y="281815"/>
                  <a:pt x="314207" y="283974"/>
                </a:cubicBezTo>
                <a:lnTo>
                  <a:pt x="290453" y="260220"/>
                </a:lnTo>
                <a:cubicBezTo>
                  <a:pt x="311508" y="233226"/>
                  <a:pt x="323925" y="198674"/>
                  <a:pt x="323925" y="161962"/>
                </a:cubicBezTo>
                <a:cubicBezTo>
                  <a:pt x="323925" y="72883"/>
                  <a:pt x="251042" y="0"/>
                  <a:pt x="161962" y="0"/>
                </a:cubicBezTo>
                <a:cubicBezTo>
                  <a:pt x="72883" y="0"/>
                  <a:pt x="0" y="72883"/>
                  <a:pt x="0" y="161962"/>
                </a:cubicBezTo>
                <a:cubicBezTo>
                  <a:pt x="0" y="251042"/>
                  <a:pt x="72883" y="323925"/>
                  <a:pt x="161962" y="323925"/>
                </a:cubicBezTo>
                <a:cubicBezTo>
                  <a:pt x="198674" y="323925"/>
                  <a:pt x="232686" y="311508"/>
                  <a:pt x="260220" y="290453"/>
                </a:cubicBezTo>
                <a:lnTo>
                  <a:pt x="283974" y="314207"/>
                </a:lnTo>
                <a:cubicBezTo>
                  <a:pt x="281815" y="326085"/>
                  <a:pt x="285054" y="338502"/>
                  <a:pt x="294232" y="347680"/>
                </a:cubicBezTo>
                <a:lnTo>
                  <a:pt x="361716" y="415164"/>
                </a:lnTo>
                <a:cubicBezTo>
                  <a:pt x="369275" y="422722"/>
                  <a:pt x="378992" y="426501"/>
                  <a:pt x="388710" y="426501"/>
                </a:cubicBezTo>
                <a:cubicBezTo>
                  <a:pt x="398428" y="426501"/>
                  <a:pt x="408145" y="422722"/>
                  <a:pt x="415704" y="415164"/>
                </a:cubicBezTo>
                <a:cubicBezTo>
                  <a:pt x="429740" y="400047"/>
                  <a:pt x="429740" y="376293"/>
                  <a:pt x="415164" y="361716"/>
                </a:cubicBezTo>
                <a:close/>
                <a:moveTo>
                  <a:pt x="161423" y="290993"/>
                </a:moveTo>
                <a:cubicBezTo>
                  <a:pt x="90159" y="290993"/>
                  <a:pt x="31853" y="232686"/>
                  <a:pt x="31853" y="161423"/>
                </a:cubicBezTo>
                <a:cubicBezTo>
                  <a:pt x="31853" y="90159"/>
                  <a:pt x="90159" y="31853"/>
                  <a:pt x="161423" y="31853"/>
                </a:cubicBezTo>
                <a:cubicBezTo>
                  <a:pt x="232686" y="31853"/>
                  <a:pt x="290993" y="90159"/>
                  <a:pt x="290993" y="161423"/>
                </a:cubicBezTo>
                <a:cubicBezTo>
                  <a:pt x="290993" y="232686"/>
                  <a:pt x="232686" y="290993"/>
                  <a:pt x="161423" y="290993"/>
                </a:cubicBezTo>
                <a:close/>
              </a:path>
            </a:pathLst>
          </a:custGeom>
          <a:solidFill>
            <a:schemeClr val="bg1"/>
          </a:solidFill>
          <a:ln w="53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C6F377F7-EA37-4B17-883B-7BDF3B141A65}"/>
              </a:ext>
            </a:extLst>
          </p:cNvPr>
          <p:cNvSpPr/>
          <p:nvPr/>
        </p:nvSpPr>
        <p:spPr>
          <a:xfrm>
            <a:off x="5921675" y="5183526"/>
            <a:ext cx="280735" cy="453496"/>
          </a:xfrm>
          <a:custGeom>
            <a:avLst/>
            <a:gdLst>
              <a:gd name="connsiteX0" fmla="*/ 105275 w 280735"/>
              <a:gd name="connsiteY0" fmla="*/ 421102 h 453496"/>
              <a:gd name="connsiteX1" fmla="*/ 175460 w 280735"/>
              <a:gd name="connsiteY1" fmla="*/ 421102 h 453496"/>
              <a:gd name="connsiteX2" fmla="*/ 140368 w 280735"/>
              <a:gd name="connsiteY2" fmla="*/ 453496 h 453496"/>
              <a:gd name="connsiteX3" fmla="*/ 105275 w 280735"/>
              <a:gd name="connsiteY3" fmla="*/ 421102 h 453496"/>
              <a:gd name="connsiteX4" fmla="*/ 86379 w 280735"/>
              <a:gd name="connsiteY4" fmla="*/ 367115 h 453496"/>
              <a:gd name="connsiteX5" fmla="*/ 194355 w 280735"/>
              <a:gd name="connsiteY5" fmla="*/ 367115 h 453496"/>
              <a:gd name="connsiteX6" fmla="*/ 210552 w 280735"/>
              <a:gd name="connsiteY6" fmla="*/ 383312 h 453496"/>
              <a:gd name="connsiteX7" fmla="*/ 194355 w 280735"/>
              <a:gd name="connsiteY7" fmla="*/ 399509 h 453496"/>
              <a:gd name="connsiteX8" fmla="*/ 86379 w 280735"/>
              <a:gd name="connsiteY8" fmla="*/ 399509 h 453496"/>
              <a:gd name="connsiteX9" fmla="*/ 70183 w 280735"/>
              <a:gd name="connsiteY9" fmla="*/ 383312 h 453496"/>
              <a:gd name="connsiteX10" fmla="*/ 86379 w 280735"/>
              <a:gd name="connsiteY10" fmla="*/ 367115 h 453496"/>
              <a:gd name="connsiteX11" fmla="*/ 86379 w 280735"/>
              <a:gd name="connsiteY11" fmla="*/ 313127 h 453496"/>
              <a:gd name="connsiteX12" fmla="*/ 194355 w 280735"/>
              <a:gd name="connsiteY12" fmla="*/ 313127 h 453496"/>
              <a:gd name="connsiteX13" fmla="*/ 210552 w 280735"/>
              <a:gd name="connsiteY13" fmla="*/ 329324 h 453496"/>
              <a:gd name="connsiteX14" fmla="*/ 194355 w 280735"/>
              <a:gd name="connsiteY14" fmla="*/ 345521 h 453496"/>
              <a:gd name="connsiteX15" fmla="*/ 86379 w 280735"/>
              <a:gd name="connsiteY15" fmla="*/ 345521 h 453496"/>
              <a:gd name="connsiteX16" fmla="*/ 70183 w 280735"/>
              <a:gd name="connsiteY16" fmla="*/ 329324 h 453496"/>
              <a:gd name="connsiteX17" fmla="*/ 86379 w 280735"/>
              <a:gd name="connsiteY17" fmla="*/ 313127 h 453496"/>
              <a:gd name="connsiteX18" fmla="*/ 140907 w 280735"/>
              <a:gd name="connsiteY18" fmla="*/ 31853 h 453496"/>
              <a:gd name="connsiteX19" fmla="*/ 32932 w 280735"/>
              <a:gd name="connsiteY19" fmla="*/ 138749 h 453496"/>
              <a:gd name="connsiteX20" fmla="*/ 32932 w 280735"/>
              <a:gd name="connsiteY20" fmla="*/ 143068 h 453496"/>
              <a:gd name="connsiteX21" fmla="*/ 40491 w 280735"/>
              <a:gd name="connsiteY21" fmla="*/ 180859 h 453496"/>
              <a:gd name="connsiteX22" fmla="*/ 58846 w 280735"/>
              <a:gd name="connsiteY22" fmla="*/ 210552 h 453496"/>
              <a:gd name="connsiteX23" fmla="*/ 90159 w 280735"/>
              <a:gd name="connsiteY23" fmla="*/ 259141 h 453496"/>
              <a:gd name="connsiteX24" fmla="*/ 140368 w 280735"/>
              <a:gd name="connsiteY24" fmla="*/ 259141 h 453496"/>
              <a:gd name="connsiteX25" fmla="*/ 191116 w 280735"/>
              <a:gd name="connsiteY25" fmla="*/ 259141 h 453496"/>
              <a:gd name="connsiteX26" fmla="*/ 222429 w 280735"/>
              <a:gd name="connsiteY26" fmla="*/ 210552 h 453496"/>
              <a:gd name="connsiteX27" fmla="*/ 240784 w 280735"/>
              <a:gd name="connsiteY27" fmla="*/ 180859 h 453496"/>
              <a:gd name="connsiteX28" fmla="*/ 248343 w 280735"/>
              <a:gd name="connsiteY28" fmla="*/ 143068 h 453496"/>
              <a:gd name="connsiteX29" fmla="*/ 248882 w 280735"/>
              <a:gd name="connsiteY29" fmla="*/ 143068 h 453496"/>
              <a:gd name="connsiteX30" fmla="*/ 248882 w 280735"/>
              <a:gd name="connsiteY30" fmla="*/ 138749 h 453496"/>
              <a:gd name="connsiteX31" fmla="*/ 140907 w 280735"/>
              <a:gd name="connsiteY31" fmla="*/ 31853 h 453496"/>
              <a:gd name="connsiteX32" fmla="*/ 140368 w 280735"/>
              <a:gd name="connsiteY32" fmla="*/ 0 h 453496"/>
              <a:gd name="connsiteX33" fmla="*/ 280735 w 280735"/>
              <a:gd name="connsiteY33" fmla="*/ 138749 h 453496"/>
              <a:gd name="connsiteX34" fmla="*/ 280735 w 280735"/>
              <a:gd name="connsiteY34" fmla="*/ 143608 h 453496"/>
              <a:gd name="connsiteX35" fmla="*/ 271017 w 280735"/>
              <a:gd name="connsiteY35" fmla="*/ 192196 h 453496"/>
              <a:gd name="connsiteX36" fmla="*/ 246723 w 280735"/>
              <a:gd name="connsiteY36" fmla="*/ 232147 h 453496"/>
              <a:gd name="connsiteX37" fmla="*/ 213790 w 280735"/>
              <a:gd name="connsiteY37" fmla="*/ 285595 h 453496"/>
              <a:gd name="connsiteX38" fmla="*/ 204073 w 280735"/>
              <a:gd name="connsiteY38" fmla="*/ 291534 h 453496"/>
              <a:gd name="connsiteX39" fmla="*/ 76662 w 280735"/>
              <a:gd name="connsiteY39" fmla="*/ 291534 h 453496"/>
              <a:gd name="connsiteX40" fmla="*/ 66945 w 280735"/>
              <a:gd name="connsiteY40" fmla="*/ 285595 h 453496"/>
              <a:gd name="connsiteX41" fmla="*/ 34012 w 280735"/>
              <a:gd name="connsiteY41" fmla="*/ 232147 h 453496"/>
              <a:gd name="connsiteX42" fmla="*/ 9718 w 280735"/>
              <a:gd name="connsiteY42" fmla="*/ 192196 h 453496"/>
              <a:gd name="connsiteX43" fmla="*/ 0 w 280735"/>
              <a:gd name="connsiteY43" fmla="*/ 143608 h 453496"/>
              <a:gd name="connsiteX44" fmla="*/ 0 w 280735"/>
              <a:gd name="connsiteY44" fmla="*/ 138749 h 453496"/>
              <a:gd name="connsiteX45" fmla="*/ 140368 w 280735"/>
              <a:gd name="connsiteY45" fmla="*/ 0 h 453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80735" h="453496">
                <a:moveTo>
                  <a:pt x="105275" y="421102"/>
                </a:moveTo>
                <a:lnTo>
                  <a:pt x="175460" y="421102"/>
                </a:lnTo>
                <a:cubicBezTo>
                  <a:pt x="173840" y="439459"/>
                  <a:pt x="158724" y="453496"/>
                  <a:pt x="140368" y="453496"/>
                </a:cubicBezTo>
                <a:cubicBezTo>
                  <a:pt x="122011" y="453496"/>
                  <a:pt x="106895" y="439459"/>
                  <a:pt x="105275" y="421102"/>
                </a:cubicBezTo>
                <a:close/>
                <a:moveTo>
                  <a:pt x="86379" y="367115"/>
                </a:moveTo>
                <a:lnTo>
                  <a:pt x="194355" y="367115"/>
                </a:lnTo>
                <a:cubicBezTo>
                  <a:pt x="203533" y="367115"/>
                  <a:pt x="210552" y="374133"/>
                  <a:pt x="210552" y="383312"/>
                </a:cubicBezTo>
                <a:cubicBezTo>
                  <a:pt x="210552" y="392490"/>
                  <a:pt x="203533" y="399509"/>
                  <a:pt x="194355" y="399509"/>
                </a:cubicBezTo>
                <a:lnTo>
                  <a:pt x="86379" y="399509"/>
                </a:lnTo>
                <a:cubicBezTo>
                  <a:pt x="77201" y="399509"/>
                  <a:pt x="70183" y="392490"/>
                  <a:pt x="70183" y="383312"/>
                </a:cubicBezTo>
                <a:cubicBezTo>
                  <a:pt x="70183" y="374133"/>
                  <a:pt x="77201" y="367115"/>
                  <a:pt x="86379" y="367115"/>
                </a:cubicBezTo>
                <a:close/>
                <a:moveTo>
                  <a:pt x="86379" y="313127"/>
                </a:moveTo>
                <a:lnTo>
                  <a:pt x="194355" y="313127"/>
                </a:lnTo>
                <a:cubicBezTo>
                  <a:pt x="203533" y="313127"/>
                  <a:pt x="210552" y="320145"/>
                  <a:pt x="210552" y="329324"/>
                </a:cubicBezTo>
                <a:cubicBezTo>
                  <a:pt x="210552" y="338502"/>
                  <a:pt x="203533" y="345521"/>
                  <a:pt x="194355" y="345521"/>
                </a:cubicBezTo>
                <a:lnTo>
                  <a:pt x="86379" y="345521"/>
                </a:lnTo>
                <a:cubicBezTo>
                  <a:pt x="77201" y="345521"/>
                  <a:pt x="70183" y="338502"/>
                  <a:pt x="70183" y="329324"/>
                </a:cubicBezTo>
                <a:cubicBezTo>
                  <a:pt x="70183" y="320145"/>
                  <a:pt x="77201" y="313127"/>
                  <a:pt x="86379" y="313127"/>
                </a:cubicBezTo>
                <a:close/>
                <a:moveTo>
                  <a:pt x="140907" y="31853"/>
                </a:moveTo>
                <a:cubicBezTo>
                  <a:pt x="82061" y="32393"/>
                  <a:pt x="34012" y="79902"/>
                  <a:pt x="32932" y="138749"/>
                </a:cubicBezTo>
                <a:lnTo>
                  <a:pt x="32932" y="143068"/>
                </a:lnTo>
                <a:cubicBezTo>
                  <a:pt x="33472" y="156025"/>
                  <a:pt x="35632" y="168982"/>
                  <a:pt x="40491" y="180859"/>
                </a:cubicBezTo>
                <a:cubicBezTo>
                  <a:pt x="44810" y="191657"/>
                  <a:pt x="51288" y="201914"/>
                  <a:pt x="58846" y="210552"/>
                </a:cubicBezTo>
                <a:cubicBezTo>
                  <a:pt x="70724" y="225669"/>
                  <a:pt x="81521" y="241865"/>
                  <a:pt x="90159" y="259141"/>
                </a:cubicBezTo>
                <a:lnTo>
                  <a:pt x="140368" y="259141"/>
                </a:lnTo>
                <a:lnTo>
                  <a:pt x="191116" y="259141"/>
                </a:lnTo>
                <a:cubicBezTo>
                  <a:pt x="199214" y="241865"/>
                  <a:pt x="210011" y="225669"/>
                  <a:pt x="222429" y="210552"/>
                </a:cubicBezTo>
                <a:cubicBezTo>
                  <a:pt x="230527" y="201914"/>
                  <a:pt x="236465" y="191657"/>
                  <a:pt x="240784" y="180859"/>
                </a:cubicBezTo>
                <a:cubicBezTo>
                  <a:pt x="245103" y="168982"/>
                  <a:pt x="247803" y="156025"/>
                  <a:pt x="248343" y="143068"/>
                </a:cubicBezTo>
                <a:lnTo>
                  <a:pt x="248882" y="143068"/>
                </a:lnTo>
                <a:lnTo>
                  <a:pt x="248882" y="138749"/>
                </a:lnTo>
                <a:cubicBezTo>
                  <a:pt x="247803" y="79363"/>
                  <a:pt x="199754" y="32393"/>
                  <a:pt x="140907" y="31853"/>
                </a:cubicBezTo>
                <a:close/>
                <a:moveTo>
                  <a:pt x="140368" y="0"/>
                </a:moveTo>
                <a:cubicBezTo>
                  <a:pt x="217030" y="540"/>
                  <a:pt x="279115" y="62086"/>
                  <a:pt x="280735" y="138749"/>
                </a:cubicBezTo>
                <a:lnTo>
                  <a:pt x="280735" y="143608"/>
                </a:lnTo>
                <a:cubicBezTo>
                  <a:pt x="280195" y="160344"/>
                  <a:pt x="276956" y="176540"/>
                  <a:pt x="271017" y="192196"/>
                </a:cubicBezTo>
                <a:cubicBezTo>
                  <a:pt x="265618" y="206773"/>
                  <a:pt x="256980" y="220270"/>
                  <a:pt x="246723" y="232147"/>
                </a:cubicBezTo>
                <a:cubicBezTo>
                  <a:pt x="233766" y="246184"/>
                  <a:pt x="219729" y="273718"/>
                  <a:pt x="213790" y="285595"/>
                </a:cubicBezTo>
                <a:cubicBezTo>
                  <a:pt x="212171" y="289374"/>
                  <a:pt x="208392" y="291534"/>
                  <a:pt x="204073" y="291534"/>
                </a:cubicBezTo>
                <a:lnTo>
                  <a:pt x="76662" y="291534"/>
                </a:lnTo>
                <a:cubicBezTo>
                  <a:pt x="72343" y="291534"/>
                  <a:pt x="68564" y="289374"/>
                  <a:pt x="66945" y="285595"/>
                </a:cubicBezTo>
                <a:cubicBezTo>
                  <a:pt x="61006" y="273718"/>
                  <a:pt x="46969" y="246184"/>
                  <a:pt x="34012" y="232147"/>
                </a:cubicBezTo>
                <a:cubicBezTo>
                  <a:pt x="23754" y="220270"/>
                  <a:pt x="15656" y="206773"/>
                  <a:pt x="9718" y="192196"/>
                </a:cubicBezTo>
                <a:cubicBezTo>
                  <a:pt x="3779" y="176540"/>
                  <a:pt x="540" y="160344"/>
                  <a:pt x="0" y="143608"/>
                </a:cubicBezTo>
                <a:lnTo>
                  <a:pt x="0" y="138749"/>
                </a:lnTo>
                <a:cubicBezTo>
                  <a:pt x="1620" y="62086"/>
                  <a:pt x="63705" y="540"/>
                  <a:pt x="140368" y="0"/>
                </a:cubicBezTo>
                <a:close/>
              </a:path>
            </a:pathLst>
          </a:custGeom>
          <a:solidFill>
            <a:schemeClr val="bg1"/>
          </a:solidFill>
          <a:ln w="535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7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73">
            <a:extLst>
              <a:ext uri="{FF2B5EF4-FFF2-40B4-BE49-F238E27FC236}">
                <a16:creationId xmlns:a16="http://schemas.microsoft.com/office/drawing/2014/main" id="{9A05E75D-55D2-47A9-8769-384A281FDBD1}"/>
              </a:ext>
            </a:extLst>
          </p:cNvPr>
          <p:cNvSpPr>
            <a:spLocks noChangeAspect="1"/>
          </p:cNvSpPr>
          <p:nvPr/>
        </p:nvSpPr>
        <p:spPr>
          <a:xfrm>
            <a:off x="3824747" y="1826260"/>
            <a:ext cx="4529904" cy="452627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4BBBFA9-6A94-47A5-B7A5-366BF998A735}"/>
              </a:ext>
            </a:extLst>
          </p:cNvPr>
          <p:cNvCxnSpPr>
            <a:cxnSpLocks/>
          </p:cNvCxnSpPr>
          <p:nvPr/>
        </p:nvCxnSpPr>
        <p:spPr>
          <a:xfrm>
            <a:off x="3250007" y="1690688"/>
            <a:ext cx="5501263" cy="0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6D41EC7A-034B-42B5-818C-33390AC8B1A7}"/>
              </a:ext>
            </a:extLst>
          </p:cNvPr>
          <p:cNvSpPr>
            <a:spLocks noChangeAspect="1"/>
          </p:cNvSpPr>
          <p:nvPr/>
        </p:nvSpPr>
        <p:spPr>
          <a:xfrm>
            <a:off x="5497701" y="1430028"/>
            <a:ext cx="1196597" cy="1195640"/>
          </a:xfrm>
          <a:prstGeom prst="ellipse">
            <a:avLst/>
          </a:prstGeom>
          <a:solidFill>
            <a:srgbClr val="64D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6756FEA-50D9-4EFE-AED1-8F84BEF55E4B}"/>
              </a:ext>
            </a:extLst>
          </p:cNvPr>
          <p:cNvSpPr>
            <a:spLocks noChangeAspect="1"/>
          </p:cNvSpPr>
          <p:nvPr/>
        </p:nvSpPr>
        <p:spPr>
          <a:xfrm>
            <a:off x="7357854" y="2412621"/>
            <a:ext cx="1196597" cy="1195640"/>
          </a:xfrm>
          <a:prstGeom prst="ellipse">
            <a:avLst/>
          </a:prstGeom>
          <a:solidFill>
            <a:srgbClr val="64D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D369A4E-8056-4DE7-A93A-4D0752F01697}"/>
              </a:ext>
            </a:extLst>
          </p:cNvPr>
          <p:cNvSpPr>
            <a:spLocks noChangeAspect="1"/>
          </p:cNvSpPr>
          <p:nvPr/>
        </p:nvSpPr>
        <p:spPr>
          <a:xfrm>
            <a:off x="5497701" y="5525835"/>
            <a:ext cx="1196597" cy="1195640"/>
          </a:xfrm>
          <a:prstGeom prst="ellipse">
            <a:avLst/>
          </a:prstGeom>
          <a:solidFill>
            <a:srgbClr val="64D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6BCBCD3-6B54-467F-969B-46BBECEAF62A}"/>
              </a:ext>
            </a:extLst>
          </p:cNvPr>
          <p:cNvSpPr>
            <a:spLocks noChangeAspect="1"/>
          </p:cNvSpPr>
          <p:nvPr/>
        </p:nvSpPr>
        <p:spPr>
          <a:xfrm>
            <a:off x="7357854" y="4330195"/>
            <a:ext cx="1196597" cy="1195640"/>
          </a:xfrm>
          <a:prstGeom prst="ellipse">
            <a:avLst/>
          </a:prstGeom>
          <a:solidFill>
            <a:srgbClr val="64D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5BE39CF-024A-48CF-8386-A6FF22A37D4B}"/>
              </a:ext>
            </a:extLst>
          </p:cNvPr>
          <p:cNvSpPr>
            <a:spLocks noChangeAspect="1"/>
          </p:cNvSpPr>
          <p:nvPr/>
        </p:nvSpPr>
        <p:spPr>
          <a:xfrm>
            <a:off x="3637548" y="2412621"/>
            <a:ext cx="1196597" cy="1195640"/>
          </a:xfrm>
          <a:prstGeom prst="ellipse">
            <a:avLst/>
          </a:prstGeom>
          <a:solidFill>
            <a:srgbClr val="64DA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3FD6D09-BB09-4D5A-8951-9C2C1A8292EF}"/>
              </a:ext>
            </a:extLst>
          </p:cNvPr>
          <p:cNvSpPr>
            <a:spLocks noChangeAspect="1"/>
          </p:cNvSpPr>
          <p:nvPr/>
        </p:nvSpPr>
        <p:spPr>
          <a:xfrm>
            <a:off x="3637548" y="4330194"/>
            <a:ext cx="1196597" cy="1195640"/>
          </a:xfrm>
          <a:prstGeom prst="ellipse">
            <a:avLst/>
          </a:prstGeom>
          <a:solidFill>
            <a:srgbClr val="64D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ircle: Hollow 14">
            <a:extLst>
              <a:ext uri="{FF2B5EF4-FFF2-40B4-BE49-F238E27FC236}">
                <a16:creationId xmlns:a16="http://schemas.microsoft.com/office/drawing/2014/main" id="{161022D4-24D3-4E08-B77D-B4E0211D699F}"/>
              </a:ext>
            </a:extLst>
          </p:cNvPr>
          <p:cNvSpPr>
            <a:spLocks noChangeAspect="1"/>
          </p:cNvSpPr>
          <p:nvPr/>
        </p:nvSpPr>
        <p:spPr>
          <a:xfrm>
            <a:off x="5497698" y="5338193"/>
            <a:ext cx="1431757" cy="1435608"/>
          </a:xfrm>
          <a:prstGeom prst="don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ircle: Hollow 15">
            <a:extLst>
              <a:ext uri="{FF2B5EF4-FFF2-40B4-BE49-F238E27FC236}">
                <a16:creationId xmlns:a16="http://schemas.microsoft.com/office/drawing/2014/main" id="{75E25F97-7876-4F08-94FC-602AEBF59283}"/>
              </a:ext>
            </a:extLst>
          </p:cNvPr>
          <p:cNvSpPr>
            <a:spLocks noChangeAspect="1"/>
          </p:cNvSpPr>
          <p:nvPr/>
        </p:nvSpPr>
        <p:spPr>
          <a:xfrm>
            <a:off x="3573472" y="2285003"/>
            <a:ext cx="1431757" cy="1435608"/>
          </a:xfrm>
          <a:prstGeom prst="don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ircle: Hollow 16">
            <a:extLst>
              <a:ext uri="{FF2B5EF4-FFF2-40B4-BE49-F238E27FC236}">
                <a16:creationId xmlns:a16="http://schemas.microsoft.com/office/drawing/2014/main" id="{5A0F6800-E82F-466A-A523-DE1C447214EF}"/>
              </a:ext>
            </a:extLst>
          </p:cNvPr>
          <p:cNvSpPr>
            <a:spLocks noChangeAspect="1"/>
          </p:cNvSpPr>
          <p:nvPr/>
        </p:nvSpPr>
        <p:spPr>
          <a:xfrm>
            <a:off x="3519967" y="4210210"/>
            <a:ext cx="1431757" cy="1435608"/>
          </a:xfrm>
          <a:prstGeom prst="don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ircle: Hollow 17">
            <a:extLst>
              <a:ext uri="{FF2B5EF4-FFF2-40B4-BE49-F238E27FC236}">
                <a16:creationId xmlns:a16="http://schemas.microsoft.com/office/drawing/2014/main" id="{25E376E2-A8BC-400C-A7BC-68599F71EA7E}"/>
              </a:ext>
            </a:extLst>
          </p:cNvPr>
          <p:cNvSpPr>
            <a:spLocks noChangeAspect="1"/>
          </p:cNvSpPr>
          <p:nvPr/>
        </p:nvSpPr>
        <p:spPr>
          <a:xfrm>
            <a:off x="7240273" y="2253866"/>
            <a:ext cx="1431757" cy="1435608"/>
          </a:xfrm>
          <a:prstGeom prst="don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ircle: Hollow 18">
            <a:extLst>
              <a:ext uri="{FF2B5EF4-FFF2-40B4-BE49-F238E27FC236}">
                <a16:creationId xmlns:a16="http://schemas.microsoft.com/office/drawing/2014/main" id="{F200F434-E6E3-4235-BE1E-90AB10F73D33}"/>
              </a:ext>
            </a:extLst>
          </p:cNvPr>
          <p:cNvSpPr>
            <a:spLocks noChangeAspect="1"/>
          </p:cNvSpPr>
          <p:nvPr/>
        </p:nvSpPr>
        <p:spPr>
          <a:xfrm>
            <a:off x="7240272" y="4210210"/>
            <a:ext cx="1431757" cy="1435608"/>
          </a:xfrm>
          <a:prstGeom prst="don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ircle: Hollow 19">
            <a:extLst>
              <a:ext uri="{FF2B5EF4-FFF2-40B4-BE49-F238E27FC236}">
                <a16:creationId xmlns:a16="http://schemas.microsoft.com/office/drawing/2014/main" id="{486F2A66-1202-445D-9E41-AB3C9114E1FE}"/>
              </a:ext>
            </a:extLst>
          </p:cNvPr>
          <p:cNvSpPr>
            <a:spLocks noChangeAspect="1"/>
          </p:cNvSpPr>
          <p:nvPr/>
        </p:nvSpPr>
        <p:spPr>
          <a:xfrm>
            <a:off x="5380120" y="1310044"/>
            <a:ext cx="1431757" cy="1435608"/>
          </a:xfrm>
          <a:prstGeom prst="donu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EFFEB8-7946-4B29-9275-67B33C968D9E}"/>
              </a:ext>
            </a:extLst>
          </p:cNvPr>
          <p:cNvSpPr txBox="1"/>
          <p:nvPr/>
        </p:nvSpPr>
        <p:spPr>
          <a:xfrm>
            <a:off x="1670561" y="1277825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3AE1C2-FE14-4EB5-ACA6-ABD6A38608AB}"/>
              </a:ext>
            </a:extLst>
          </p:cNvPr>
          <p:cNvSpPr txBox="1"/>
          <p:nvPr/>
        </p:nvSpPr>
        <p:spPr>
          <a:xfrm>
            <a:off x="8758746" y="1303677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9BFCBFE-D91D-40A4-9B25-5D9469AD468A}"/>
              </a:ext>
            </a:extLst>
          </p:cNvPr>
          <p:cNvSpPr txBox="1"/>
          <p:nvPr/>
        </p:nvSpPr>
        <p:spPr>
          <a:xfrm>
            <a:off x="480201" y="4443766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9836E9-9063-4273-8819-FA31033991F2}"/>
              </a:ext>
            </a:extLst>
          </p:cNvPr>
          <p:cNvSpPr txBox="1"/>
          <p:nvPr/>
        </p:nvSpPr>
        <p:spPr>
          <a:xfrm>
            <a:off x="1349175" y="5661990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6FC721C-C065-4DD5-8328-D0A82C388ADA}"/>
              </a:ext>
            </a:extLst>
          </p:cNvPr>
          <p:cNvCxnSpPr>
            <a:cxnSpLocks/>
          </p:cNvCxnSpPr>
          <p:nvPr/>
        </p:nvCxnSpPr>
        <p:spPr>
          <a:xfrm>
            <a:off x="2083513" y="3010441"/>
            <a:ext cx="1554035" cy="0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64E648A-087D-4C30-9C9A-FD3FD675A857}"/>
              </a:ext>
            </a:extLst>
          </p:cNvPr>
          <p:cNvCxnSpPr>
            <a:cxnSpLocks/>
          </p:cNvCxnSpPr>
          <p:nvPr/>
        </p:nvCxnSpPr>
        <p:spPr>
          <a:xfrm>
            <a:off x="1965931" y="4928014"/>
            <a:ext cx="1554035" cy="0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DAEFA8-5745-446A-A8D0-56F7D900BFAF}"/>
              </a:ext>
            </a:extLst>
          </p:cNvPr>
          <p:cNvCxnSpPr>
            <a:cxnSpLocks/>
          </p:cNvCxnSpPr>
          <p:nvPr/>
        </p:nvCxnSpPr>
        <p:spPr>
          <a:xfrm>
            <a:off x="3573472" y="6380133"/>
            <a:ext cx="2062420" cy="10669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341FD89-0481-470B-A54C-66E87B442759}"/>
              </a:ext>
            </a:extLst>
          </p:cNvPr>
          <p:cNvCxnSpPr>
            <a:cxnSpLocks/>
            <a:endCxn id="38" idx="1"/>
          </p:cNvCxnSpPr>
          <p:nvPr/>
        </p:nvCxnSpPr>
        <p:spPr>
          <a:xfrm flipV="1">
            <a:off x="8672029" y="2951178"/>
            <a:ext cx="1334164" cy="20492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89B4EE0-535B-411B-A976-B2BCE10D31A6}"/>
              </a:ext>
            </a:extLst>
          </p:cNvPr>
          <p:cNvSpPr txBox="1"/>
          <p:nvPr/>
        </p:nvSpPr>
        <p:spPr>
          <a:xfrm>
            <a:off x="589947" y="2736633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5AA999-7FEC-4D62-AF83-50A5E1453AE0}"/>
              </a:ext>
            </a:extLst>
          </p:cNvPr>
          <p:cNvSpPr txBox="1"/>
          <p:nvPr/>
        </p:nvSpPr>
        <p:spPr>
          <a:xfrm>
            <a:off x="10006193" y="2489513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1A3E834-5DDC-4F0F-9B36-EA1C30E180BA}"/>
              </a:ext>
            </a:extLst>
          </p:cNvPr>
          <p:cNvSpPr txBox="1"/>
          <p:nvPr/>
        </p:nvSpPr>
        <p:spPr>
          <a:xfrm>
            <a:off x="10059696" y="4360381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E4F12E-3A2C-4E8B-9310-F7EECAC40F1E}"/>
              </a:ext>
            </a:extLst>
          </p:cNvPr>
          <p:cNvSpPr txBox="1"/>
          <p:nvPr/>
        </p:nvSpPr>
        <p:spPr>
          <a:xfrm>
            <a:off x="9081319" y="5661990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3DE8FB8-C304-456B-A36F-BFC90840D232}"/>
              </a:ext>
            </a:extLst>
          </p:cNvPr>
          <p:cNvCxnSpPr>
            <a:cxnSpLocks/>
          </p:cNvCxnSpPr>
          <p:nvPr/>
        </p:nvCxnSpPr>
        <p:spPr>
          <a:xfrm flipV="1">
            <a:off x="8673373" y="4884939"/>
            <a:ext cx="1334164" cy="20492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CEFC66A-95BC-4579-94C2-7FECBDC75E8E}"/>
              </a:ext>
            </a:extLst>
          </p:cNvPr>
          <p:cNvCxnSpPr>
            <a:cxnSpLocks/>
          </p:cNvCxnSpPr>
          <p:nvPr/>
        </p:nvCxnSpPr>
        <p:spPr>
          <a:xfrm>
            <a:off x="6811877" y="6369051"/>
            <a:ext cx="1624996" cy="0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1F76AF1B-A49A-457D-A66D-65E1295E0194}"/>
              </a:ext>
            </a:extLst>
          </p:cNvPr>
          <p:cNvSpPr>
            <a:spLocks noChangeAspect="1"/>
          </p:cNvSpPr>
          <p:nvPr/>
        </p:nvSpPr>
        <p:spPr>
          <a:xfrm>
            <a:off x="7047938" y="1960073"/>
            <a:ext cx="384668" cy="3843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B3EA750-7767-4920-822E-813DEB416518}"/>
              </a:ext>
            </a:extLst>
          </p:cNvPr>
          <p:cNvSpPr>
            <a:spLocks noChangeAspect="1"/>
          </p:cNvSpPr>
          <p:nvPr/>
        </p:nvSpPr>
        <p:spPr>
          <a:xfrm>
            <a:off x="8172030" y="3733266"/>
            <a:ext cx="384668" cy="3843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133610C0-4F9D-469D-9DCF-64A28137CA8E}"/>
              </a:ext>
            </a:extLst>
          </p:cNvPr>
          <p:cNvSpPr>
            <a:spLocks noChangeAspect="1"/>
          </p:cNvSpPr>
          <p:nvPr/>
        </p:nvSpPr>
        <p:spPr>
          <a:xfrm>
            <a:off x="7223361" y="5671286"/>
            <a:ext cx="384668" cy="3843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581963E7-51C1-4450-A4EA-AA6D8106F601}"/>
              </a:ext>
            </a:extLst>
          </p:cNvPr>
          <p:cNvSpPr>
            <a:spLocks noChangeAspect="1"/>
          </p:cNvSpPr>
          <p:nvPr/>
        </p:nvSpPr>
        <p:spPr>
          <a:xfrm>
            <a:off x="4760883" y="5862114"/>
            <a:ext cx="384668" cy="3843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D4B8BC65-39B3-4727-A440-A2758F3AFAA5}"/>
              </a:ext>
            </a:extLst>
          </p:cNvPr>
          <p:cNvSpPr>
            <a:spLocks noChangeAspect="1"/>
          </p:cNvSpPr>
          <p:nvPr/>
        </p:nvSpPr>
        <p:spPr>
          <a:xfrm>
            <a:off x="4718652" y="1964452"/>
            <a:ext cx="384668" cy="3843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F53CF851-9662-4AE6-93AD-CEFDF7924ED5}"/>
              </a:ext>
            </a:extLst>
          </p:cNvPr>
          <p:cNvSpPr>
            <a:spLocks noChangeAspect="1"/>
          </p:cNvSpPr>
          <p:nvPr/>
        </p:nvSpPr>
        <p:spPr>
          <a:xfrm>
            <a:off x="3642378" y="3754322"/>
            <a:ext cx="384668" cy="38436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F9615CE-39C3-418C-8A07-BB32888C078B}"/>
              </a:ext>
            </a:extLst>
          </p:cNvPr>
          <p:cNvSpPr txBox="1"/>
          <p:nvPr/>
        </p:nvSpPr>
        <p:spPr>
          <a:xfrm>
            <a:off x="6018413" y="5710019"/>
            <a:ext cx="44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054BE9-9EF8-459D-9FFD-079CA59B4259}"/>
              </a:ext>
            </a:extLst>
          </p:cNvPr>
          <p:cNvSpPr txBox="1"/>
          <p:nvPr/>
        </p:nvSpPr>
        <p:spPr>
          <a:xfrm>
            <a:off x="7742988" y="2638258"/>
            <a:ext cx="44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1789343-5C33-40E2-AD6C-1B65CE748C8D}"/>
              </a:ext>
            </a:extLst>
          </p:cNvPr>
          <p:cNvSpPr txBox="1"/>
          <p:nvPr/>
        </p:nvSpPr>
        <p:spPr>
          <a:xfrm>
            <a:off x="5889317" y="1683403"/>
            <a:ext cx="44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D88342E-F8E3-4822-B3F4-9320105C9615}"/>
              </a:ext>
            </a:extLst>
          </p:cNvPr>
          <p:cNvSpPr txBox="1"/>
          <p:nvPr/>
        </p:nvSpPr>
        <p:spPr>
          <a:xfrm>
            <a:off x="7728625" y="4572019"/>
            <a:ext cx="44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1DB97F3-476F-4407-BF5A-11EB23AE5B04}"/>
              </a:ext>
            </a:extLst>
          </p:cNvPr>
          <p:cNvSpPr txBox="1"/>
          <p:nvPr/>
        </p:nvSpPr>
        <p:spPr>
          <a:xfrm>
            <a:off x="4015739" y="4559946"/>
            <a:ext cx="44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E43082C-94D2-4BEA-B2BD-835B3EE13E06}"/>
              </a:ext>
            </a:extLst>
          </p:cNvPr>
          <p:cNvSpPr txBox="1"/>
          <p:nvPr/>
        </p:nvSpPr>
        <p:spPr>
          <a:xfrm>
            <a:off x="4094752" y="2646851"/>
            <a:ext cx="440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6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A966B5B-6BBB-450B-AA27-331CB64418AE}"/>
              </a:ext>
            </a:extLst>
          </p:cNvPr>
          <p:cNvCxnSpPr>
            <a:cxnSpLocks/>
          </p:cNvCxnSpPr>
          <p:nvPr/>
        </p:nvCxnSpPr>
        <p:spPr>
          <a:xfrm>
            <a:off x="8436873" y="6033184"/>
            <a:ext cx="0" cy="346949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7AD3A6C-7EC4-4E56-BBBD-A885864C354F}"/>
              </a:ext>
            </a:extLst>
          </p:cNvPr>
          <p:cNvCxnSpPr>
            <a:cxnSpLocks/>
          </p:cNvCxnSpPr>
          <p:nvPr/>
        </p:nvCxnSpPr>
        <p:spPr>
          <a:xfrm>
            <a:off x="8421221" y="6033184"/>
            <a:ext cx="660098" cy="0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0B4840D-C807-4107-B9FC-DAFA0E7631E1}"/>
              </a:ext>
            </a:extLst>
          </p:cNvPr>
          <p:cNvCxnSpPr>
            <a:cxnSpLocks/>
          </p:cNvCxnSpPr>
          <p:nvPr/>
        </p:nvCxnSpPr>
        <p:spPr>
          <a:xfrm>
            <a:off x="2917314" y="6055997"/>
            <a:ext cx="660098" cy="0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555A0EA-761E-4B44-99F0-6FBCD8D40139}"/>
              </a:ext>
            </a:extLst>
          </p:cNvPr>
          <p:cNvCxnSpPr>
            <a:cxnSpLocks/>
          </p:cNvCxnSpPr>
          <p:nvPr/>
        </p:nvCxnSpPr>
        <p:spPr>
          <a:xfrm>
            <a:off x="3573472" y="6043853"/>
            <a:ext cx="0" cy="346949"/>
          </a:xfrm>
          <a:prstGeom prst="line">
            <a:avLst/>
          </a:prstGeom>
          <a:ln w="38100">
            <a:solidFill>
              <a:srgbClr val="2FC7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Graphic 74" descr="User network">
            <a:extLst>
              <a:ext uri="{FF2B5EF4-FFF2-40B4-BE49-F238E27FC236}">
                <a16:creationId xmlns:a16="http://schemas.microsoft.com/office/drawing/2014/main" id="{5453C6D2-B1FB-40A0-9F03-69B5CD4D8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1497" y="2868951"/>
            <a:ext cx="2234658" cy="2234658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28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17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7937"/>
    </mc:Choice>
    <mc:Fallback xmlns="">
      <p:transition advTm="179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28814036-326F-4D6C-8101-D0396367DC6E}"/>
              </a:ext>
            </a:extLst>
          </p:cNvPr>
          <p:cNvGrpSpPr/>
          <p:nvPr/>
        </p:nvGrpSpPr>
        <p:grpSpPr>
          <a:xfrm>
            <a:off x="566233" y="2189046"/>
            <a:ext cx="11059534" cy="4156220"/>
            <a:chOff x="566233" y="2036646"/>
            <a:chExt cx="11059534" cy="415622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DB1FB7C-5241-4006-9A88-CAB9C3689E64}"/>
                </a:ext>
              </a:extLst>
            </p:cNvPr>
            <p:cNvCxnSpPr/>
            <p:nvPr/>
          </p:nvCxnSpPr>
          <p:spPr>
            <a:xfrm>
              <a:off x="2928902" y="2719669"/>
              <a:ext cx="1285336" cy="0"/>
            </a:xfrm>
            <a:prstGeom prst="line">
              <a:avLst/>
            </a:prstGeom>
            <a:ln w="19050">
              <a:solidFill>
                <a:srgbClr val="317BBB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63B2C13F-C6F9-47E3-B338-B386B4A1F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9317" y="2036646"/>
              <a:ext cx="2894380" cy="2442270"/>
            </a:xfrm>
            <a:custGeom>
              <a:avLst/>
              <a:gdLst>
                <a:gd name="T0" fmla="*/ 1110 w 1217"/>
                <a:gd name="T1" fmla="*/ 296 h 1027"/>
                <a:gd name="T2" fmla="*/ 482 w 1217"/>
                <a:gd name="T3" fmla="*/ 0 h 1027"/>
                <a:gd name="T4" fmla="*/ 470 w 1217"/>
                <a:gd name="T5" fmla="*/ 0 h 1027"/>
                <a:gd name="T6" fmla="*/ 0 w 1217"/>
                <a:gd name="T7" fmla="*/ 469 h 1027"/>
                <a:gd name="T8" fmla="*/ 0 w 1217"/>
                <a:gd name="T9" fmla="*/ 1027 h 1027"/>
                <a:gd name="T10" fmla="*/ 5 w 1217"/>
                <a:gd name="T11" fmla="*/ 1013 h 1027"/>
                <a:gd name="T12" fmla="*/ 261 w 1217"/>
                <a:gd name="T13" fmla="*/ 605 h 1027"/>
                <a:gd name="T14" fmla="*/ 858 w 1217"/>
                <a:gd name="T15" fmla="*/ 294 h 1027"/>
                <a:gd name="T16" fmla="*/ 875 w 1217"/>
                <a:gd name="T17" fmla="*/ 295 h 1027"/>
                <a:gd name="T18" fmla="*/ 1217 w 1217"/>
                <a:gd name="T19" fmla="*/ 407 h 1027"/>
                <a:gd name="T20" fmla="*/ 1110 w 1217"/>
                <a:gd name="T21" fmla="*/ 296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17" h="1027">
                  <a:moveTo>
                    <a:pt x="1110" y="296"/>
                  </a:moveTo>
                  <a:cubicBezTo>
                    <a:pt x="821" y="32"/>
                    <a:pt x="557" y="2"/>
                    <a:pt x="482" y="0"/>
                  </a:cubicBezTo>
                  <a:cubicBezTo>
                    <a:pt x="470" y="0"/>
                    <a:pt x="470" y="0"/>
                    <a:pt x="470" y="0"/>
                  </a:cubicBezTo>
                  <a:cubicBezTo>
                    <a:pt x="211" y="0"/>
                    <a:pt x="0" y="210"/>
                    <a:pt x="0" y="469"/>
                  </a:cubicBezTo>
                  <a:cubicBezTo>
                    <a:pt x="0" y="1027"/>
                    <a:pt x="0" y="1027"/>
                    <a:pt x="0" y="1027"/>
                  </a:cubicBezTo>
                  <a:cubicBezTo>
                    <a:pt x="2" y="1022"/>
                    <a:pt x="4" y="1018"/>
                    <a:pt x="5" y="1013"/>
                  </a:cubicBezTo>
                  <a:cubicBezTo>
                    <a:pt x="58" y="870"/>
                    <a:pt x="144" y="733"/>
                    <a:pt x="261" y="605"/>
                  </a:cubicBezTo>
                  <a:cubicBezTo>
                    <a:pt x="524" y="317"/>
                    <a:pt x="784" y="294"/>
                    <a:pt x="858" y="294"/>
                  </a:cubicBezTo>
                  <a:cubicBezTo>
                    <a:pt x="867" y="294"/>
                    <a:pt x="873" y="295"/>
                    <a:pt x="875" y="295"/>
                  </a:cubicBezTo>
                  <a:cubicBezTo>
                    <a:pt x="1003" y="295"/>
                    <a:pt x="1121" y="337"/>
                    <a:pt x="1217" y="407"/>
                  </a:cubicBezTo>
                  <a:cubicBezTo>
                    <a:pt x="1187" y="371"/>
                    <a:pt x="1151" y="334"/>
                    <a:pt x="1110" y="296"/>
                  </a:cubicBezTo>
                  <a:close/>
                </a:path>
              </a:pathLst>
            </a:custGeom>
            <a:solidFill>
              <a:srgbClr val="3E8E9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AF8B54A-30CA-468B-B5C2-774708279312}"/>
                </a:ext>
              </a:extLst>
            </p:cNvPr>
            <p:cNvSpPr txBox="1"/>
            <p:nvPr/>
          </p:nvSpPr>
          <p:spPr>
            <a:xfrm>
              <a:off x="566233" y="2547705"/>
              <a:ext cx="2301518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1800"/>
                </a:lnSpc>
              </a:pPr>
              <a:r>
                <a:rPr lang="da-DK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Ut mauris libero, vestibulum pede ante ad et, sollicitudin risus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B5CF01C-866D-4ED0-B93C-D8EBB34F1B82}"/>
                </a:ext>
              </a:extLst>
            </p:cNvPr>
            <p:cNvSpPr/>
            <p:nvPr/>
          </p:nvSpPr>
          <p:spPr>
            <a:xfrm>
              <a:off x="2848011" y="2676537"/>
              <a:ext cx="80891" cy="80891"/>
            </a:xfrm>
            <a:prstGeom prst="ellipse">
              <a:avLst/>
            </a:prstGeom>
            <a:solidFill>
              <a:srgbClr val="317B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361662A-94FF-4669-B544-B28D9B05D2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8025" y="2468468"/>
              <a:ext cx="360000" cy="360000"/>
            </a:xfrm>
            <a:prstGeom prst="rect">
              <a:avLst/>
            </a:prstGeom>
          </p:spPr>
        </p:pic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FFACB98-7E4A-472D-A184-53910E125FAD}"/>
                </a:ext>
              </a:extLst>
            </p:cNvPr>
            <p:cNvCxnSpPr/>
            <p:nvPr/>
          </p:nvCxnSpPr>
          <p:spPr>
            <a:xfrm>
              <a:off x="2928902" y="5095723"/>
              <a:ext cx="1285336" cy="0"/>
            </a:xfrm>
            <a:prstGeom prst="line">
              <a:avLst/>
            </a:prstGeom>
            <a:ln w="19050">
              <a:solidFill>
                <a:srgbClr val="004789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8CA0788-5E65-4BE1-9D69-FDC9BB34B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9317" y="3299939"/>
              <a:ext cx="2445177" cy="2892927"/>
            </a:xfrm>
            <a:custGeom>
              <a:avLst/>
              <a:gdLst>
                <a:gd name="T0" fmla="*/ 0 w 1028"/>
                <a:gd name="T1" fmla="*/ 735 h 1217"/>
                <a:gd name="T2" fmla="*/ 0 w 1028"/>
                <a:gd name="T3" fmla="*/ 747 h 1217"/>
                <a:gd name="T4" fmla="*/ 470 w 1028"/>
                <a:gd name="T5" fmla="*/ 1217 h 1217"/>
                <a:gd name="T6" fmla="*/ 1028 w 1028"/>
                <a:gd name="T7" fmla="*/ 1217 h 1217"/>
                <a:gd name="T8" fmla="*/ 1014 w 1028"/>
                <a:gd name="T9" fmla="*/ 1212 h 1217"/>
                <a:gd name="T10" fmla="*/ 605 w 1028"/>
                <a:gd name="T11" fmla="*/ 957 h 1217"/>
                <a:gd name="T12" fmla="*/ 325 w 1028"/>
                <a:gd name="T13" fmla="*/ 535 h 1217"/>
                <a:gd name="T14" fmla="*/ 296 w 1028"/>
                <a:gd name="T15" fmla="*/ 342 h 1217"/>
                <a:gd name="T16" fmla="*/ 408 w 1028"/>
                <a:gd name="T17" fmla="*/ 0 h 1217"/>
                <a:gd name="T18" fmla="*/ 297 w 1028"/>
                <a:gd name="T19" fmla="*/ 107 h 1217"/>
                <a:gd name="T20" fmla="*/ 0 w 1028"/>
                <a:gd name="T21" fmla="*/ 735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8" h="1217">
                  <a:moveTo>
                    <a:pt x="0" y="735"/>
                  </a:moveTo>
                  <a:cubicBezTo>
                    <a:pt x="0" y="747"/>
                    <a:pt x="0" y="747"/>
                    <a:pt x="0" y="747"/>
                  </a:cubicBezTo>
                  <a:cubicBezTo>
                    <a:pt x="0" y="1006"/>
                    <a:pt x="211" y="1217"/>
                    <a:pt x="470" y="1217"/>
                  </a:cubicBezTo>
                  <a:cubicBezTo>
                    <a:pt x="1028" y="1217"/>
                    <a:pt x="1028" y="1217"/>
                    <a:pt x="1028" y="1217"/>
                  </a:cubicBezTo>
                  <a:cubicBezTo>
                    <a:pt x="1023" y="1215"/>
                    <a:pt x="1018" y="1214"/>
                    <a:pt x="1014" y="1212"/>
                  </a:cubicBezTo>
                  <a:cubicBezTo>
                    <a:pt x="871" y="1159"/>
                    <a:pt x="734" y="1073"/>
                    <a:pt x="605" y="957"/>
                  </a:cubicBezTo>
                  <a:cubicBezTo>
                    <a:pt x="432" y="798"/>
                    <a:pt x="357" y="640"/>
                    <a:pt x="325" y="535"/>
                  </a:cubicBezTo>
                  <a:cubicBezTo>
                    <a:pt x="291" y="427"/>
                    <a:pt x="295" y="353"/>
                    <a:pt x="296" y="342"/>
                  </a:cubicBezTo>
                  <a:cubicBezTo>
                    <a:pt x="296" y="214"/>
                    <a:pt x="338" y="96"/>
                    <a:pt x="408" y="0"/>
                  </a:cubicBezTo>
                  <a:cubicBezTo>
                    <a:pt x="372" y="30"/>
                    <a:pt x="334" y="66"/>
                    <a:pt x="297" y="107"/>
                  </a:cubicBezTo>
                  <a:cubicBezTo>
                    <a:pt x="33" y="396"/>
                    <a:pt x="3" y="660"/>
                    <a:pt x="0" y="735"/>
                  </a:cubicBezTo>
                  <a:close/>
                </a:path>
              </a:pathLst>
            </a:custGeom>
            <a:solidFill>
              <a:srgbClr val="52B8A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CCB91D2-BB51-4315-8639-EC3A33206B0C}"/>
                </a:ext>
              </a:extLst>
            </p:cNvPr>
            <p:cNvSpPr txBox="1"/>
            <p:nvPr/>
          </p:nvSpPr>
          <p:spPr>
            <a:xfrm>
              <a:off x="800533" y="4887892"/>
              <a:ext cx="202433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1800"/>
                </a:lnSpc>
              </a:pPr>
              <a:r>
                <a:rPr lang="da-DK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Ut mauris libero, vestibulum pede ante ad et, sollicitudin risus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514173E-8D53-4AB7-9F37-D5D886348A4A}"/>
                </a:ext>
              </a:extLst>
            </p:cNvPr>
            <p:cNvSpPr/>
            <p:nvPr/>
          </p:nvSpPr>
          <p:spPr>
            <a:xfrm>
              <a:off x="2848011" y="5052591"/>
              <a:ext cx="80891" cy="80891"/>
            </a:xfrm>
            <a:prstGeom prst="ellipse">
              <a:avLst/>
            </a:prstGeom>
            <a:solidFill>
              <a:srgbClr val="004789"/>
            </a:solidFill>
            <a:ln>
              <a:solidFill>
                <a:srgbClr val="0047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7373E1EB-B338-424F-81BC-0016E4DD9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6778" y="5114102"/>
              <a:ext cx="360000" cy="360000"/>
            </a:xfrm>
            <a:prstGeom prst="rect">
              <a:avLst/>
            </a:prstGeom>
          </p:spPr>
        </p:pic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0736340-D3C1-43FC-965F-065EBD08470F}"/>
                </a:ext>
              </a:extLst>
            </p:cNvPr>
            <p:cNvCxnSpPr/>
            <p:nvPr/>
          </p:nvCxnSpPr>
          <p:spPr>
            <a:xfrm>
              <a:off x="7856373" y="2719669"/>
              <a:ext cx="1285336" cy="0"/>
            </a:xfrm>
            <a:prstGeom prst="line">
              <a:avLst/>
            </a:prstGeom>
            <a:ln w="19050">
              <a:solidFill>
                <a:srgbClr val="004789"/>
              </a:solidFill>
              <a:prstDash val="dash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D07456CF-AB62-448F-A22A-3B8CAE60E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4720" y="2036646"/>
              <a:ext cx="2443724" cy="2892927"/>
            </a:xfrm>
            <a:custGeom>
              <a:avLst/>
              <a:gdLst>
                <a:gd name="T0" fmla="*/ 1028 w 1028"/>
                <a:gd name="T1" fmla="*/ 481 h 1217"/>
                <a:gd name="T2" fmla="*/ 1028 w 1028"/>
                <a:gd name="T3" fmla="*/ 469 h 1217"/>
                <a:gd name="T4" fmla="*/ 558 w 1028"/>
                <a:gd name="T5" fmla="*/ 0 h 1217"/>
                <a:gd name="T6" fmla="*/ 0 w 1028"/>
                <a:gd name="T7" fmla="*/ 0 h 1217"/>
                <a:gd name="T8" fmla="*/ 14 w 1028"/>
                <a:gd name="T9" fmla="*/ 5 h 1217"/>
                <a:gd name="T10" fmla="*/ 423 w 1028"/>
                <a:gd name="T11" fmla="*/ 260 h 1217"/>
                <a:gd name="T12" fmla="*/ 703 w 1028"/>
                <a:gd name="T13" fmla="*/ 681 h 1217"/>
                <a:gd name="T14" fmla="*/ 732 w 1028"/>
                <a:gd name="T15" fmla="*/ 875 h 1217"/>
                <a:gd name="T16" fmla="*/ 620 w 1028"/>
                <a:gd name="T17" fmla="*/ 1217 h 1217"/>
                <a:gd name="T18" fmla="*/ 731 w 1028"/>
                <a:gd name="T19" fmla="*/ 1110 h 1217"/>
                <a:gd name="T20" fmla="*/ 1028 w 1028"/>
                <a:gd name="T21" fmla="*/ 481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8" h="1217">
                  <a:moveTo>
                    <a:pt x="1028" y="481"/>
                  </a:moveTo>
                  <a:cubicBezTo>
                    <a:pt x="1028" y="469"/>
                    <a:pt x="1028" y="469"/>
                    <a:pt x="1028" y="469"/>
                  </a:cubicBezTo>
                  <a:cubicBezTo>
                    <a:pt x="1028" y="210"/>
                    <a:pt x="817" y="0"/>
                    <a:pt x="55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0" y="3"/>
                    <a:pt x="14" y="5"/>
                  </a:cubicBezTo>
                  <a:cubicBezTo>
                    <a:pt x="157" y="57"/>
                    <a:pt x="294" y="143"/>
                    <a:pt x="423" y="260"/>
                  </a:cubicBezTo>
                  <a:cubicBezTo>
                    <a:pt x="596" y="419"/>
                    <a:pt x="671" y="577"/>
                    <a:pt x="703" y="681"/>
                  </a:cubicBezTo>
                  <a:cubicBezTo>
                    <a:pt x="737" y="789"/>
                    <a:pt x="733" y="864"/>
                    <a:pt x="732" y="875"/>
                  </a:cubicBezTo>
                  <a:cubicBezTo>
                    <a:pt x="732" y="1003"/>
                    <a:pt x="690" y="1121"/>
                    <a:pt x="620" y="1217"/>
                  </a:cubicBezTo>
                  <a:cubicBezTo>
                    <a:pt x="656" y="1186"/>
                    <a:pt x="694" y="1151"/>
                    <a:pt x="731" y="1110"/>
                  </a:cubicBezTo>
                  <a:cubicBezTo>
                    <a:pt x="995" y="821"/>
                    <a:pt x="1025" y="556"/>
                    <a:pt x="1028" y="481"/>
                  </a:cubicBezTo>
                  <a:close/>
                </a:path>
              </a:pathLst>
            </a:custGeom>
            <a:solidFill>
              <a:srgbClr val="4B63A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43520BF-9824-434B-B049-242A0F53BE6D}"/>
                </a:ext>
              </a:extLst>
            </p:cNvPr>
            <p:cNvSpPr txBox="1"/>
            <p:nvPr/>
          </p:nvSpPr>
          <p:spPr>
            <a:xfrm>
              <a:off x="9331490" y="2511640"/>
              <a:ext cx="2294277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da-DK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Ut mauris libero, vestibulum pede ante ad et, sollicitudin risus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9FE0CF3-72E7-409E-99AA-50CEE0D1E834}"/>
                </a:ext>
              </a:extLst>
            </p:cNvPr>
            <p:cNvSpPr/>
            <p:nvPr/>
          </p:nvSpPr>
          <p:spPr>
            <a:xfrm>
              <a:off x="9141709" y="2676537"/>
              <a:ext cx="80891" cy="80891"/>
            </a:xfrm>
            <a:prstGeom prst="ellipse">
              <a:avLst/>
            </a:prstGeom>
            <a:solidFill>
              <a:srgbClr val="004789"/>
            </a:solidFill>
            <a:ln>
              <a:solidFill>
                <a:srgbClr val="0047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46D37383-3988-499C-ADF1-946DF06CE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6530" y="2468468"/>
              <a:ext cx="360000" cy="360000"/>
            </a:xfrm>
            <a:prstGeom prst="rect">
              <a:avLst/>
            </a:prstGeom>
          </p:spPr>
        </p:pic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BABCCF7-B45F-4D8C-B94F-6030308B851C}"/>
                </a:ext>
              </a:extLst>
            </p:cNvPr>
            <p:cNvCxnSpPr/>
            <p:nvPr/>
          </p:nvCxnSpPr>
          <p:spPr>
            <a:xfrm>
              <a:off x="7856373" y="5095723"/>
              <a:ext cx="1285336" cy="0"/>
            </a:xfrm>
            <a:prstGeom prst="line">
              <a:avLst/>
            </a:prstGeom>
            <a:ln w="19050">
              <a:solidFill>
                <a:srgbClr val="317BBB"/>
              </a:solidFill>
              <a:prstDash val="dash"/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6FC95509-A88A-4309-8052-9DC4798B7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5518" y="3750596"/>
              <a:ext cx="2892926" cy="2442270"/>
            </a:xfrm>
            <a:custGeom>
              <a:avLst/>
              <a:gdLst>
                <a:gd name="T0" fmla="*/ 359 w 1217"/>
                <a:gd name="T1" fmla="*/ 732 h 1027"/>
                <a:gd name="T2" fmla="*/ 342 w 1217"/>
                <a:gd name="T3" fmla="*/ 732 h 1027"/>
                <a:gd name="T4" fmla="*/ 0 w 1217"/>
                <a:gd name="T5" fmla="*/ 619 h 1027"/>
                <a:gd name="T6" fmla="*/ 106 w 1217"/>
                <a:gd name="T7" fmla="*/ 730 h 1027"/>
                <a:gd name="T8" fmla="*/ 735 w 1217"/>
                <a:gd name="T9" fmla="*/ 1027 h 1027"/>
                <a:gd name="T10" fmla="*/ 747 w 1217"/>
                <a:gd name="T11" fmla="*/ 1027 h 1027"/>
                <a:gd name="T12" fmla="*/ 1217 w 1217"/>
                <a:gd name="T13" fmla="*/ 557 h 1027"/>
                <a:gd name="T14" fmla="*/ 1217 w 1217"/>
                <a:gd name="T15" fmla="*/ 0 h 1027"/>
                <a:gd name="T16" fmla="*/ 1212 w 1217"/>
                <a:gd name="T17" fmla="*/ 14 h 1027"/>
                <a:gd name="T18" fmla="*/ 956 w 1217"/>
                <a:gd name="T19" fmla="*/ 422 h 1027"/>
                <a:gd name="T20" fmla="*/ 359 w 1217"/>
                <a:gd name="T21" fmla="*/ 732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17" h="1027">
                  <a:moveTo>
                    <a:pt x="359" y="732"/>
                  </a:moveTo>
                  <a:cubicBezTo>
                    <a:pt x="350" y="732"/>
                    <a:pt x="344" y="732"/>
                    <a:pt x="342" y="732"/>
                  </a:cubicBezTo>
                  <a:cubicBezTo>
                    <a:pt x="214" y="731"/>
                    <a:pt x="96" y="690"/>
                    <a:pt x="0" y="619"/>
                  </a:cubicBezTo>
                  <a:cubicBezTo>
                    <a:pt x="30" y="656"/>
                    <a:pt x="66" y="693"/>
                    <a:pt x="106" y="730"/>
                  </a:cubicBezTo>
                  <a:cubicBezTo>
                    <a:pt x="396" y="994"/>
                    <a:pt x="660" y="1024"/>
                    <a:pt x="735" y="1027"/>
                  </a:cubicBezTo>
                  <a:cubicBezTo>
                    <a:pt x="747" y="1027"/>
                    <a:pt x="747" y="1027"/>
                    <a:pt x="747" y="1027"/>
                  </a:cubicBezTo>
                  <a:cubicBezTo>
                    <a:pt x="1006" y="1027"/>
                    <a:pt x="1217" y="816"/>
                    <a:pt x="1217" y="557"/>
                  </a:cubicBezTo>
                  <a:cubicBezTo>
                    <a:pt x="1217" y="0"/>
                    <a:pt x="1217" y="0"/>
                    <a:pt x="1217" y="0"/>
                  </a:cubicBezTo>
                  <a:cubicBezTo>
                    <a:pt x="1215" y="4"/>
                    <a:pt x="1213" y="9"/>
                    <a:pt x="1212" y="14"/>
                  </a:cubicBezTo>
                  <a:cubicBezTo>
                    <a:pt x="1159" y="156"/>
                    <a:pt x="1073" y="294"/>
                    <a:pt x="956" y="422"/>
                  </a:cubicBezTo>
                  <a:cubicBezTo>
                    <a:pt x="693" y="710"/>
                    <a:pt x="433" y="732"/>
                    <a:pt x="359" y="732"/>
                  </a:cubicBezTo>
                  <a:close/>
                </a:path>
              </a:pathLst>
            </a:custGeom>
            <a:solidFill>
              <a:srgbClr val="447DB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34DACE5-CBBC-4F05-8B1A-E4E5C00D5E7D}"/>
                </a:ext>
              </a:extLst>
            </p:cNvPr>
            <p:cNvSpPr txBox="1"/>
            <p:nvPr/>
          </p:nvSpPr>
          <p:spPr>
            <a:xfrm>
              <a:off x="9331490" y="4887694"/>
              <a:ext cx="2254518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da-DK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Ut mauris libero, vestibulum pede ante ad et, sollicitudin risus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3019731-4EC8-4972-A62A-BF7CC3BD3EE6}"/>
                </a:ext>
              </a:extLst>
            </p:cNvPr>
            <p:cNvSpPr/>
            <p:nvPr/>
          </p:nvSpPr>
          <p:spPr>
            <a:xfrm>
              <a:off x="9141709" y="5052591"/>
              <a:ext cx="80891" cy="80891"/>
            </a:xfrm>
            <a:prstGeom prst="ellipse">
              <a:avLst/>
            </a:prstGeom>
            <a:solidFill>
              <a:srgbClr val="317B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E76B1DCB-BCED-4C2E-ABF8-8ADBA249B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hqprint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4345" y="5128179"/>
              <a:ext cx="360000" cy="360000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square shape">
            <a:extLst>
              <a:ext uri="{FF2B5EF4-FFF2-40B4-BE49-F238E27FC236}">
                <a16:creationId xmlns:a16="http://schemas.microsoft.com/office/drawing/2014/main" id="{9AD3B210-9812-411B-B031-6FF75D4D39EF}"/>
              </a:ext>
            </a:extLst>
          </p:cNvPr>
          <p:cNvGrpSpPr/>
          <p:nvPr/>
        </p:nvGrpSpPr>
        <p:grpSpPr>
          <a:xfrm rot="2700000">
            <a:off x="4031272" y="1923080"/>
            <a:ext cx="4129455" cy="4129455"/>
            <a:chOff x="2495551" y="6873876"/>
            <a:chExt cx="1851025" cy="1851025"/>
          </a:xfrm>
        </p:grpSpPr>
        <p:sp>
          <p:nvSpPr>
            <p:cNvPr id="5" name="Freeform 252">
              <a:extLst>
                <a:ext uri="{FF2B5EF4-FFF2-40B4-BE49-F238E27FC236}">
                  <a16:creationId xmlns:a16="http://schemas.microsoft.com/office/drawing/2014/main" id="{7D157EC2-28DB-472D-805F-02C282BE09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326" y="6873876"/>
              <a:ext cx="476250" cy="1849438"/>
            </a:xfrm>
            <a:custGeom>
              <a:avLst/>
              <a:gdLst>
                <a:gd name="T0" fmla="*/ 0 w 300"/>
                <a:gd name="T1" fmla="*/ 1165 h 1165"/>
                <a:gd name="T2" fmla="*/ 0 w 300"/>
                <a:gd name="T3" fmla="*/ 0 h 1165"/>
                <a:gd name="T4" fmla="*/ 300 w 300"/>
                <a:gd name="T5" fmla="*/ 300 h 1165"/>
                <a:gd name="T6" fmla="*/ 300 w 300"/>
                <a:gd name="T7" fmla="*/ 863 h 1165"/>
                <a:gd name="T8" fmla="*/ 0 w 300"/>
                <a:gd name="T9" fmla="*/ 1165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1165">
                  <a:moveTo>
                    <a:pt x="0" y="1165"/>
                  </a:moveTo>
                  <a:lnTo>
                    <a:pt x="0" y="0"/>
                  </a:lnTo>
                  <a:lnTo>
                    <a:pt x="300" y="300"/>
                  </a:lnTo>
                  <a:lnTo>
                    <a:pt x="300" y="863"/>
                  </a:lnTo>
                  <a:lnTo>
                    <a:pt x="0" y="1165"/>
                  </a:lnTo>
                  <a:close/>
                </a:path>
              </a:pathLst>
            </a:custGeom>
            <a:solidFill>
              <a:srgbClr val="63CD8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253">
              <a:extLst>
                <a:ext uri="{FF2B5EF4-FFF2-40B4-BE49-F238E27FC236}">
                  <a16:creationId xmlns:a16="http://schemas.microsoft.com/office/drawing/2014/main" id="{254DF783-C86A-4056-8D8D-7F5025D647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326" y="6873876"/>
              <a:ext cx="476250" cy="1849438"/>
            </a:xfrm>
            <a:custGeom>
              <a:avLst/>
              <a:gdLst>
                <a:gd name="T0" fmla="*/ 0 w 300"/>
                <a:gd name="T1" fmla="*/ 1165 h 1165"/>
                <a:gd name="T2" fmla="*/ 0 w 300"/>
                <a:gd name="T3" fmla="*/ 0 h 1165"/>
                <a:gd name="T4" fmla="*/ 300 w 300"/>
                <a:gd name="T5" fmla="*/ 300 h 1165"/>
                <a:gd name="T6" fmla="*/ 300 w 300"/>
                <a:gd name="T7" fmla="*/ 863 h 1165"/>
                <a:gd name="T8" fmla="*/ 0 w 300"/>
                <a:gd name="T9" fmla="*/ 1165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1165">
                  <a:moveTo>
                    <a:pt x="0" y="1165"/>
                  </a:moveTo>
                  <a:lnTo>
                    <a:pt x="0" y="0"/>
                  </a:lnTo>
                  <a:lnTo>
                    <a:pt x="300" y="300"/>
                  </a:lnTo>
                  <a:lnTo>
                    <a:pt x="300" y="863"/>
                  </a:lnTo>
                  <a:lnTo>
                    <a:pt x="0" y="11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254">
              <a:extLst>
                <a:ext uri="{FF2B5EF4-FFF2-40B4-BE49-F238E27FC236}">
                  <a16:creationId xmlns:a16="http://schemas.microsoft.com/office/drawing/2014/main" id="{7EA0A956-9135-4882-90A9-5AEC7BF27C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6873876"/>
              <a:ext cx="1851025" cy="476250"/>
            </a:xfrm>
            <a:custGeom>
              <a:avLst/>
              <a:gdLst>
                <a:gd name="T0" fmla="*/ 1166 w 1166"/>
                <a:gd name="T1" fmla="*/ 300 h 300"/>
                <a:gd name="T2" fmla="*/ 0 w 1166"/>
                <a:gd name="T3" fmla="*/ 300 h 300"/>
                <a:gd name="T4" fmla="*/ 300 w 1166"/>
                <a:gd name="T5" fmla="*/ 0 h 300"/>
                <a:gd name="T6" fmla="*/ 866 w 1166"/>
                <a:gd name="T7" fmla="*/ 0 h 300"/>
                <a:gd name="T8" fmla="*/ 1166 w 1166"/>
                <a:gd name="T9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6" h="300">
                  <a:moveTo>
                    <a:pt x="1166" y="300"/>
                  </a:moveTo>
                  <a:lnTo>
                    <a:pt x="0" y="300"/>
                  </a:lnTo>
                  <a:lnTo>
                    <a:pt x="300" y="0"/>
                  </a:lnTo>
                  <a:lnTo>
                    <a:pt x="866" y="0"/>
                  </a:lnTo>
                  <a:lnTo>
                    <a:pt x="1166" y="300"/>
                  </a:lnTo>
                  <a:close/>
                </a:path>
              </a:pathLst>
            </a:custGeom>
            <a:solidFill>
              <a:srgbClr val="447DB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255">
              <a:extLst>
                <a:ext uri="{FF2B5EF4-FFF2-40B4-BE49-F238E27FC236}">
                  <a16:creationId xmlns:a16="http://schemas.microsoft.com/office/drawing/2014/main" id="{E67B27F7-7859-4708-8349-87BB1F455C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6873876"/>
              <a:ext cx="1851025" cy="476250"/>
            </a:xfrm>
            <a:custGeom>
              <a:avLst/>
              <a:gdLst>
                <a:gd name="T0" fmla="*/ 1166 w 1166"/>
                <a:gd name="T1" fmla="*/ 300 h 300"/>
                <a:gd name="T2" fmla="*/ 0 w 1166"/>
                <a:gd name="T3" fmla="*/ 300 h 300"/>
                <a:gd name="T4" fmla="*/ 300 w 1166"/>
                <a:gd name="T5" fmla="*/ 0 h 300"/>
                <a:gd name="T6" fmla="*/ 866 w 1166"/>
                <a:gd name="T7" fmla="*/ 0 h 300"/>
                <a:gd name="T8" fmla="*/ 1166 w 1166"/>
                <a:gd name="T9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6" h="300">
                  <a:moveTo>
                    <a:pt x="1166" y="300"/>
                  </a:moveTo>
                  <a:lnTo>
                    <a:pt x="0" y="300"/>
                  </a:lnTo>
                  <a:lnTo>
                    <a:pt x="300" y="0"/>
                  </a:lnTo>
                  <a:lnTo>
                    <a:pt x="866" y="0"/>
                  </a:lnTo>
                  <a:lnTo>
                    <a:pt x="1166" y="30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56">
              <a:extLst>
                <a:ext uri="{FF2B5EF4-FFF2-40B4-BE49-F238E27FC236}">
                  <a16:creationId xmlns:a16="http://schemas.microsoft.com/office/drawing/2014/main" id="{72517144-FB52-4D44-B963-3BAAF8BA59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6873876"/>
              <a:ext cx="476250" cy="1849438"/>
            </a:xfrm>
            <a:custGeom>
              <a:avLst/>
              <a:gdLst>
                <a:gd name="T0" fmla="*/ 0 w 300"/>
                <a:gd name="T1" fmla="*/ 863 h 1165"/>
                <a:gd name="T2" fmla="*/ 0 w 300"/>
                <a:gd name="T3" fmla="*/ 280 h 1165"/>
                <a:gd name="T4" fmla="*/ 300 w 300"/>
                <a:gd name="T5" fmla="*/ 0 h 1165"/>
                <a:gd name="T6" fmla="*/ 300 w 300"/>
                <a:gd name="T7" fmla="*/ 1165 h 1165"/>
                <a:gd name="T8" fmla="*/ 0 w 300"/>
                <a:gd name="T9" fmla="*/ 863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1165">
                  <a:moveTo>
                    <a:pt x="0" y="863"/>
                  </a:moveTo>
                  <a:lnTo>
                    <a:pt x="0" y="280"/>
                  </a:lnTo>
                  <a:lnTo>
                    <a:pt x="300" y="0"/>
                  </a:lnTo>
                  <a:lnTo>
                    <a:pt x="300" y="1165"/>
                  </a:lnTo>
                  <a:lnTo>
                    <a:pt x="0" y="863"/>
                  </a:lnTo>
                  <a:close/>
                </a:path>
              </a:pathLst>
            </a:custGeom>
            <a:solidFill>
              <a:srgbClr val="3E8F9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57">
              <a:extLst>
                <a:ext uri="{FF2B5EF4-FFF2-40B4-BE49-F238E27FC236}">
                  <a16:creationId xmlns:a16="http://schemas.microsoft.com/office/drawing/2014/main" id="{14F4794D-5389-4DD2-9FED-24404C109B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6873876"/>
              <a:ext cx="476250" cy="1849438"/>
            </a:xfrm>
            <a:custGeom>
              <a:avLst/>
              <a:gdLst>
                <a:gd name="T0" fmla="*/ 0 w 300"/>
                <a:gd name="T1" fmla="*/ 863 h 1165"/>
                <a:gd name="T2" fmla="*/ 0 w 300"/>
                <a:gd name="T3" fmla="*/ 280 h 1165"/>
                <a:gd name="T4" fmla="*/ 300 w 300"/>
                <a:gd name="T5" fmla="*/ 0 h 1165"/>
                <a:gd name="T6" fmla="*/ 300 w 300"/>
                <a:gd name="T7" fmla="*/ 1165 h 1165"/>
                <a:gd name="T8" fmla="*/ 0 w 300"/>
                <a:gd name="T9" fmla="*/ 863 h 1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1165">
                  <a:moveTo>
                    <a:pt x="0" y="863"/>
                  </a:moveTo>
                  <a:lnTo>
                    <a:pt x="0" y="280"/>
                  </a:lnTo>
                  <a:lnTo>
                    <a:pt x="300" y="0"/>
                  </a:lnTo>
                  <a:lnTo>
                    <a:pt x="300" y="1165"/>
                  </a:lnTo>
                  <a:lnTo>
                    <a:pt x="0" y="86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258">
              <a:extLst>
                <a:ext uri="{FF2B5EF4-FFF2-40B4-BE49-F238E27FC236}">
                  <a16:creationId xmlns:a16="http://schemas.microsoft.com/office/drawing/2014/main" id="{BC4F04CB-F4F8-450B-9FCE-3A3324856A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8243888"/>
              <a:ext cx="1374775" cy="479425"/>
            </a:xfrm>
            <a:custGeom>
              <a:avLst/>
              <a:gdLst>
                <a:gd name="T0" fmla="*/ 866 w 866"/>
                <a:gd name="T1" fmla="*/ 302 h 302"/>
                <a:gd name="T2" fmla="*/ 300 w 866"/>
                <a:gd name="T3" fmla="*/ 302 h 302"/>
                <a:gd name="T4" fmla="*/ 0 w 866"/>
                <a:gd name="T5" fmla="*/ 0 h 302"/>
                <a:gd name="T6" fmla="*/ 866 w 866"/>
                <a:gd name="T7" fmla="*/ 0 h 302"/>
                <a:gd name="T8" fmla="*/ 866 w 866"/>
                <a:gd name="T9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6" h="302">
                  <a:moveTo>
                    <a:pt x="866" y="302"/>
                  </a:moveTo>
                  <a:lnTo>
                    <a:pt x="300" y="302"/>
                  </a:lnTo>
                  <a:lnTo>
                    <a:pt x="0" y="0"/>
                  </a:lnTo>
                  <a:lnTo>
                    <a:pt x="866" y="0"/>
                  </a:lnTo>
                  <a:lnTo>
                    <a:pt x="866" y="302"/>
                  </a:lnTo>
                  <a:close/>
                </a:path>
              </a:pathLst>
            </a:custGeom>
            <a:solidFill>
              <a:srgbClr val="4B63A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59">
              <a:extLst>
                <a:ext uri="{FF2B5EF4-FFF2-40B4-BE49-F238E27FC236}">
                  <a16:creationId xmlns:a16="http://schemas.microsoft.com/office/drawing/2014/main" id="{2B341F5F-35BC-449D-83D2-9351EDA946B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8243888"/>
              <a:ext cx="1374775" cy="479425"/>
            </a:xfrm>
            <a:custGeom>
              <a:avLst/>
              <a:gdLst>
                <a:gd name="T0" fmla="*/ 866 w 866"/>
                <a:gd name="T1" fmla="*/ 302 h 302"/>
                <a:gd name="T2" fmla="*/ 300 w 866"/>
                <a:gd name="T3" fmla="*/ 302 h 302"/>
                <a:gd name="T4" fmla="*/ 0 w 866"/>
                <a:gd name="T5" fmla="*/ 0 h 302"/>
                <a:gd name="T6" fmla="*/ 866 w 866"/>
                <a:gd name="T7" fmla="*/ 0 h 302"/>
                <a:gd name="T8" fmla="*/ 866 w 866"/>
                <a:gd name="T9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6" h="302">
                  <a:moveTo>
                    <a:pt x="866" y="302"/>
                  </a:moveTo>
                  <a:lnTo>
                    <a:pt x="300" y="302"/>
                  </a:lnTo>
                  <a:lnTo>
                    <a:pt x="0" y="0"/>
                  </a:lnTo>
                  <a:lnTo>
                    <a:pt x="866" y="0"/>
                  </a:lnTo>
                  <a:lnTo>
                    <a:pt x="866" y="3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0">
              <a:extLst>
                <a:ext uri="{FF2B5EF4-FFF2-40B4-BE49-F238E27FC236}">
                  <a16:creationId xmlns:a16="http://schemas.microsoft.com/office/drawing/2014/main" id="{44E2269F-855C-43ED-B543-BA44C982135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971801" y="6873876"/>
              <a:ext cx="234950" cy="476250"/>
            </a:xfrm>
            <a:custGeom>
              <a:avLst/>
              <a:gdLst>
                <a:gd name="T0" fmla="*/ 58 w 148"/>
                <a:gd name="T1" fmla="*/ 0 h 300"/>
                <a:gd name="T2" fmla="*/ 0 w 148"/>
                <a:gd name="T3" fmla="*/ 0 h 300"/>
                <a:gd name="T4" fmla="*/ 0 w 148"/>
                <a:gd name="T5" fmla="*/ 300 h 300"/>
                <a:gd name="T6" fmla="*/ 148 w 148"/>
                <a:gd name="T7" fmla="*/ 300 h 300"/>
                <a:gd name="T8" fmla="*/ 58 w 148"/>
                <a:gd name="T9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300">
                  <a:moveTo>
                    <a:pt x="58" y="0"/>
                  </a:moveTo>
                  <a:lnTo>
                    <a:pt x="0" y="0"/>
                  </a:lnTo>
                  <a:lnTo>
                    <a:pt x="0" y="300"/>
                  </a:lnTo>
                  <a:lnTo>
                    <a:pt x="148" y="30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1">
              <a:extLst>
                <a:ext uri="{FF2B5EF4-FFF2-40B4-BE49-F238E27FC236}">
                  <a16:creationId xmlns:a16="http://schemas.microsoft.com/office/drawing/2014/main" id="{0BE25C45-2F6A-4B85-B994-0EB56247C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971801" y="6873876"/>
              <a:ext cx="234950" cy="476250"/>
            </a:xfrm>
            <a:custGeom>
              <a:avLst/>
              <a:gdLst>
                <a:gd name="T0" fmla="*/ 58 w 148"/>
                <a:gd name="T1" fmla="*/ 0 h 300"/>
                <a:gd name="T2" fmla="*/ 0 w 148"/>
                <a:gd name="T3" fmla="*/ 0 h 300"/>
                <a:gd name="T4" fmla="*/ 0 w 148"/>
                <a:gd name="T5" fmla="*/ 300 h 300"/>
                <a:gd name="T6" fmla="*/ 148 w 148"/>
                <a:gd name="T7" fmla="*/ 300 h 300"/>
                <a:gd name="T8" fmla="*/ 58 w 148"/>
                <a:gd name="T9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300">
                  <a:moveTo>
                    <a:pt x="58" y="0"/>
                  </a:moveTo>
                  <a:lnTo>
                    <a:pt x="0" y="0"/>
                  </a:lnTo>
                  <a:lnTo>
                    <a:pt x="0" y="300"/>
                  </a:lnTo>
                  <a:lnTo>
                    <a:pt x="148" y="300"/>
                  </a:lnTo>
                  <a:lnTo>
                    <a:pt x="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Rectangle 262">
              <a:extLst>
                <a:ext uri="{FF2B5EF4-FFF2-40B4-BE49-F238E27FC236}">
                  <a16:creationId xmlns:a16="http://schemas.microsoft.com/office/drawing/2014/main" id="{34E975C8-ABE9-48E9-A7E5-C2FA3DB0C5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326" y="8723313"/>
              <a:ext cx="1588" cy="1588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263">
              <a:extLst>
                <a:ext uri="{FF2B5EF4-FFF2-40B4-BE49-F238E27FC236}">
                  <a16:creationId xmlns:a16="http://schemas.microsoft.com/office/drawing/2014/main" id="{2901BF89-2C12-45C3-9769-46F3A2CA654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326" y="87233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264">
              <a:extLst>
                <a:ext uri="{FF2B5EF4-FFF2-40B4-BE49-F238E27FC236}">
                  <a16:creationId xmlns:a16="http://schemas.microsoft.com/office/drawing/2014/main" id="{0394A01B-B559-4F43-9465-BCD40145128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326" y="8243888"/>
              <a:ext cx="0" cy="479425"/>
            </a:xfrm>
            <a:custGeom>
              <a:avLst/>
              <a:gdLst>
                <a:gd name="T0" fmla="*/ 0 h 302"/>
                <a:gd name="T1" fmla="*/ 0 h 302"/>
                <a:gd name="T2" fmla="*/ 0 h 302"/>
                <a:gd name="T3" fmla="*/ 302 h 302"/>
                <a:gd name="T4" fmla="*/ 302 h 302"/>
                <a:gd name="T5" fmla="*/ 0 h 30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30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302"/>
                  </a:lnTo>
                  <a:lnTo>
                    <a:pt x="0" y="3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65">
              <a:extLst>
                <a:ext uri="{FF2B5EF4-FFF2-40B4-BE49-F238E27FC236}">
                  <a16:creationId xmlns:a16="http://schemas.microsoft.com/office/drawing/2014/main" id="{4F6A4BDD-6FED-4B80-B09E-C0E768D81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326" y="8243888"/>
              <a:ext cx="0" cy="479425"/>
            </a:xfrm>
            <a:custGeom>
              <a:avLst/>
              <a:gdLst>
                <a:gd name="T0" fmla="*/ 0 h 302"/>
                <a:gd name="T1" fmla="*/ 0 h 302"/>
                <a:gd name="T2" fmla="*/ 0 h 302"/>
                <a:gd name="T3" fmla="*/ 302 h 302"/>
                <a:gd name="T4" fmla="*/ 302 h 302"/>
                <a:gd name="T5" fmla="*/ 0 h 30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30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302"/>
                  </a:lnTo>
                  <a:lnTo>
                    <a:pt x="0" y="30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6">
              <a:extLst>
                <a:ext uri="{FF2B5EF4-FFF2-40B4-BE49-F238E27FC236}">
                  <a16:creationId xmlns:a16="http://schemas.microsoft.com/office/drawing/2014/main" id="{775DD05B-6A59-43F6-BD6C-DD5A3CCB44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35376" y="8243888"/>
              <a:ext cx="234950" cy="479425"/>
            </a:xfrm>
            <a:custGeom>
              <a:avLst/>
              <a:gdLst>
                <a:gd name="T0" fmla="*/ 148 w 148"/>
                <a:gd name="T1" fmla="*/ 0 h 302"/>
                <a:gd name="T2" fmla="*/ 148 w 148"/>
                <a:gd name="T3" fmla="*/ 0 h 302"/>
                <a:gd name="T4" fmla="*/ 0 w 148"/>
                <a:gd name="T5" fmla="*/ 0 h 302"/>
                <a:gd name="T6" fmla="*/ 90 w 148"/>
                <a:gd name="T7" fmla="*/ 302 h 302"/>
                <a:gd name="T8" fmla="*/ 148 w 148"/>
                <a:gd name="T9" fmla="*/ 302 h 302"/>
                <a:gd name="T10" fmla="*/ 148 w 148"/>
                <a:gd name="T11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" h="302">
                  <a:moveTo>
                    <a:pt x="148" y="0"/>
                  </a:moveTo>
                  <a:lnTo>
                    <a:pt x="148" y="0"/>
                  </a:lnTo>
                  <a:lnTo>
                    <a:pt x="0" y="0"/>
                  </a:lnTo>
                  <a:lnTo>
                    <a:pt x="90" y="302"/>
                  </a:lnTo>
                  <a:lnTo>
                    <a:pt x="148" y="302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7">
              <a:extLst>
                <a:ext uri="{FF2B5EF4-FFF2-40B4-BE49-F238E27FC236}">
                  <a16:creationId xmlns:a16="http://schemas.microsoft.com/office/drawing/2014/main" id="{9B827312-4594-43EF-9AC6-96725B7E624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635376" y="8243888"/>
              <a:ext cx="234950" cy="479425"/>
            </a:xfrm>
            <a:custGeom>
              <a:avLst/>
              <a:gdLst>
                <a:gd name="T0" fmla="*/ 148 w 148"/>
                <a:gd name="T1" fmla="*/ 0 h 302"/>
                <a:gd name="T2" fmla="*/ 148 w 148"/>
                <a:gd name="T3" fmla="*/ 0 h 302"/>
                <a:gd name="T4" fmla="*/ 0 w 148"/>
                <a:gd name="T5" fmla="*/ 0 h 302"/>
                <a:gd name="T6" fmla="*/ 90 w 148"/>
                <a:gd name="T7" fmla="*/ 302 h 302"/>
                <a:gd name="T8" fmla="*/ 148 w 148"/>
                <a:gd name="T9" fmla="*/ 302 h 302"/>
                <a:gd name="T10" fmla="*/ 148 w 148"/>
                <a:gd name="T11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" h="302">
                  <a:moveTo>
                    <a:pt x="148" y="0"/>
                  </a:moveTo>
                  <a:lnTo>
                    <a:pt x="148" y="0"/>
                  </a:lnTo>
                  <a:lnTo>
                    <a:pt x="0" y="0"/>
                  </a:lnTo>
                  <a:lnTo>
                    <a:pt x="90" y="302"/>
                  </a:lnTo>
                  <a:lnTo>
                    <a:pt x="148" y="302"/>
                  </a:lnTo>
                  <a:lnTo>
                    <a:pt x="14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270">
              <a:extLst>
                <a:ext uri="{FF2B5EF4-FFF2-40B4-BE49-F238E27FC236}">
                  <a16:creationId xmlns:a16="http://schemas.microsoft.com/office/drawing/2014/main" id="{3D769182-E0F2-4FC1-8D2E-2BC13055AEE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326" y="7350126"/>
              <a:ext cx="476250" cy="234950"/>
            </a:xfrm>
            <a:custGeom>
              <a:avLst/>
              <a:gdLst>
                <a:gd name="T0" fmla="*/ 300 w 300"/>
                <a:gd name="T1" fmla="*/ 0 h 148"/>
                <a:gd name="T2" fmla="*/ 0 w 300"/>
                <a:gd name="T3" fmla="*/ 0 h 148"/>
                <a:gd name="T4" fmla="*/ 0 w 300"/>
                <a:gd name="T5" fmla="*/ 148 h 148"/>
                <a:gd name="T6" fmla="*/ 300 w 300"/>
                <a:gd name="T7" fmla="*/ 58 h 148"/>
                <a:gd name="T8" fmla="*/ 300 w 300"/>
                <a:gd name="T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148">
                  <a:moveTo>
                    <a:pt x="300" y="0"/>
                  </a:moveTo>
                  <a:lnTo>
                    <a:pt x="0" y="0"/>
                  </a:lnTo>
                  <a:lnTo>
                    <a:pt x="0" y="148"/>
                  </a:lnTo>
                  <a:lnTo>
                    <a:pt x="300" y="58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271">
              <a:extLst>
                <a:ext uri="{FF2B5EF4-FFF2-40B4-BE49-F238E27FC236}">
                  <a16:creationId xmlns:a16="http://schemas.microsoft.com/office/drawing/2014/main" id="{0F49E9CA-0506-4E72-8F12-4C0E7573CA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3870326" y="7350126"/>
              <a:ext cx="476250" cy="234950"/>
            </a:xfrm>
            <a:custGeom>
              <a:avLst/>
              <a:gdLst>
                <a:gd name="T0" fmla="*/ 300 w 300"/>
                <a:gd name="T1" fmla="*/ 0 h 148"/>
                <a:gd name="T2" fmla="*/ 0 w 300"/>
                <a:gd name="T3" fmla="*/ 0 h 148"/>
                <a:gd name="T4" fmla="*/ 0 w 300"/>
                <a:gd name="T5" fmla="*/ 148 h 148"/>
                <a:gd name="T6" fmla="*/ 300 w 300"/>
                <a:gd name="T7" fmla="*/ 58 h 148"/>
                <a:gd name="T8" fmla="*/ 300 w 300"/>
                <a:gd name="T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148">
                  <a:moveTo>
                    <a:pt x="300" y="0"/>
                  </a:moveTo>
                  <a:lnTo>
                    <a:pt x="0" y="0"/>
                  </a:lnTo>
                  <a:lnTo>
                    <a:pt x="0" y="148"/>
                  </a:lnTo>
                  <a:lnTo>
                    <a:pt x="300" y="58"/>
                  </a:lnTo>
                  <a:lnTo>
                    <a:pt x="30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Rectangle 272">
              <a:extLst>
                <a:ext uri="{FF2B5EF4-FFF2-40B4-BE49-F238E27FC236}">
                  <a16:creationId xmlns:a16="http://schemas.microsoft.com/office/drawing/2014/main" id="{B92A6C4A-AAA0-4B6A-9FD3-1D44EE31C3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326" y="7350126"/>
              <a:ext cx="476250" cy="1588"/>
            </a:xfrm>
            <a:prstGeom prst="rect">
              <a:avLst/>
            </a:prstGeom>
            <a:solidFill>
              <a:srgbClr val="82A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Rectangle 273">
              <a:extLst>
                <a:ext uri="{FF2B5EF4-FFF2-40B4-BE49-F238E27FC236}">
                  <a16:creationId xmlns:a16="http://schemas.microsoft.com/office/drawing/2014/main" id="{6B2EA8DE-C61C-46D3-BAC4-E595F8342E6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326" y="7350126"/>
              <a:ext cx="476250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Rectangle 274">
              <a:extLst>
                <a:ext uri="{FF2B5EF4-FFF2-40B4-BE49-F238E27FC236}">
                  <a16:creationId xmlns:a16="http://schemas.microsoft.com/office/drawing/2014/main" id="{282F6806-F311-448B-84E9-22BE1D15E3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1" y="8012113"/>
              <a:ext cx="1588" cy="231775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Rectangle 275">
              <a:extLst>
                <a:ext uri="{FF2B5EF4-FFF2-40B4-BE49-F238E27FC236}">
                  <a16:creationId xmlns:a16="http://schemas.microsoft.com/office/drawing/2014/main" id="{581C562D-2BBB-4909-A15F-BD172CB2808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1" y="8012113"/>
              <a:ext cx="1588" cy="23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76">
              <a:extLst>
                <a:ext uri="{FF2B5EF4-FFF2-40B4-BE49-F238E27FC236}">
                  <a16:creationId xmlns:a16="http://schemas.microsoft.com/office/drawing/2014/main" id="{2FEA2377-826D-45EA-AC44-DF3B3FB751A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8012113"/>
              <a:ext cx="476250" cy="231775"/>
            </a:xfrm>
            <a:custGeom>
              <a:avLst/>
              <a:gdLst>
                <a:gd name="T0" fmla="*/ 300 w 300"/>
                <a:gd name="T1" fmla="*/ 0 h 146"/>
                <a:gd name="T2" fmla="*/ 0 w 300"/>
                <a:gd name="T3" fmla="*/ 90 h 146"/>
                <a:gd name="T4" fmla="*/ 0 w 300"/>
                <a:gd name="T5" fmla="*/ 146 h 146"/>
                <a:gd name="T6" fmla="*/ 300 w 300"/>
                <a:gd name="T7" fmla="*/ 146 h 146"/>
                <a:gd name="T8" fmla="*/ 300 w 300"/>
                <a:gd name="T9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146">
                  <a:moveTo>
                    <a:pt x="300" y="0"/>
                  </a:moveTo>
                  <a:lnTo>
                    <a:pt x="0" y="90"/>
                  </a:lnTo>
                  <a:lnTo>
                    <a:pt x="0" y="146"/>
                  </a:lnTo>
                  <a:lnTo>
                    <a:pt x="300" y="146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77">
              <a:extLst>
                <a:ext uri="{FF2B5EF4-FFF2-40B4-BE49-F238E27FC236}">
                  <a16:creationId xmlns:a16="http://schemas.microsoft.com/office/drawing/2014/main" id="{4CBFE47E-0B31-4A61-B8C1-1F433897930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8012113"/>
              <a:ext cx="476250" cy="231775"/>
            </a:xfrm>
            <a:custGeom>
              <a:avLst/>
              <a:gdLst>
                <a:gd name="T0" fmla="*/ 300 w 300"/>
                <a:gd name="T1" fmla="*/ 0 h 146"/>
                <a:gd name="T2" fmla="*/ 0 w 300"/>
                <a:gd name="T3" fmla="*/ 90 h 146"/>
                <a:gd name="T4" fmla="*/ 0 w 300"/>
                <a:gd name="T5" fmla="*/ 146 h 146"/>
                <a:gd name="T6" fmla="*/ 300 w 300"/>
                <a:gd name="T7" fmla="*/ 146 h 146"/>
                <a:gd name="T8" fmla="*/ 300 w 300"/>
                <a:gd name="T9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0" h="146">
                  <a:moveTo>
                    <a:pt x="300" y="0"/>
                  </a:moveTo>
                  <a:lnTo>
                    <a:pt x="0" y="90"/>
                  </a:lnTo>
                  <a:lnTo>
                    <a:pt x="0" y="146"/>
                  </a:lnTo>
                  <a:lnTo>
                    <a:pt x="300" y="146"/>
                  </a:lnTo>
                  <a:lnTo>
                    <a:pt x="30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9" name="Freeform 278">
              <a:extLst>
                <a:ext uri="{FF2B5EF4-FFF2-40B4-BE49-F238E27FC236}">
                  <a16:creationId xmlns:a16="http://schemas.microsoft.com/office/drawing/2014/main" id="{3A06342F-81DD-43E0-AD1A-E244C0A2F3F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8243888"/>
              <a:ext cx="476250" cy="0"/>
            </a:xfrm>
            <a:custGeom>
              <a:avLst/>
              <a:gdLst>
                <a:gd name="T0" fmla="*/ 300 w 300"/>
                <a:gd name="T1" fmla="*/ 300 w 300"/>
                <a:gd name="T2" fmla="*/ 0 w 300"/>
                <a:gd name="T3" fmla="*/ 0 w 300"/>
                <a:gd name="T4" fmla="*/ 0 w 300"/>
                <a:gd name="T5" fmla="*/ 300 w 300"/>
                <a:gd name="T6" fmla="*/ 300 w 30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</a:cxnLst>
              <a:rect l="0" t="0" r="r" b="b"/>
              <a:pathLst>
                <a:path w="300">
                  <a:moveTo>
                    <a:pt x="300" y="0"/>
                  </a:moveTo>
                  <a:lnTo>
                    <a:pt x="30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00" y="0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rgbClr val="DF5D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30" name="Freeform 279">
              <a:extLst>
                <a:ext uri="{FF2B5EF4-FFF2-40B4-BE49-F238E27FC236}">
                  <a16:creationId xmlns:a16="http://schemas.microsoft.com/office/drawing/2014/main" id="{E510B06E-7C1F-496F-AA7C-1524CB279DE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495551" y="8243888"/>
              <a:ext cx="476250" cy="0"/>
            </a:xfrm>
            <a:custGeom>
              <a:avLst/>
              <a:gdLst>
                <a:gd name="T0" fmla="*/ 300 w 300"/>
                <a:gd name="T1" fmla="*/ 300 w 300"/>
                <a:gd name="T2" fmla="*/ 0 w 300"/>
                <a:gd name="T3" fmla="*/ 0 w 300"/>
                <a:gd name="T4" fmla="*/ 0 w 300"/>
                <a:gd name="T5" fmla="*/ 300 w 300"/>
                <a:gd name="T6" fmla="*/ 300 w 30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</a:cxnLst>
              <a:rect l="0" t="0" r="r" b="b"/>
              <a:pathLst>
                <a:path w="300">
                  <a:moveTo>
                    <a:pt x="300" y="0"/>
                  </a:moveTo>
                  <a:lnTo>
                    <a:pt x="30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00" y="0"/>
                  </a:lnTo>
                  <a:lnTo>
                    <a:pt x="30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D5F37D8A-F78C-4CB6-9A1F-153F00C45C9E}"/>
              </a:ext>
            </a:extLst>
          </p:cNvPr>
          <p:cNvSpPr txBox="1"/>
          <p:nvPr/>
        </p:nvSpPr>
        <p:spPr>
          <a:xfrm>
            <a:off x="4908099" y="2508440"/>
            <a:ext cx="4754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50" charset="0"/>
                <a:cs typeface="Poppins" panose="00000500000000000000" pitchFamily="50" charset="0"/>
              </a:rPr>
              <a:t>1</a:t>
            </a:r>
            <a:endParaRPr lang="en-PK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C1424CB-D56A-4350-8CB0-85BEABB88CC7}"/>
              </a:ext>
            </a:extLst>
          </p:cNvPr>
          <p:cNvSpPr txBox="1"/>
          <p:nvPr/>
        </p:nvSpPr>
        <p:spPr>
          <a:xfrm>
            <a:off x="6993928" y="2508440"/>
            <a:ext cx="4754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50" charset="0"/>
                <a:cs typeface="Poppins" panose="00000500000000000000" pitchFamily="50" charset="0"/>
              </a:rPr>
              <a:t>2</a:t>
            </a:r>
            <a:endParaRPr lang="en-PK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179C222-D99A-44D0-9F20-40AE90A919C1}"/>
              </a:ext>
            </a:extLst>
          </p:cNvPr>
          <p:cNvSpPr txBox="1"/>
          <p:nvPr/>
        </p:nvSpPr>
        <p:spPr>
          <a:xfrm>
            <a:off x="4848465" y="4884009"/>
            <a:ext cx="4754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50" charset="0"/>
                <a:cs typeface="Poppins" panose="00000500000000000000" pitchFamily="50" charset="0"/>
              </a:rPr>
              <a:t>3</a:t>
            </a:r>
            <a:endParaRPr lang="en-PK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654C2BF-2F62-4A04-9DF9-F5BE2A37B3AF}"/>
              </a:ext>
            </a:extLst>
          </p:cNvPr>
          <p:cNvSpPr txBox="1"/>
          <p:nvPr/>
        </p:nvSpPr>
        <p:spPr>
          <a:xfrm>
            <a:off x="6993928" y="4884009"/>
            <a:ext cx="4754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ppins" panose="00000500000000000000" pitchFamily="50" charset="0"/>
                <a:cs typeface="Poppins" panose="00000500000000000000" pitchFamily="50" charset="0"/>
              </a:rPr>
              <a:t>4</a:t>
            </a:r>
            <a:endParaRPr lang="en-PK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oppins" panose="00000500000000000000" pitchFamily="50" charset="0"/>
              <a:cs typeface="Poppins" panose="00000500000000000000" pitchFamily="50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69F3F7-E039-4D16-8CA3-703BC08FBA49}"/>
              </a:ext>
            </a:extLst>
          </p:cNvPr>
          <p:cNvSpPr/>
          <p:nvPr/>
        </p:nvSpPr>
        <p:spPr>
          <a:xfrm>
            <a:off x="562707" y="1903202"/>
            <a:ext cx="3209221" cy="1798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rgbClr val="3E8F9A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Strengths</a:t>
            </a:r>
            <a:r>
              <a:rPr lang="en-US" sz="2000" b="1" dirty="0">
                <a:solidFill>
                  <a:srgbClr val="3E8F9A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 </a:t>
            </a:r>
            <a:endParaRPr lang="en-PK" sz="2000" dirty="0">
              <a:solidFill>
                <a:srgbClr val="3E8F9A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Lorem ipsum dolor sit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amet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consectetur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adipiscing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elit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sed do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eiusmod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tempor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incididunt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labore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et dolore magna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aliqua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. Ut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enim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ad minim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veniam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quis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nostrud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exercitation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ullamco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laboris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nisi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aliquip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ex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commodo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consequat</a:t>
            </a:r>
            <a:endParaRPr kumimoji="0" lang="en-PK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ppins ExtraLight" panose="00000300000000000000" pitchFamily="50" charset="0"/>
              <a:cs typeface="Poppins ExtraLight" panose="00000300000000000000" pitchFamily="50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B012625-9719-4A78-9FE6-B72CA540E6C6}"/>
              </a:ext>
            </a:extLst>
          </p:cNvPr>
          <p:cNvSpPr/>
          <p:nvPr/>
        </p:nvSpPr>
        <p:spPr>
          <a:xfrm>
            <a:off x="562707" y="4316212"/>
            <a:ext cx="3209222" cy="1798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rgbClr val="4B63A4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Strengths</a:t>
            </a:r>
            <a:r>
              <a:rPr lang="en-US" sz="2000" b="1" dirty="0">
                <a:solidFill>
                  <a:srgbClr val="4B63A4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 </a:t>
            </a:r>
            <a:endParaRPr lang="en-PK" sz="2000" dirty="0">
              <a:solidFill>
                <a:srgbClr val="4B63A4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Lorem ipsum dolor sit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amet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consectetur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adipiscing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elit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sed do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eiusmod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tempor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incididunt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labore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et dolore magna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aliqua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. Ut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enim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ad minim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veniam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quis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nostrud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exercitation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ullamco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laboris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nisi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aliquip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ex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commodo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consequat</a:t>
            </a:r>
            <a:endParaRPr kumimoji="0" lang="en-PK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ppins ExtraLight" panose="00000300000000000000" pitchFamily="50" charset="0"/>
              <a:cs typeface="Poppins ExtraLight" panose="00000300000000000000" pitchFamily="50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049D2B7-9C13-4F91-8EC8-111247E3870C}"/>
              </a:ext>
            </a:extLst>
          </p:cNvPr>
          <p:cNvSpPr/>
          <p:nvPr/>
        </p:nvSpPr>
        <p:spPr>
          <a:xfrm>
            <a:off x="8479442" y="1906244"/>
            <a:ext cx="3209544" cy="1798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rgbClr val="447DB3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Strengths</a:t>
            </a:r>
            <a:r>
              <a:rPr lang="en-US" sz="2000" b="1" dirty="0">
                <a:solidFill>
                  <a:srgbClr val="447DB3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 </a:t>
            </a:r>
            <a:endParaRPr lang="en-PK" sz="2000" dirty="0">
              <a:solidFill>
                <a:srgbClr val="447DB3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Lorem ipsum dolor sit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amet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consectetur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adipiscing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elit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sed do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eiusmod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tempor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incididunt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labore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et dolore magna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aliqua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. Ut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enim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ad minim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veniam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quis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nostrud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exercitation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ullamco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laboris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nisi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aliquip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ex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commodo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consequat</a:t>
            </a:r>
            <a:endParaRPr kumimoji="0" lang="en-PK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ppins ExtraLight" panose="00000300000000000000" pitchFamily="50" charset="0"/>
              <a:cs typeface="Poppins ExtraLight" panose="00000300000000000000" pitchFamily="50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E5D4A8B-B32F-483A-A876-5E9013BDD40B}"/>
              </a:ext>
            </a:extLst>
          </p:cNvPr>
          <p:cNvSpPr/>
          <p:nvPr/>
        </p:nvSpPr>
        <p:spPr>
          <a:xfrm>
            <a:off x="8479442" y="4319254"/>
            <a:ext cx="3209544" cy="1798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rgbClr val="63CD80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Strengths</a:t>
            </a:r>
            <a:r>
              <a:rPr lang="en-US" sz="2000" b="1" dirty="0">
                <a:solidFill>
                  <a:srgbClr val="63CD80"/>
                </a:solidFill>
                <a:latin typeface="Poppins" panose="00000500000000000000" pitchFamily="50" charset="0"/>
                <a:cs typeface="Poppins" panose="00000500000000000000" pitchFamily="50" charset="0"/>
              </a:rPr>
              <a:t> </a:t>
            </a:r>
            <a:endParaRPr lang="en-PK" sz="2000" dirty="0">
              <a:solidFill>
                <a:srgbClr val="63CD80"/>
              </a:solidFill>
              <a:latin typeface="Poppins" panose="00000500000000000000" pitchFamily="50" charset="0"/>
              <a:cs typeface="Poppins" panose="00000500000000000000" pitchFamily="50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Lorem ipsum dolor sit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amet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consectetur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adipiscing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elit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sed do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eiusmod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tempor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incididunt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labore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et dolore magna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aliqua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. Ut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enim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ad minim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veniam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quis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nostrud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exercitation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ullamco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laboris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nisi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ut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aliquip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ex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ea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commodo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oppins ExtraLight" panose="00000300000000000000" pitchFamily="50" charset="0"/>
                <a:cs typeface="Poppins ExtraLight" panose="00000300000000000000" pitchFamily="50" charset="0"/>
              </a:rPr>
              <a:t>consequat</a:t>
            </a:r>
            <a:endParaRPr kumimoji="0" lang="en-PK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oppins ExtraLight" panose="00000300000000000000" pitchFamily="50" charset="0"/>
              <a:cs typeface="Poppins ExtraLight" panose="00000300000000000000" pitchFamily="50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86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BAE55A5-0035-A842-94D2-D4EA1CD51102}"/>
              </a:ext>
            </a:extLst>
          </p:cNvPr>
          <p:cNvGrpSpPr/>
          <p:nvPr/>
        </p:nvGrpSpPr>
        <p:grpSpPr>
          <a:xfrm>
            <a:off x="8706961" y="1843527"/>
            <a:ext cx="3051591" cy="736155"/>
            <a:chOff x="8921977" y="1466725"/>
            <a:chExt cx="2937088" cy="73615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E817232-73E1-E54C-B48B-049D70BF092C}"/>
                </a:ext>
              </a:extLst>
            </p:cNvPr>
            <p:cNvSpPr txBox="1"/>
            <p:nvPr/>
          </p:nvSpPr>
          <p:spPr>
            <a:xfrm>
              <a:off x="8921977" y="1466725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 smtClean="0"/>
                <a:t>title</a:t>
              </a:r>
              <a:endParaRPr lang="en-US" sz="2400" b="1" noProof="1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72C2ED1-052B-B44B-AA1A-0755F80AD54A}"/>
                </a:ext>
              </a:extLst>
            </p:cNvPr>
            <p:cNvSpPr txBox="1"/>
            <p:nvPr/>
          </p:nvSpPr>
          <p:spPr>
            <a:xfrm>
              <a:off x="8929773" y="1925881"/>
              <a:ext cx="2929292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text</a:t>
              </a:r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0603F00-2E63-5443-9ED5-DA8D97750AE7}"/>
              </a:ext>
            </a:extLst>
          </p:cNvPr>
          <p:cNvGrpSpPr/>
          <p:nvPr/>
        </p:nvGrpSpPr>
        <p:grpSpPr>
          <a:xfrm>
            <a:off x="433448" y="1843527"/>
            <a:ext cx="3024691" cy="736155"/>
            <a:chOff x="332936" y="2627766"/>
            <a:chExt cx="2937088" cy="73615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2461A42-BEE2-8048-A86F-892EC6748425}"/>
                </a:ext>
              </a:extLst>
            </p:cNvPr>
            <p:cNvSpPr txBox="1"/>
            <p:nvPr/>
          </p:nvSpPr>
          <p:spPr>
            <a:xfrm>
              <a:off x="332936" y="262776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 smtClean="0"/>
                <a:t>title</a:t>
              </a:r>
              <a:endParaRPr lang="en-US" sz="2400" b="1" noProof="1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F00371A-5442-1041-9160-1E7442E55FF1}"/>
                </a:ext>
              </a:extLst>
            </p:cNvPr>
            <p:cNvSpPr txBox="1"/>
            <p:nvPr/>
          </p:nvSpPr>
          <p:spPr>
            <a:xfrm>
              <a:off x="340732" y="3086922"/>
              <a:ext cx="2929292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text</a:t>
              </a:r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53C69B4-701A-524E-8009-79EA105A7BDB}"/>
              </a:ext>
            </a:extLst>
          </p:cNvPr>
          <p:cNvGrpSpPr/>
          <p:nvPr/>
        </p:nvGrpSpPr>
        <p:grpSpPr>
          <a:xfrm>
            <a:off x="8706961" y="4046400"/>
            <a:ext cx="3051591" cy="736155"/>
            <a:chOff x="8921977" y="1466725"/>
            <a:chExt cx="2937088" cy="73615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E5A4A24-2008-564C-AA44-E88C004B999E}"/>
                </a:ext>
              </a:extLst>
            </p:cNvPr>
            <p:cNvSpPr txBox="1"/>
            <p:nvPr/>
          </p:nvSpPr>
          <p:spPr>
            <a:xfrm>
              <a:off x="8921977" y="1466725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US" sz="2400" b="1" noProof="1" smtClean="0"/>
                <a:t>title</a:t>
              </a:r>
              <a:endParaRPr lang="en-US" sz="2400" b="1" noProof="1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F8D123-23C8-1E4B-863C-F1B04C3B0C71}"/>
                </a:ext>
              </a:extLst>
            </p:cNvPr>
            <p:cNvSpPr txBox="1"/>
            <p:nvPr/>
          </p:nvSpPr>
          <p:spPr>
            <a:xfrm>
              <a:off x="8929773" y="1925881"/>
              <a:ext cx="2929292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text</a:t>
              </a:r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B5CD403-640D-1F49-842E-6EC01559246A}"/>
              </a:ext>
            </a:extLst>
          </p:cNvPr>
          <p:cNvGrpSpPr/>
          <p:nvPr/>
        </p:nvGrpSpPr>
        <p:grpSpPr>
          <a:xfrm>
            <a:off x="433448" y="4046400"/>
            <a:ext cx="3024691" cy="736155"/>
            <a:chOff x="332936" y="2627766"/>
            <a:chExt cx="2937088" cy="73615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8BBF6A2-0E64-B845-B342-F7F34D5A925C}"/>
                </a:ext>
              </a:extLst>
            </p:cNvPr>
            <p:cNvSpPr txBox="1"/>
            <p:nvPr/>
          </p:nvSpPr>
          <p:spPr>
            <a:xfrm>
              <a:off x="332936" y="2627766"/>
              <a:ext cx="2937088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/>
              <a:r>
                <a:rPr lang="en-US" sz="2400" b="1" noProof="1" smtClean="0"/>
                <a:t>title</a:t>
              </a:r>
              <a:endParaRPr lang="en-US" sz="2400" b="1" noProof="1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97CB32A-1E8C-5542-8083-9DAE2DB85278}"/>
                </a:ext>
              </a:extLst>
            </p:cNvPr>
            <p:cNvSpPr txBox="1"/>
            <p:nvPr/>
          </p:nvSpPr>
          <p:spPr>
            <a:xfrm>
              <a:off x="340732" y="3086922"/>
              <a:ext cx="2929292" cy="276999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just"/>
              <a:r>
                <a:rPr lang="en-US" sz="1200" noProof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ext</a:t>
              </a:r>
              <a:endParaRPr lang="en-US" sz="1200" noProof="1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14" name="Graphic 52" descr="Single gear">
            <a:extLst>
              <a:ext uri="{FF2B5EF4-FFF2-40B4-BE49-F238E27FC236}">
                <a16:creationId xmlns:a16="http://schemas.microsoft.com/office/drawing/2014/main" id="{99B29BCD-4D13-9D4E-AC81-0CD619CDF466}"/>
              </a:ext>
            </a:extLst>
          </p:cNvPr>
          <p:cNvSpPr/>
          <p:nvPr/>
        </p:nvSpPr>
        <p:spPr>
          <a:xfrm>
            <a:off x="1015946" y="4054181"/>
            <a:ext cx="452181" cy="452181"/>
          </a:xfrm>
          <a:custGeom>
            <a:avLst/>
            <a:gdLst>
              <a:gd name="connsiteX0" fmla="*/ 143998 w 287995"/>
              <a:gd name="connsiteY0" fmla="*/ 194821 h 287995"/>
              <a:gd name="connsiteX1" fmla="*/ 93175 w 287995"/>
              <a:gd name="connsiteY1" fmla="*/ 143998 h 287995"/>
              <a:gd name="connsiteX2" fmla="*/ 143998 w 287995"/>
              <a:gd name="connsiteY2" fmla="*/ 93175 h 287995"/>
              <a:gd name="connsiteX3" fmla="*/ 194821 w 287995"/>
              <a:gd name="connsiteY3" fmla="*/ 143998 h 287995"/>
              <a:gd name="connsiteX4" fmla="*/ 143998 w 287995"/>
              <a:gd name="connsiteY4" fmla="*/ 194821 h 287995"/>
              <a:gd name="connsiteX5" fmla="*/ 258349 w 287995"/>
              <a:gd name="connsiteY5" fmla="*/ 112234 h 287995"/>
              <a:gd name="connsiteX6" fmla="*/ 247337 w 287995"/>
              <a:gd name="connsiteY6" fmla="*/ 85975 h 287995"/>
              <a:gd name="connsiteX7" fmla="*/ 257925 w 287995"/>
              <a:gd name="connsiteY7" fmla="*/ 54211 h 287995"/>
              <a:gd name="connsiteX8" fmla="*/ 233785 w 287995"/>
              <a:gd name="connsiteY8" fmla="*/ 30070 h 287995"/>
              <a:gd name="connsiteX9" fmla="*/ 202020 w 287995"/>
              <a:gd name="connsiteY9" fmla="*/ 40658 h 287995"/>
              <a:gd name="connsiteX10" fmla="*/ 175339 w 287995"/>
              <a:gd name="connsiteY10" fmla="*/ 29647 h 287995"/>
              <a:gd name="connsiteX11" fmla="*/ 160939 w 287995"/>
              <a:gd name="connsiteY11" fmla="*/ 0 h 287995"/>
              <a:gd name="connsiteX12" fmla="*/ 127057 w 287995"/>
              <a:gd name="connsiteY12" fmla="*/ 0 h 287995"/>
              <a:gd name="connsiteX13" fmla="*/ 112234 w 287995"/>
              <a:gd name="connsiteY13" fmla="*/ 29647 h 287995"/>
              <a:gd name="connsiteX14" fmla="*/ 85975 w 287995"/>
              <a:gd name="connsiteY14" fmla="*/ 40658 h 287995"/>
              <a:gd name="connsiteX15" fmla="*/ 54211 w 287995"/>
              <a:gd name="connsiteY15" fmla="*/ 30070 h 287995"/>
              <a:gd name="connsiteX16" fmla="*/ 30070 w 287995"/>
              <a:gd name="connsiteY16" fmla="*/ 54211 h 287995"/>
              <a:gd name="connsiteX17" fmla="*/ 40658 w 287995"/>
              <a:gd name="connsiteY17" fmla="*/ 85975 h 287995"/>
              <a:gd name="connsiteX18" fmla="*/ 29647 w 287995"/>
              <a:gd name="connsiteY18" fmla="*/ 112657 h 287995"/>
              <a:gd name="connsiteX19" fmla="*/ 0 w 287995"/>
              <a:gd name="connsiteY19" fmla="*/ 127057 h 287995"/>
              <a:gd name="connsiteX20" fmla="*/ 0 w 287995"/>
              <a:gd name="connsiteY20" fmla="*/ 160939 h 287995"/>
              <a:gd name="connsiteX21" fmla="*/ 29647 w 287995"/>
              <a:gd name="connsiteY21" fmla="*/ 175762 h 287995"/>
              <a:gd name="connsiteX22" fmla="*/ 40658 w 287995"/>
              <a:gd name="connsiteY22" fmla="*/ 202020 h 287995"/>
              <a:gd name="connsiteX23" fmla="*/ 30070 w 287995"/>
              <a:gd name="connsiteY23" fmla="*/ 233785 h 287995"/>
              <a:gd name="connsiteX24" fmla="*/ 54211 w 287995"/>
              <a:gd name="connsiteY24" fmla="*/ 257925 h 287995"/>
              <a:gd name="connsiteX25" fmla="*/ 85975 w 287995"/>
              <a:gd name="connsiteY25" fmla="*/ 247337 h 287995"/>
              <a:gd name="connsiteX26" fmla="*/ 112657 w 287995"/>
              <a:gd name="connsiteY26" fmla="*/ 258349 h 287995"/>
              <a:gd name="connsiteX27" fmla="*/ 127480 w 287995"/>
              <a:gd name="connsiteY27" fmla="*/ 287996 h 287995"/>
              <a:gd name="connsiteX28" fmla="*/ 161362 w 287995"/>
              <a:gd name="connsiteY28" fmla="*/ 287996 h 287995"/>
              <a:gd name="connsiteX29" fmla="*/ 176186 w 287995"/>
              <a:gd name="connsiteY29" fmla="*/ 258349 h 287995"/>
              <a:gd name="connsiteX30" fmla="*/ 202444 w 287995"/>
              <a:gd name="connsiteY30" fmla="*/ 247337 h 287995"/>
              <a:gd name="connsiteX31" fmla="*/ 234208 w 287995"/>
              <a:gd name="connsiteY31" fmla="*/ 257925 h 287995"/>
              <a:gd name="connsiteX32" fmla="*/ 258349 w 287995"/>
              <a:gd name="connsiteY32" fmla="*/ 233785 h 287995"/>
              <a:gd name="connsiteX33" fmla="*/ 247761 w 287995"/>
              <a:gd name="connsiteY33" fmla="*/ 202020 h 287995"/>
              <a:gd name="connsiteX34" fmla="*/ 258773 w 287995"/>
              <a:gd name="connsiteY34" fmla="*/ 175339 h 287995"/>
              <a:gd name="connsiteX35" fmla="*/ 288419 w 287995"/>
              <a:gd name="connsiteY35" fmla="*/ 160515 h 287995"/>
              <a:gd name="connsiteX36" fmla="*/ 288419 w 287995"/>
              <a:gd name="connsiteY36" fmla="*/ 126633 h 287995"/>
              <a:gd name="connsiteX37" fmla="*/ 258349 w 287995"/>
              <a:gd name="connsiteY37" fmla="*/ 112234 h 287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87995" h="287995">
                <a:moveTo>
                  <a:pt x="143998" y="194821"/>
                </a:moveTo>
                <a:cubicBezTo>
                  <a:pt x="116045" y="194821"/>
                  <a:pt x="93175" y="171950"/>
                  <a:pt x="93175" y="143998"/>
                </a:cubicBezTo>
                <a:cubicBezTo>
                  <a:pt x="93175" y="116045"/>
                  <a:pt x="116045" y="93175"/>
                  <a:pt x="143998" y="93175"/>
                </a:cubicBezTo>
                <a:cubicBezTo>
                  <a:pt x="171950" y="93175"/>
                  <a:pt x="194821" y="116045"/>
                  <a:pt x="194821" y="143998"/>
                </a:cubicBezTo>
                <a:cubicBezTo>
                  <a:pt x="194821" y="171950"/>
                  <a:pt x="171950" y="194821"/>
                  <a:pt x="143998" y="194821"/>
                </a:cubicBezTo>
                <a:close/>
                <a:moveTo>
                  <a:pt x="258349" y="112234"/>
                </a:moveTo>
                <a:cubicBezTo>
                  <a:pt x="255808" y="102916"/>
                  <a:pt x="251996" y="94022"/>
                  <a:pt x="247337" y="85975"/>
                </a:cubicBezTo>
                <a:lnTo>
                  <a:pt x="257925" y="54211"/>
                </a:lnTo>
                <a:lnTo>
                  <a:pt x="233785" y="30070"/>
                </a:lnTo>
                <a:lnTo>
                  <a:pt x="202020" y="40658"/>
                </a:lnTo>
                <a:cubicBezTo>
                  <a:pt x="193550" y="35999"/>
                  <a:pt x="184656" y="32188"/>
                  <a:pt x="175339" y="29647"/>
                </a:cubicBezTo>
                <a:lnTo>
                  <a:pt x="160939" y="0"/>
                </a:lnTo>
                <a:lnTo>
                  <a:pt x="127057" y="0"/>
                </a:lnTo>
                <a:lnTo>
                  <a:pt x="112234" y="29647"/>
                </a:lnTo>
                <a:cubicBezTo>
                  <a:pt x="102916" y="32188"/>
                  <a:pt x="94022" y="35999"/>
                  <a:pt x="85975" y="40658"/>
                </a:cubicBezTo>
                <a:lnTo>
                  <a:pt x="54211" y="30070"/>
                </a:lnTo>
                <a:lnTo>
                  <a:pt x="30070" y="54211"/>
                </a:lnTo>
                <a:lnTo>
                  <a:pt x="40658" y="85975"/>
                </a:lnTo>
                <a:cubicBezTo>
                  <a:pt x="35999" y="94446"/>
                  <a:pt x="32188" y="103340"/>
                  <a:pt x="29647" y="112657"/>
                </a:cubicBezTo>
                <a:lnTo>
                  <a:pt x="0" y="127057"/>
                </a:lnTo>
                <a:lnTo>
                  <a:pt x="0" y="160939"/>
                </a:lnTo>
                <a:lnTo>
                  <a:pt x="29647" y="175762"/>
                </a:lnTo>
                <a:cubicBezTo>
                  <a:pt x="32188" y="185080"/>
                  <a:pt x="35999" y="193974"/>
                  <a:pt x="40658" y="202020"/>
                </a:cubicBezTo>
                <a:lnTo>
                  <a:pt x="30070" y="233785"/>
                </a:lnTo>
                <a:lnTo>
                  <a:pt x="54211" y="257925"/>
                </a:lnTo>
                <a:lnTo>
                  <a:pt x="85975" y="247337"/>
                </a:lnTo>
                <a:cubicBezTo>
                  <a:pt x="94446" y="251996"/>
                  <a:pt x="103340" y="255808"/>
                  <a:pt x="112657" y="258349"/>
                </a:cubicBezTo>
                <a:lnTo>
                  <a:pt x="127480" y="287996"/>
                </a:lnTo>
                <a:lnTo>
                  <a:pt x="161362" y="287996"/>
                </a:lnTo>
                <a:lnTo>
                  <a:pt x="176186" y="258349"/>
                </a:lnTo>
                <a:cubicBezTo>
                  <a:pt x="185503" y="255808"/>
                  <a:pt x="194397" y="251996"/>
                  <a:pt x="202444" y="247337"/>
                </a:cubicBezTo>
                <a:lnTo>
                  <a:pt x="234208" y="257925"/>
                </a:lnTo>
                <a:lnTo>
                  <a:pt x="258349" y="233785"/>
                </a:lnTo>
                <a:lnTo>
                  <a:pt x="247761" y="202020"/>
                </a:lnTo>
                <a:cubicBezTo>
                  <a:pt x="252420" y="193550"/>
                  <a:pt x="256231" y="184656"/>
                  <a:pt x="258773" y="175339"/>
                </a:cubicBezTo>
                <a:lnTo>
                  <a:pt x="288419" y="160515"/>
                </a:lnTo>
                <a:lnTo>
                  <a:pt x="288419" y="126633"/>
                </a:lnTo>
                <a:lnTo>
                  <a:pt x="258349" y="112234"/>
                </a:lnTo>
                <a:close/>
              </a:path>
            </a:pathLst>
          </a:custGeom>
          <a:solidFill>
            <a:schemeClr val="accent3"/>
          </a:solidFill>
          <a:ln w="416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39">
            <a:extLst>
              <a:ext uri="{FF2B5EF4-FFF2-40B4-BE49-F238E27FC236}">
                <a16:creationId xmlns:a16="http://schemas.microsoft.com/office/drawing/2014/main" id="{139FFDEC-399C-47B0-9F7D-0CAA285A310A}"/>
              </a:ext>
            </a:extLst>
          </p:cNvPr>
          <p:cNvSpPr/>
          <p:nvPr/>
        </p:nvSpPr>
        <p:spPr>
          <a:xfrm>
            <a:off x="1069142" y="1684403"/>
            <a:ext cx="345787" cy="558575"/>
          </a:xfrm>
          <a:custGeom>
            <a:avLst/>
            <a:gdLst>
              <a:gd name="connsiteX0" fmla="*/ 129669 w 345787"/>
              <a:gd name="connsiteY0" fmla="*/ 518677 h 558575"/>
              <a:gd name="connsiteX1" fmla="*/ 216117 w 345787"/>
              <a:gd name="connsiteY1" fmla="*/ 518677 h 558575"/>
              <a:gd name="connsiteX2" fmla="*/ 172893 w 345787"/>
              <a:gd name="connsiteY2" fmla="*/ 558575 h 558575"/>
              <a:gd name="connsiteX3" fmla="*/ 129669 w 345787"/>
              <a:gd name="connsiteY3" fmla="*/ 518677 h 558575"/>
              <a:gd name="connsiteX4" fmla="*/ 106396 w 345787"/>
              <a:gd name="connsiteY4" fmla="*/ 452180 h 558575"/>
              <a:gd name="connsiteX5" fmla="*/ 239390 w 345787"/>
              <a:gd name="connsiteY5" fmla="*/ 452180 h 558575"/>
              <a:gd name="connsiteX6" fmla="*/ 259340 w 345787"/>
              <a:gd name="connsiteY6" fmla="*/ 472130 h 558575"/>
              <a:gd name="connsiteX7" fmla="*/ 239390 w 345787"/>
              <a:gd name="connsiteY7" fmla="*/ 492078 h 558575"/>
              <a:gd name="connsiteX8" fmla="*/ 106396 w 345787"/>
              <a:gd name="connsiteY8" fmla="*/ 492078 h 558575"/>
              <a:gd name="connsiteX9" fmla="*/ 86446 w 345787"/>
              <a:gd name="connsiteY9" fmla="*/ 472130 h 558575"/>
              <a:gd name="connsiteX10" fmla="*/ 106396 w 345787"/>
              <a:gd name="connsiteY10" fmla="*/ 452180 h 558575"/>
              <a:gd name="connsiteX11" fmla="*/ 106396 w 345787"/>
              <a:gd name="connsiteY11" fmla="*/ 385684 h 558575"/>
              <a:gd name="connsiteX12" fmla="*/ 239390 w 345787"/>
              <a:gd name="connsiteY12" fmla="*/ 385684 h 558575"/>
              <a:gd name="connsiteX13" fmla="*/ 259340 w 345787"/>
              <a:gd name="connsiteY13" fmla="*/ 405634 h 558575"/>
              <a:gd name="connsiteX14" fmla="*/ 239390 w 345787"/>
              <a:gd name="connsiteY14" fmla="*/ 425582 h 558575"/>
              <a:gd name="connsiteX15" fmla="*/ 106396 w 345787"/>
              <a:gd name="connsiteY15" fmla="*/ 425582 h 558575"/>
              <a:gd name="connsiteX16" fmla="*/ 86446 w 345787"/>
              <a:gd name="connsiteY16" fmla="*/ 405634 h 558575"/>
              <a:gd name="connsiteX17" fmla="*/ 106396 w 345787"/>
              <a:gd name="connsiteY17" fmla="*/ 385684 h 558575"/>
              <a:gd name="connsiteX18" fmla="*/ 173558 w 345787"/>
              <a:gd name="connsiteY18" fmla="*/ 39233 h 558575"/>
              <a:gd name="connsiteX19" fmla="*/ 40564 w 345787"/>
              <a:gd name="connsiteY19" fmla="*/ 170897 h 558575"/>
              <a:gd name="connsiteX20" fmla="*/ 40564 w 345787"/>
              <a:gd name="connsiteY20" fmla="*/ 176218 h 558575"/>
              <a:gd name="connsiteX21" fmla="*/ 49873 w 345787"/>
              <a:gd name="connsiteY21" fmla="*/ 222765 h 558575"/>
              <a:gd name="connsiteX22" fmla="*/ 72482 w 345787"/>
              <a:gd name="connsiteY22" fmla="*/ 259339 h 558575"/>
              <a:gd name="connsiteX23" fmla="*/ 111050 w 345787"/>
              <a:gd name="connsiteY23" fmla="*/ 319186 h 558575"/>
              <a:gd name="connsiteX24" fmla="*/ 172893 w 345787"/>
              <a:gd name="connsiteY24" fmla="*/ 319186 h 558575"/>
              <a:gd name="connsiteX25" fmla="*/ 235401 w 345787"/>
              <a:gd name="connsiteY25" fmla="*/ 319186 h 558575"/>
              <a:gd name="connsiteX26" fmla="*/ 273969 w 345787"/>
              <a:gd name="connsiteY26" fmla="*/ 259339 h 558575"/>
              <a:gd name="connsiteX27" fmla="*/ 296578 w 345787"/>
              <a:gd name="connsiteY27" fmla="*/ 222765 h 558575"/>
              <a:gd name="connsiteX28" fmla="*/ 305889 w 345787"/>
              <a:gd name="connsiteY28" fmla="*/ 176218 h 558575"/>
              <a:gd name="connsiteX29" fmla="*/ 306553 w 345787"/>
              <a:gd name="connsiteY29" fmla="*/ 176218 h 558575"/>
              <a:gd name="connsiteX30" fmla="*/ 306553 w 345787"/>
              <a:gd name="connsiteY30" fmla="*/ 170897 h 558575"/>
              <a:gd name="connsiteX31" fmla="*/ 173558 w 345787"/>
              <a:gd name="connsiteY31" fmla="*/ 39233 h 558575"/>
              <a:gd name="connsiteX32" fmla="*/ 172893 w 345787"/>
              <a:gd name="connsiteY32" fmla="*/ 0 h 558575"/>
              <a:gd name="connsiteX33" fmla="*/ 345787 w 345787"/>
              <a:gd name="connsiteY33" fmla="*/ 170897 h 558575"/>
              <a:gd name="connsiteX34" fmla="*/ 345787 w 345787"/>
              <a:gd name="connsiteY34" fmla="*/ 176882 h 558575"/>
              <a:gd name="connsiteX35" fmla="*/ 333816 w 345787"/>
              <a:gd name="connsiteY35" fmla="*/ 236730 h 558575"/>
              <a:gd name="connsiteX36" fmla="*/ 303893 w 345787"/>
              <a:gd name="connsiteY36" fmla="*/ 285938 h 558575"/>
              <a:gd name="connsiteX37" fmla="*/ 263330 w 345787"/>
              <a:gd name="connsiteY37" fmla="*/ 351770 h 558575"/>
              <a:gd name="connsiteX38" fmla="*/ 251361 w 345787"/>
              <a:gd name="connsiteY38" fmla="*/ 359084 h 558575"/>
              <a:gd name="connsiteX39" fmla="*/ 94426 w 345787"/>
              <a:gd name="connsiteY39" fmla="*/ 359084 h 558575"/>
              <a:gd name="connsiteX40" fmla="*/ 82457 w 345787"/>
              <a:gd name="connsiteY40" fmla="*/ 351770 h 558575"/>
              <a:gd name="connsiteX41" fmla="*/ 41893 w 345787"/>
              <a:gd name="connsiteY41" fmla="*/ 285938 h 558575"/>
              <a:gd name="connsiteX42" fmla="*/ 11969 w 345787"/>
              <a:gd name="connsiteY42" fmla="*/ 236730 h 558575"/>
              <a:gd name="connsiteX43" fmla="*/ 0 w 345787"/>
              <a:gd name="connsiteY43" fmla="*/ 176882 h 558575"/>
              <a:gd name="connsiteX44" fmla="*/ 0 w 345787"/>
              <a:gd name="connsiteY44" fmla="*/ 170897 h 558575"/>
              <a:gd name="connsiteX45" fmla="*/ 172893 w 345787"/>
              <a:gd name="connsiteY45" fmla="*/ 0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45787" h="558575">
                <a:moveTo>
                  <a:pt x="129669" y="518677"/>
                </a:moveTo>
                <a:lnTo>
                  <a:pt x="216117" y="518677"/>
                </a:lnTo>
                <a:cubicBezTo>
                  <a:pt x="214121" y="541287"/>
                  <a:pt x="195503" y="558575"/>
                  <a:pt x="172893" y="558575"/>
                </a:cubicBezTo>
                <a:cubicBezTo>
                  <a:pt x="150283" y="558575"/>
                  <a:pt x="131665" y="541287"/>
                  <a:pt x="129669" y="518677"/>
                </a:cubicBezTo>
                <a:close/>
                <a:moveTo>
                  <a:pt x="106396" y="452180"/>
                </a:moveTo>
                <a:lnTo>
                  <a:pt x="239390" y="452180"/>
                </a:lnTo>
                <a:cubicBezTo>
                  <a:pt x="250695" y="452180"/>
                  <a:pt x="259340" y="460825"/>
                  <a:pt x="259340" y="472130"/>
                </a:cubicBezTo>
                <a:cubicBezTo>
                  <a:pt x="259340" y="483435"/>
                  <a:pt x="250695" y="492078"/>
                  <a:pt x="239390" y="492078"/>
                </a:cubicBezTo>
                <a:lnTo>
                  <a:pt x="106396" y="492078"/>
                </a:lnTo>
                <a:cubicBezTo>
                  <a:pt x="95091" y="492078"/>
                  <a:pt x="86446" y="483435"/>
                  <a:pt x="86446" y="472130"/>
                </a:cubicBezTo>
                <a:cubicBezTo>
                  <a:pt x="86446" y="460825"/>
                  <a:pt x="95091" y="452180"/>
                  <a:pt x="106396" y="452180"/>
                </a:cubicBezTo>
                <a:close/>
                <a:moveTo>
                  <a:pt x="106396" y="385684"/>
                </a:moveTo>
                <a:lnTo>
                  <a:pt x="239390" y="385684"/>
                </a:lnTo>
                <a:cubicBezTo>
                  <a:pt x="250695" y="385684"/>
                  <a:pt x="259340" y="394329"/>
                  <a:pt x="259340" y="405634"/>
                </a:cubicBezTo>
                <a:cubicBezTo>
                  <a:pt x="259340" y="416939"/>
                  <a:pt x="250695" y="425582"/>
                  <a:pt x="239390" y="425582"/>
                </a:cubicBezTo>
                <a:lnTo>
                  <a:pt x="106396" y="425582"/>
                </a:lnTo>
                <a:cubicBezTo>
                  <a:pt x="95091" y="425582"/>
                  <a:pt x="86446" y="416939"/>
                  <a:pt x="86446" y="405634"/>
                </a:cubicBezTo>
                <a:cubicBezTo>
                  <a:pt x="86446" y="394329"/>
                  <a:pt x="95091" y="385684"/>
                  <a:pt x="106396" y="385684"/>
                </a:cubicBezTo>
                <a:close/>
                <a:moveTo>
                  <a:pt x="173558" y="39233"/>
                </a:moveTo>
                <a:cubicBezTo>
                  <a:pt x="101075" y="39898"/>
                  <a:pt x="41893" y="98415"/>
                  <a:pt x="40564" y="170897"/>
                </a:cubicBezTo>
                <a:lnTo>
                  <a:pt x="40564" y="176218"/>
                </a:lnTo>
                <a:cubicBezTo>
                  <a:pt x="41228" y="192176"/>
                  <a:pt x="43889" y="208137"/>
                  <a:pt x="49873" y="222765"/>
                </a:cubicBezTo>
                <a:cubicBezTo>
                  <a:pt x="55192" y="236065"/>
                  <a:pt x="63173" y="248700"/>
                  <a:pt x="72482" y="259339"/>
                </a:cubicBezTo>
                <a:cubicBezTo>
                  <a:pt x="87111" y="277959"/>
                  <a:pt x="100411" y="297907"/>
                  <a:pt x="111050" y="319186"/>
                </a:cubicBezTo>
                <a:lnTo>
                  <a:pt x="172893" y="319186"/>
                </a:lnTo>
                <a:lnTo>
                  <a:pt x="235401" y="319186"/>
                </a:lnTo>
                <a:cubicBezTo>
                  <a:pt x="245376" y="297907"/>
                  <a:pt x="258674" y="277959"/>
                  <a:pt x="273969" y="259339"/>
                </a:cubicBezTo>
                <a:cubicBezTo>
                  <a:pt x="283944" y="248700"/>
                  <a:pt x="291259" y="236065"/>
                  <a:pt x="296578" y="222765"/>
                </a:cubicBezTo>
                <a:cubicBezTo>
                  <a:pt x="301898" y="208137"/>
                  <a:pt x="305223" y="192176"/>
                  <a:pt x="305889" y="176218"/>
                </a:cubicBezTo>
                <a:lnTo>
                  <a:pt x="306553" y="176218"/>
                </a:lnTo>
                <a:lnTo>
                  <a:pt x="306553" y="170897"/>
                </a:lnTo>
                <a:cubicBezTo>
                  <a:pt x="305223" y="97751"/>
                  <a:pt x="246040" y="39898"/>
                  <a:pt x="173558" y="39233"/>
                </a:cubicBezTo>
                <a:close/>
                <a:moveTo>
                  <a:pt x="172893" y="0"/>
                </a:moveTo>
                <a:cubicBezTo>
                  <a:pt x="267319" y="666"/>
                  <a:pt x="343791" y="76471"/>
                  <a:pt x="345787" y="170897"/>
                </a:cubicBezTo>
                <a:lnTo>
                  <a:pt x="345787" y="176882"/>
                </a:lnTo>
                <a:cubicBezTo>
                  <a:pt x="345121" y="197496"/>
                  <a:pt x="341131" y="217446"/>
                  <a:pt x="333816" y="236730"/>
                </a:cubicBezTo>
                <a:cubicBezTo>
                  <a:pt x="327167" y="254684"/>
                  <a:pt x="316528" y="271308"/>
                  <a:pt x="303893" y="285938"/>
                </a:cubicBezTo>
                <a:cubicBezTo>
                  <a:pt x="287933" y="303226"/>
                  <a:pt x="270645" y="337140"/>
                  <a:pt x="263330" y="351770"/>
                </a:cubicBezTo>
                <a:cubicBezTo>
                  <a:pt x="261336" y="356424"/>
                  <a:pt x="256680" y="359084"/>
                  <a:pt x="251361" y="359084"/>
                </a:cubicBezTo>
                <a:lnTo>
                  <a:pt x="94426" y="359084"/>
                </a:lnTo>
                <a:cubicBezTo>
                  <a:pt x="89106" y="359084"/>
                  <a:pt x="84451" y="356424"/>
                  <a:pt x="82457" y="351770"/>
                </a:cubicBezTo>
                <a:cubicBezTo>
                  <a:pt x="75142" y="337140"/>
                  <a:pt x="57852" y="303226"/>
                  <a:pt x="41893" y="285938"/>
                </a:cubicBezTo>
                <a:cubicBezTo>
                  <a:pt x="29259" y="271308"/>
                  <a:pt x="19284" y="254684"/>
                  <a:pt x="11969" y="236730"/>
                </a:cubicBezTo>
                <a:cubicBezTo>
                  <a:pt x="4655" y="217446"/>
                  <a:pt x="666" y="197496"/>
                  <a:pt x="0" y="176882"/>
                </a:cubicBezTo>
                <a:lnTo>
                  <a:pt x="0" y="170897"/>
                </a:lnTo>
                <a:cubicBezTo>
                  <a:pt x="1996" y="76471"/>
                  <a:pt x="78467" y="666"/>
                  <a:pt x="172893" y="0"/>
                </a:cubicBezTo>
                <a:close/>
              </a:path>
            </a:pathLst>
          </a:custGeom>
          <a:solidFill>
            <a:schemeClr val="tx2"/>
          </a:solidFill>
          <a:ln w="416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6" name="Graphic 53" descr="Hourglass">
            <a:extLst>
              <a:ext uri="{FF2B5EF4-FFF2-40B4-BE49-F238E27FC236}">
                <a16:creationId xmlns:a16="http://schemas.microsoft.com/office/drawing/2014/main" id="{5184D24C-BFFC-FB4C-B8A2-994E515B76DC}"/>
              </a:ext>
            </a:extLst>
          </p:cNvPr>
          <p:cNvSpPr/>
          <p:nvPr/>
        </p:nvSpPr>
        <p:spPr>
          <a:xfrm>
            <a:off x="10697276" y="1736466"/>
            <a:ext cx="372384" cy="531976"/>
          </a:xfrm>
          <a:custGeom>
            <a:avLst/>
            <a:gdLst>
              <a:gd name="connsiteX0" fmla="*/ 142304 w 237172"/>
              <a:gd name="connsiteY0" fmla="*/ 191856 h 338818"/>
              <a:gd name="connsiteX1" fmla="*/ 180421 w 237172"/>
              <a:gd name="connsiteY1" fmla="*/ 245643 h 338818"/>
              <a:gd name="connsiteX2" fmla="*/ 56752 w 237172"/>
              <a:gd name="connsiteY2" fmla="*/ 245643 h 338818"/>
              <a:gd name="connsiteX3" fmla="*/ 94869 w 237172"/>
              <a:gd name="connsiteY3" fmla="*/ 191856 h 338818"/>
              <a:gd name="connsiteX4" fmla="*/ 105881 w 237172"/>
              <a:gd name="connsiteY4" fmla="*/ 169409 h 338818"/>
              <a:gd name="connsiteX5" fmla="*/ 94869 w 237172"/>
              <a:gd name="connsiteY5" fmla="*/ 146962 h 338818"/>
              <a:gd name="connsiteX6" fmla="*/ 36846 w 237172"/>
              <a:gd name="connsiteY6" fmla="*/ 25411 h 338818"/>
              <a:gd name="connsiteX7" fmla="*/ 200750 w 237172"/>
              <a:gd name="connsiteY7" fmla="*/ 25411 h 338818"/>
              <a:gd name="connsiteX8" fmla="*/ 142727 w 237172"/>
              <a:gd name="connsiteY8" fmla="*/ 146962 h 338818"/>
              <a:gd name="connsiteX9" fmla="*/ 131292 w 237172"/>
              <a:gd name="connsiteY9" fmla="*/ 169409 h 338818"/>
              <a:gd name="connsiteX10" fmla="*/ 142304 w 237172"/>
              <a:gd name="connsiteY10" fmla="*/ 191856 h 338818"/>
              <a:gd name="connsiteX11" fmla="*/ 225738 w 237172"/>
              <a:gd name="connsiteY11" fmla="*/ 25411 h 338818"/>
              <a:gd name="connsiteX12" fmla="*/ 237173 w 237172"/>
              <a:gd name="connsiteY12" fmla="*/ 25411 h 338818"/>
              <a:gd name="connsiteX13" fmla="*/ 237173 w 237172"/>
              <a:gd name="connsiteY13" fmla="*/ 0 h 338818"/>
              <a:gd name="connsiteX14" fmla="*/ 0 w 237172"/>
              <a:gd name="connsiteY14" fmla="*/ 0 h 338818"/>
              <a:gd name="connsiteX15" fmla="*/ 0 w 237172"/>
              <a:gd name="connsiteY15" fmla="*/ 25411 h 338818"/>
              <a:gd name="connsiteX16" fmla="*/ 11012 w 237172"/>
              <a:gd name="connsiteY16" fmla="*/ 25411 h 338818"/>
              <a:gd name="connsiteX17" fmla="*/ 82163 w 237172"/>
              <a:gd name="connsiteY17" fmla="*/ 169409 h 338818"/>
              <a:gd name="connsiteX18" fmla="*/ 11012 w 237172"/>
              <a:gd name="connsiteY18" fmla="*/ 313407 h 338818"/>
              <a:gd name="connsiteX19" fmla="*/ 0 w 237172"/>
              <a:gd name="connsiteY19" fmla="*/ 313407 h 338818"/>
              <a:gd name="connsiteX20" fmla="*/ 0 w 237172"/>
              <a:gd name="connsiteY20" fmla="*/ 338818 h 338818"/>
              <a:gd name="connsiteX21" fmla="*/ 237173 w 237172"/>
              <a:gd name="connsiteY21" fmla="*/ 338818 h 338818"/>
              <a:gd name="connsiteX22" fmla="*/ 237173 w 237172"/>
              <a:gd name="connsiteY22" fmla="*/ 313407 h 338818"/>
              <a:gd name="connsiteX23" fmla="*/ 225738 w 237172"/>
              <a:gd name="connsiteY23" fmla="*/ 313407 h 338818"/>
              <a:gd name="connsiteX24" fmla="*/ 154586 w 237172"/>
              <a:gd name="connsiteY24" fmla="*/ 169409 h 338818"/>
              <a:gd name="connsiteX25" fmla="*/ 225738 w 237172"/>
              <a:gd name="connsiteY25" fmla="*/ 25411 h 338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37172" h="338818">
                <a:moveTo>
                  <a:pt x="142304" y="191856"/>
                </a:moveTo>
                <a:cubicBezTo>
                  <a:pt x="156703" y="203291"/>
                  <a:pt x="170256" y="223197"/>
                  <a:pt x="180421" y="245643"/>
                </a:cubicBezTo>
                <a:lnTo>
                  <a:pt x="56752" y="245643"/>
                </a:lnTo>
                <a:cubicBezTo>
                  <a:pt x="67340" y="223197"/>
                  <a:pt x="80469" y="202867"/>
                  <a:pt x="94869" y="191856"/>
                </a:cubicBezTo>
                <a:cubicBezTo>
                  <a:pt x="101646" y="186350"/>
                  <a:pt x="105881" y="178303"/>
                  <a:pt x="105881" y="169409"/>
                </a:cubicBezTo>
                <a:cubicBezTo>
                  <a:pt x="105881" y="160515"/>
                  <a:pt x="101646" y="152468"/>
                  <a:pt x="94869" y="146962"/>
                </a:cubicBezTo>
                <a:cubicBezTo>
                  <a:pt x="66070" y="124516"/>
                  <a:pt x="41082" y="66917"/>
                  <a:pt x="36846" y="25411"/>
                </a:cubicBezTo>
                <a:lnTo>
                  <a:pt x="200750" y="25411"/>
                </a:lnTo>
                <a:cubicBezTo>
                  <a:pt x="196091" y="66917"/>
                  <a:pt x="171527" y="124516"/>
                  <a:pt x="142727" y="146962"/>
                </a:cubicBezTo>
                <a:cubicBezTo>
                  <a:pt x="135527" y="152468"/>
                  <a:pt x="131292" y="160515"/>
                  <a:pt x="131292" y="169409"/>
                </a:cubicBezTo>
                <a:cubicBezTo>
                  <a:pt x="131292" y="178303"/>
                  <a:pt x="135527" y="186350"/>
                  <a:pt x="142304" y="191856"/>
                </a:cubicBezTo>
                <a:close/>
                <a:moveTo>
                  <a:pt x="225738" y="25411"/>
                </a:moveTo>
                <a:lnTo>
                  <a:pt x="237173" y="25411"/>
                </a:lnTo>
                <a:lnTo>
                  <a:pt x="237173" y="0"/>
                </a:lnTo>
                <a:lnTo>
                  <a:pt x="0" y="0"/>
                </a:lnTo>
                <a:lnTo>
                  <a:pt x="0" y="25411"/>
                </a:lnTo>
                <a:lnTo>
                  <a:pt x="11012" y="25411"/>
                </a:lnTo>
                <a:cubicBezTo>
                  <a:pt x="15670" y="72422"/>
                  <a:pt x="42776" y="141033"/>
                  <a:pt x="82163" y="169409"/>
                </a:cubicBezTo>
                <a:cubicBezTo>
                  <a:pt x="42776" y="197785"/>
                  <a:pt x="15247" y="266396"/>
                  <a:pt x="11012" y="313407"/>
                </a:cubicBezTo>
                <a:lnTo>
                  <a:pt x="0" y="313407"/>
                </a:lnTo>
                <a:lnTo>
                  <a:pt x="0" y="338818"/>
                </a:lnTo>
                <a:lnTo>
                  <a:pt x="237173" y="338818"/>
                </a:lnTo>
                <a:lnTo>
                  <a:pt x="237173" y="313407"/>
                </a:lnTo>
                <a:lnTo>
                  <a:pt x="225738" y="313407"/>
                </a:lnTo>
                <a:cubicBezTo>
                  <a:pt x="221503" y="266396"/>
                  <a:pt x="193974" y="197785"/>
                  <a:pt x="154586" y="169409"/>
                </a:cubicBezTo>
                <a:cubicBezTo>
                  <a:pt x="193974" y="141033"/>
                  <a:pt x="221503" y="72422"/>
                  <a:pt x="225738" y="25411"/>
                </a:cubicBezTo>
                <a:close/>
              </a:path>
            </a:pathLst>
          </a:custGeom>
          <a:solidFill>
            <a:schemeClr val="accent2"/>
          </a:solidFill>
          <a:ln w="416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55" descr="Key">
            <a:extLst>
              <a:ext uri="{FF2B5EF4-FFF2-40B4-BE49-F238E27FC236}">
                <a16:creationId xmlns:a16="http://schemas.microsoft.com/office/drawing/2014/main" id="{F5868B5E-06C0-D34B-A085-39A6AED751B2}"/>
              </a:ext>
            </a:extLst>
          </p:cNvPr>
          <p:cNvSpPr/>
          <p:nvPr/>
        </p:nvSpPr>
        <p:spPr>
          <a:xfrm>
            <a:off x="10590881" y="4116533"/>
            <a:ext cx="585174" cy="279288"/>
          </a:xfrm>
          <a:custGeom>
            <a:avLst/>
            <a:gdLst>
              <a:gd name="connsiteX0" fmla="*/ 256231 w 372700"/>
              <a:gd name="connsiteY0" fmla="*/ 103763 h 177879"/>
              <a:gd name="connsiteX1" fmla="*/ 283760 w 372700"/>
              <a:gd name="connsiteY1" fmla="*/ 131292 h 177879"/>
              <a:gd name="connsiteX2" fmla="*/ 311289 w 372700"/>
              <a:gd name="connsiteY2" fmla="*/ 103763 h 177879"/>
              <a:gd name="connsiteX3" fmla="*/ 338818 w 372700"/>
              <a:gd name="connsiteY3" fmla="*/ 131292 h 177879"/>
              <a:gd name="connsiteX4" fmla="*/ 372700 w 372700"/>
              <a:gd name="connsiteY4" fmla="*/ 88940 h 177879"/>
              <a:gd name="connsiteX5" fmla="*/ 338818 w 372700"/>
              <a:gd name="connsiteY5" fmla="*/ 46588 h 177879"/>
              <a:gd name="connsiteX6" fmla="*/ 167292 w 372700"/>
              <a:gd name="connsiteY6" fmla="*/ 46588 h 177879"/>
              <a:gd name="connsiteX7" fmla="*/ 88940 w 372700"/>
              <a:gd name="connsiteY7" fmla="*/ 0 h 177879"/>
              <a:gd name="connsiteX8" fmla="*/ 0 w 372700"/>
              <a:gd name="connsiteY8" fmla="*/ 88940 h 177879"/>
              <a:gd name="connsiteX9" fmla="*/ 88940 w 372700"/>
              <a:gd name="connsiteY9" fmla="*/ 177880 h 177879"/>
              <a:gd name="connsiteX10" fmla="*/ 167292 w 372700"/>
              <a:gd name="connsiteY10" fmla="*/ 131292 h 177879"/>
              <a:gd name="connsiteX11" fmla="*/ 194821 w 372700"/>
              <a:gd name="connsiteY11" fmla="*/ 131292 h 177879"/>
              <a:gd name="connsiteX12" fmla="*/ 211761 w 372700"/>
              <a:gd name="connsiteY12" fmla="*/ 114351 h 177879"/>
              <a:gd name="connsiteX13" fmla="*/ 228702 w 372700"/>
              <a:gd name="connsiteY13" fmla="*/ 131292 h 177879"/>
              <a:gd name="connsiteX14" fmla="*/ 256231 w 372700"/>
              <a:gd name="connsiteY14" fmla="*/ 103763 h 177879"/>
              <a:gd name="connsiteX15" fmla="*/ 50823 w 372700"/>
              <a:gd name="connsiteY15" fmla="*/ 114351 h 177879"/>
              <a:gd name="connsiteX16" fmla="*/ 25411 w 372700"/>
              <a:gd name="connsiteY16" fmla="*/ 88940 h 177879"/>
              <a:gd name="connsiteX17" fmla="*/ 50823 w 372700"/>
              <a:gd name="connsiteY17" fmla="*/ 63528 h 177879"/>
              <a:gd name="connsiteX18" fmla="*/ 76234 w 372700"/>
              <a:gd name="connsiteY18" fmla="*/ 88940 h 177879"/>
              <a:gd name="connsiteX19" fmla="*/ 50823 w 372700"/>
              <a:gd name="connsiteY19" fmla="*/ 114351 h 17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72700" h="177879">
                <a:moveTo>
                  <a:pt x="256231" y="103763"/>
                </a:moveTo>
                <a:lnTo>
                  <a:pt x="283760" y="131292"/>
                </a:lnTo>
                <a:lnTo>
                  <a:pt x="311289" y="103763"/>
                </a:lnTo>
                <a:lnTo>
                  <a:pt x="338818" y="131292"/>
                </a:lnTo>
                <a:lnTo>
                  <a:pt x="372700" y="88940"/>
                </a:lnTo>
                <a:lnTo>
                  <a:pt x="338818" y="46588"/>
                </a:lnTo>
                <a:lnTo>
                  <a:pt x="167292" y="46588"/>
                </a:lnTo>
                <a:cubicBezTo>
                  <a:pt x="152045" y="18635"/>
                  <a:pt x="122822" y="0"/>
                  <a:pt x="88940" y="0"/>
                </a:cubicBezTo>
                <a:cubicBezTo>
                  <a:pt x="39811" y="0"/>
                  <a:pt x="0" y="39811"/>
                  <a:pt x="0" y="88940"/>
                </a:cubicBezTo>
                <a:cubicBezTo>
                  <a:pt x="0" y="138068"/>
                  <a:pt x="39811" y="177880"/>
                  <a:pt x="88940" y="177880"/>
                </a:cubicBezTo>
                <a:cubicBezTo>
                  <a:pt x="122822" y="177880"/>
                  <a:pt x="152045" y="159245"/>
                  <a:pt x="167292" y="131292"/>
                </a:cubicBezTo>
                <a:lnTo>
                  <a:pt x="194821" y="131292"/>
                </a:lnTo>
                <a:lnTo>
                  <a:pt x="211761" y="114351"/>
                </a:lnTo>
                <a:lnTo>
                  <a:pt x="228702" y="131292"/>
                </a:lnTo>
                <a:lnTo>
                  <a:pt x="256231" y="103763"/>
                </a:lnTo>
                <a:close/>
                <a:moveTo>
                  <a:pt x="50823" y="114351"/>
                </a:moveTo>
                <a:cubicBezTo>
                  <a:pt x="36846" y="114351"/>
                  <a:pt x="25411" y="102916"/>
                  <a:pt x="25411" y="88940"/>
                </a:cubicBezTo>
                <a:cubicBezTo>
                  <a:pt x="25411" y="74964"/>
                  <a:pt x="36846" y="63528"/>
                  <a:pt x="50823" y="63528"/>
                </a:cubicBezTo>
                <a:cubicBezTo>
                  <a:pt x="64799" y="63528"/>
                  <a:pt x="76234" y="74964"/>
                  <a:pt x="76234" y="88940"/>
                </a:cubicBezTo>
                <a:cubicBezTo>
                  <a:pt x="76234" y="102916"/>
                  <a:pt x="64799" y="114351"/>
                  <a:pt x="50823" y="114351"/>
                </a:cubicBezTo>
                <a:close/>
              </a:path>
            </a:pathLst>
          </a:custGeom>
          <a:solidFill>
            <a:schemeClr val="accent6"/>
          </a:solidFill>
          <a:ln w="416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Freeform: Shape 44">
            <a:extLst>
              <a:ext uri="{FF2B5EF4-FFF2-40B4-BE49-F238E27FC236}">
                <a16:creationId xmlns:a16="http://schemas.microsoft.com/office/drawing/2014/main" id="{DC353607-6435-47F9-9765-875F8BB98655}"/>
              </a:ext>
            </a:extLst>
          </p:cNvPr>
          <p:cNvSpPr/>
          <p:nvPr/>
        </p:nvSpPr>
        <p:spPr>
          <a:xfrm>
            <a:off x="4756806" y="2102355"/>
            <a:ext cx="360757" cy="582763"/>
          </a:xfrm>
          <a:custGeom>
            <a:avLst/>
            <a:gdLst>
              <a:gd name="connsiteX0" fmla="*/ 135284 w 360757"/>
              <a:gd name="connsiteY0" fmla="*/ 541136 h 582763"/>
              <a:gd name="connsiteX1" fmla="*/ 225475 w 360757"/>
              <a:gd name="connsiteY1" fmla="*/ 541136 h 582763"/>
              <a:gd name="connsiteX2" fmla="*/ 180379 w 360757"/>
              <a:gd name="connsiteY2" fmla="*/ 582763 h 582763"/>
              <a:gd name="connsiteX3" fmla="*/ 135284 w 360757"/>
              <a:gd name="connsiteY3" fmla="*/ 541136 h 582763"/>
              <a:gd name="connsiteX4" fmla="*/ 111003 w 360757"/>
              <a:gd name="connsiteY4" fmla="*/ 471760 h 582763"/>
              <a:gd name="connsiteX5" fmla="*/ 249756 w 360757"/>
              <a:gd name="connsiteY5" fmla="*/ 471760 h 582763"/>
              <a:gd name="connsiteX6" fmla="*/ 270569 w 360757"/>
              <a:gd name="connsiteY6" fmla="*/ 492574 h 582763"/>
              <a:gd name="connsiteX7" fmla="*/ 249756 w 360757"/>
              <a:gd name="connsiteY7" fmla="*/ 513387 h 582763"/>
              <a:gd name="connsiteX8" fmla="*/ 111003 w 360757"/>
              <a:gd name="connsiteY8" fmla="*/ 513387 h 582763"/>
              <a:gd name="connsiteX9" fmla="*/ 90190 w 360757"/>
              <a:gd name="connsiteY9" fmla="*/ 492574 h 582763"/>
              <a:gd name="connsiteX10" fmla="*/ 111003 w 360757"/>
              <a:gd name="connsiteY10" fmla="*/ 471760 h 582763"/>
              <a:gd name="connsiteX11" fmla="*/ 111003 w 360757"/>
              <a:gd name="connsiteY11" fmla="*/ 402383 h 582763"/>
              <a:gd name="connsiteX12" fmla="*/ 249756 w 360757"/>
              <a:gd name="connsiteY12" fmla="*/ 402383 h 582763"/>
              <a:gd name="connsiteX13" fmla="*/ 270569 w 360757"/>
              <a:gd name="connsiteY13" fmla="*/ 423197 h 582763"/>
              <a:gd name="connsiteX14" fmla="*/ 249756 w 360757"/>
              <a:gd name="connsiteY14" fmla="*/ 444010 h 582763"/>
              <a:gd name="connsiteX15" fmla="*/ 111003 w 360757"/>
              <a:gd name="connsiteY15" fmla="*/ 444010 h 582763"/>
              <a:gd name="connsiteX16" fmla="*/ 90190 w 360757"/>
              <a:gd name="connsiteY16" fmla="*/ 423197 h 582763"/>
              <a:gd name="connsiteX17" fmla="*/ 111003 w 360757"/>
              <a:gd name="connsiteY17" fmla="*/ 402383 h 582763"/>
              <a:gd name="connsiteX18" fmla="*/ 181073 w 360757"/>
              <a:gd name="connsiteY18" fmla="*/ 40932 h 582763"/>
              <a:gd name="connsiteX19" fmla="*/ 42320 w 360757"/>
              <a:gd name="connsiteY19" fmla="*/ 178297 h 582763"/>
              <a:gd name="connsiteX20" fmla="*/ 42320 w 360757"/>
              <a:gd name="connsiteY20" fmla="*/ 183847 h 582763"/>
              <a:gd name="connsiteX21" fmla="*/ 52032 w 360757"/>
              <a:gd name="connsiteY21" fmla="*/ 232411 h 582763"/>
              <a:gd name="connsiteX22" fmla="*/ 75620 w 360757"/>
              <a:gd name="connsiteY22" fmla="*/ 270568 h 582763"/>
              <a:gd name="connsiteX23" fmla="*/ 115859 w 360757"/>
              <a:gd name="connsiteY23" fmla="*/ 333007 h 582763"/>
              <a:gd name="connsiteX24" fmla="*/ 180379 w 360757"/>
              <a:gd name="connsiteY24" fmla="*/ 333007 h 582763"/>
              <a:gd name="connsiteX25" fmla="*/ 245592 w 360757"/>
              <a:gd name="connsiteY25" fmla="*/ 333007 h 582763"/>
              <a:gd name="connsiteX26" fmla="*/ 285831 w 360757"/>
              <a:gd name="connsiteY26" fmla="*/ 270568 h 582763"/>
              <a:gd name="connsiteX27" fmla="*/ 309419 w 360757"/>
              <a:gd name="connsiteY27" fmla="*/ 232411 h 582763"/>
              <a:gd name="connsiteX28" fmla="*/ 319131 w 360757"/>
              <a:gd name="connsiteY28" fmla="*/ 183847 h 582763"/>
              <a:gd name="connsiteX29" fmla="*/ 319825 w 360757"/>
              <a:gd name="connsiteY29" fmla="*/ 183847 h 582763"/>
              <a:gd name="connsiteX30" fmla="*/ 319825 w 360757"/>
              <a:gd name="connsiteY30" fmla="*/ 178297 h 582763"/>
              <a:gd name="connsiteX31" fmla="*/ 181073 w 360757"/>
              <a:gd name="connsiteY31" fmla="*/ 40932 h 582763"/>
              <a:gd name="connsiteX32" fmla="*/ 180379 w 360757"/>
              <a:gd name="connsiteY32" fmla="*/ 0 h 582763"/>
              <a:gd name="connsiteX33" fmla="*/ 360757 w 360757"/>
              <a:gd name="connsiteY33" fmla="*/ 178297 h 582763"/>
              <a:gd name="connsiteX34" fmla="*/ 360757 w 360757"/>
              <a:gd name="connsiteY34" fmla="*/ 184541 h 582763"/>
              <a:gd name="connsiteX35" fmla="*/ 348270 w 360757"/>
              <a:gd name="connsiteY35" fmla="*/ 246980 h 582763"/>
              <a:gd name="connsiteX36" fmla="*/ 317051 w 360757"/>
              <a:gd name="connsiteY36" fmla="*/ 298318 h 582763"/>
              <a:gd name="connsiteX37" fmla="*/ 274731 w 360757"/>
              <a:gd name="connsiteY37" fmla="*/ 367001 h 582763"/>
              <a:gd name="connsiteX38" fmla="*/ 262243 w 360757"/>
              <a:gd name="connsiteY38" fmla="*/ 374632 h 582763"/>
              <a:gd name="connsiteX39" fmla="*/ 98515 w 360757"/>
              <a:gd name="connsiteY39" fmla="*/ 374632 h 582763"/>
              <a:gd name="connsiteX40" fmla="*/ 86026 w 360757"/>
              <a:gd name="connsiteY40" fmla="*/ 367001 h 582763"/>
              <a:gd name="connsiteX41" fmla="*/ 43707 w 360757"/>
              <a:gd name="connsiteY41" fmla="*/ 298318 h 582763"/>
              <a:gd name="connsiteX42" fmla="*/ 12488 w 360757"/>
              <a:gd name="connsiteY42" fmla="*/ 246980 h 582763"/>
              <a:gd name="connsiteX43" fmla="*/ 0 w 360757"/>
              <a:gd name="connsiteY43" fmla="*/ 184541 h 582763"/>
              <a:gd name="connsiteX44" fmla="*/ 0 w 360757"/>
              <a:gd name="connsiteY44" fmla="*/ 178297 h 582763"/>
              <a:gd name="connsiteX45" fmla="*/ 180379 w 360757"/>
              <a:gd name="connsiteY45" fmla="*/ 0 h 58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60757" h="582763">
                <a:moveTo>
                  <a:pt x="135284" y="541136"/>
                </a:moveTo>
                <a:lnTo>
                  <a:pt x="225475" y="541136"/>
                </a:lnTo>
                <a:cubicBezTo>
                  <a:pt x="223394" y="564724"/>
                  <a:pt x="203968" y="582763"/>
                  <a:pt x="180379" y="582763"/>
                </a:cubicBezTo>
                <a:cubicBezTo>
                  <a:pt x="156791" y="582763"/>
                  <a:pt x="137366" y="564724"/>
                  <a:pt x="135284" y="541136"/>
                </a:cubicBezTo>
                <a:close/>
                <a:moveTo>
                  <a:pt x="111003" y="471760"/>
                </a:moveTo>
                <a:lnTo>
                  <a:pt x="249756" y="471760"/>
                </a:lnTo>
                <a:cubicBezTo>
                  <a:pt x="261551" y="471760"/>
                  <a:pt x="270569" y="480779"/>
                  <a:pt x="270569" y="492574"/>
                </a:cubicBezTo>
                <a:cubicBezTo>
                  <a:pt x="270569" y="504368"/>
                  <a:pt x="261551" y="513387"/>
                  <a:pt x="249756" y="513387"/>
                </a:cubicBezTo>
                <a:lnTo>
                  <a:pt x="111003" y="513387"/>
                </a:lnTo>
                <a:cubicBezTo>
                  <a:pt x="99209" y="513387"/>
                  <a:pt x="90190" y="504368"/>
                  <a:pt x="90190" y="492574"/>
                </a:cubicBezTo>
                <a:cubicBezTo>
                  <a:pt x="90190" y="480779"/>
                  <a:pt x="99209" y="471760"/>
                  <a:pt x="111003" y="471760"/>
                </a:cubicBezTo>
                <a:close/>
                <a:moveTo>
                  <a:pt x="111003" y="402383"/>
                </a:moveTo>
                <a:lnTo>
                  <a:pt x="249756" y="402383"/>
                </a:lnTo>
                <a:cubicBezTo>
                  <a:pt x="261551" y="402383"/>
                  <a:pt x="270569" y="411402"/>
                  <a:pt x="270569" y="423197"/>
                </a:cubicBezTo>
                <a:cubicBezTo>
                  <a:pt x="270569" y="434991"/>
                  <a:pt x="261551" y="444010"/>
                  <a:pt x="249756" y="444010"/>
                </a:cubicBezTo>
                <a:lnTo>
                  <a:pt x="111003" y="444010"/>
                </a:lnTo>
                <a:cubicBezTo>
                  <a:pt x="99209" y="444010"/>
                  <a:pt x="90190" y="434991"/>
                  <a:pt x="90190" y="423197"/>
                </a:cubicBezTo>
                <a:cubicBezTo>
                  <a:pt x="90190" y="411402"/>
                  <a:pt x="99209" y="402383"/>
                  <a:pt x="111003" y="402383"/>
                </a:cubicBezTo>
                <a:close/>
                <a:moveTo>
                  <a:pt x="181073" y="40932"/>
                </a:moveTo>
                <a:cubicBezTo>
                  <a:pt x="105453" y="41626"/>
                  <a:pt x="43707" y="102677"/>
                  <a:pt x="42320" y="178297"/>
                </a:cubicBezTo>
                <a:lnTo>
                  <a:pt x="42320" y="183847"/>
                </a:lnTo>
                <a:cubicBezTo>
                  <a:pt x="43013" y="200497"/>
                  <a:pt x="45788" y="217148"/>
                  <a:pt x="52032" y="232411"/>
                </a:cubicBezTo>
                <a:cubicBezTo>
                  <a:pt x="57582" y="246286"/>
                  <a:pt x="65907" y="259468"/>
                  <a:pt x="75620" y="270568"/>
                </a:cubicBezTo>
                <a:cubicBezTo>
                  <a:pt x="90883" y="289993"/>
                  <a:pt x="104759" y="310806"/>
                  <a:pt x="115859" y="333007"/>
                </a:cubicBezTo>
                <a:lnTo>
                  <a:pt x="180379" y="333007"/>
                </a:lnTo>
                <a:lnTo>
                  <a:pt x="245592" y="333007"/>
                </a:lnTo>
                <a:cubicBezTo>
                  <a:pt x="255999" y="310806"/>
                  <a:pt x="269875" y="289993"/>
                  <a:pt x="285831" y="270568"/>
                </a:cubicBezTo>
                <a:cubicBezTo>
                  <a:pt x="296238" y="259468"/>
                  <a:pt x="303869" y="246286"/>
                  <a:pt x="309419" y="232411"/>
                </a:cubicBezTo>
                <a:cubicBezTo>
                  <a:pt x="314969" y="217148"/>
                  <a:pt x="318437" y="200497"/>
                  <a:pt x="319131" y="183847"/>
                </a:cubicBezTo>
                <a:lnTo>
                  <a:pt x="319825" y="183847"/>
                </a:lnTo>
                <a:lnTo>
                  <a:pt x="319825" y="178297"/>
                </a:lnTo>
                <a:cubicBezTo>
                  <a:pt x="318437" y="101983"/>
                  <a:pt x="256693" y="41626"/>
                  <a:pt x="181073" y="40932"/>
                </a:cubicBezTo>
                <a:close/>
                <a:moveTo>
                  <a:pt x="180379" y="0"/>
                </a:moveTo>
                <a:cubicBezTo>
                  <a:pt x="278893" y="694"/>
                  <a:pt x="358677" y="79783"/>
                  <a:pt x="360757" y="178297"/>
                </a:cubicBezTo>
                <a:lnTo>
                  <a:pt x="360757" y="184541"/>
                </a:lnTo>
                <a:cubicBezTo>
                  <a:pt x="360063" y="206048"/>
                  <a:pt x="355901" y="226861"/>
                  <a:pt x="348270" y="246980"/>
                </a:cubicBezTo>
                <a:cubicBezTo>
                  <a:pt x="341332" y="265712"/>
                  <a:pt x="330232" y="283055"/>
                  <a:pt x="317051" y="298318"/>
                </a:cubicBezTo>
                <a:cubicBezTo>
                  <a:pt x="300400" y="316356"/>
                  <a:pt x="282362" y="351738"/>
                  <a:pt x="274731" y="367001"/>
                </a:cubicBezTo>
                <a:cubicBezTo>
                  <a:pt x="272649" y="371857"/>
                  <a:pt x="267793" y="374632"/>
                  <a:pt x="262243" y="374632"/>
                </a:cubicBezTo>
                <a:lnTo>
                  <a:pt x="98515" y="374632"/>
                </a:lnTo>
                <a:cubicBezTo>
                  <a:pt x="92965" y="374632"/>
                  <a:pt x="88108" y="371857"/>
                  <a:pt x="86026" y="367001"/>
                </a:cubicBezTo>
                <a:cubicBezTo>
                  <a:pt x="78395" y="351738"/>
                  <a:pt x="60357" y="316356"/>
                  <a:pt x="43707" y="298318"/>
                </a:cubicBezTo>
                <a:cubicBezTo>
                  <a:pt x="30525" y="283055"/>
                  <a:pt x="20119" y="265712"/>
                  <a:pt x="12488" y="246980"/>
                </a:cubicBezTo>
                <a:cubicBezTo>
                  <a:pt x="4856" y="226861"/>
                  <a:pt x="694" y="206048"/>
                  <a:pt x="0" y="184541"/>
                </a:cubicBezTo>
                <a:lnTo>
                  <a:pt x="0" y="178297"/>
                </a:lnTo>
                <a:cubicBezTo>
                  <a:pt x="2081" y="79783"/>
                  <a:pt x="81864" y="694"/>
                  <a:pt x="180379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635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9" name="Graphic 45" descr="Hourglass">
            <a:extLst>
              <a:ext uri="{FF2B5EF4-FFF2-40B4-BE49-F238E27FC236}">
                <a16:creationId xmlns:a16="http://schemas.microsoft.com/office/drawing/2014/main" id="{6576AFC7-9163-C642-A789-9F6763464C7E}"/>
              </a:ext>
            </a:extLst>
          </p:cNvPr>
          <p:cNvSpPr/>
          <p:nvPr/>
        </p:nvSpPr>
        <p:spPr>
          <a:xfrm>
            <a:off x="6922132" y="2098550"/>
            <a:ext cx="388509" cy="555012"/>
          </a:xfrm>
          <a:custGeom>
            <a:avLst/>
            <a:gdLst>
              <a:gd name="connsiteX0" fmla="*/ 214323 w 357204"/>
              <a:gd name="connsiteY0" fmla="*/ 288953 h 510292"/>
              <a:gd name="connsiteX1" fmla="*/ 271731 w 357204"/>
              <a:gd name="connsiteY1" fmla="*/ 369962 h 510292"/>
              <a:gd name="connsiteX2" fmla="*/ 85474 w 357204"/>
              <a:gd name="connsiteY2" fmla="*/ 369962 h 510292"/>
              <a:gd name="connsiteX3" fmla="*/ 142882 w 357204"/>
              <a:gd name="connsiteY3" fmla="*/ 288953 h 510292"/>
              <a:gd name="connsiteX4" fmla="*/ 159466 w 357204"/>
              <a:gd name="connsiteY4" fmla="*/ 255146 h 510292"/>
              <a:gd name="connsiteX5" fmla="*/ 142882 w 357204"/>
              <a:gd name="connsiteY5" fmla="*/ 221339 h 510292"/>
              <a:gd name="connsiteX6" fmla="*/ 55494 w 357204"/>
              <a:gd name="connsiteY6" fmla="*/ 38272 h 510292"/>
              <a:gd name="connsiteX7" fmla="*/ 302348 w 357204"/>
              <a:gd name="connsiteY7" fmla="*/ 38272 h 510292"/>
              <a:gd name="connsiteX8" fmla="*/ 214961 w 357204"/>
              <a:gd name="connsiteY8" fmla="*/ 221339 h 510292"/>
              <a:gd name="connsiteX9" fmla="*/ 197738 w 357204"/>
              <a:gd name="connsiteY9" fmla="*/ 255146 h 510292"/>
              <a:gd name="connsiteX10" fmla="*/ 214323 w 357204"/>
              <a:gd name="connsiteY10" fmla="*/ 288953 h 510292"/>
              <a:gd name="connsiteX11" fmla="*/ 339982 w 357204"/>
              <a:gd name="connsiteY11" fmla="*/ 38272 h 510292"/>
              <a:gd name="connsiteX12" fmla="*/ 357205 w 357204"/>
              <a:gd name="connsiteY12" fmla="*/ 38272 h 510292"/>
              <a:gd name="connsiteX13" fmla="*/ 357205 w 357204"/>
              <a:gd name="connsiteY13" fmla="*/ 0 h 510292"/>
              <a:gd name="connsiteX14" fmla="*/ 0 w 357204"/>
              <a:gd name="connsiteY14" fmla="*/ 0 h 510292"/>
              <a:gd name="connsiteX15" fmla="*/ 0 w 357204"/>
              <a:gd name="connsiteY15" fmla="*/ 38272 h 510292"/>
              <a:gd name="connsiteX16" fmla="*/ 16585 w 357204"/>
              <a:gd name="connsiteY16" fmla="*/ 38272 h 510292"/>
              <a:gd name="connsiteX17" fmla="*/ 123746 w 357204"/>
              <a:gd name="connsiteY17" fmla="*/ 255146 h 510292"/>
              <a:gd name="connsiteX18" fmla="*/ 16585 w 357204"/>
              <a:gd name="connsiteY18" fmla="*/ 472021 h 510292"/>
              <a:gd name="connsiteX19" fmla="*/ 0 w 357204"/>
              <a:gd name="connsiteY19" fmla="*/ 472021 h 510292"/>
              <a:gd name="connsiteX20" fmla="*/ 0 w 357204"/>
              <a:gd name="connsiteY20" fmla="*/ 510293 h 510292"/>
              <a:gd name="connsiteX21" fmla="*/ 357205 w 357204"/>
              <a:gd name="connsiteY21" fmla="*/ 510293 h 510292"/>
              <a:gd name="connsiteX22" fmla="*/ 357205 w 357204"/>
              <a:gd name="connsiteY22" fmla="*/ 472021 h 510292"/>
              <a:gd name="connsiteX23" fmla="*/ 339982 w 357204"/>
              <a:gd name="connsiteY23" fmla="*/ 472021 h 510292"/>
              <a:gd name="connsiteX24" fmla="*/ 232821 w 357204"/>
              <a:gd name="connsiteY24" fmla="*/ 255146 h 510292"/>
              <a:gd name="connsiteX25" fmla="*/ 339982 w 357204"/>
              <a:gd name="connsiteY25" fmla="*/ 38272 h 510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57204" h="510292">
                <a:moveTo>
                  <a:pt x="214323" y="288953"/>
                </a:moveTo>
                <a:cubicBezTo>
                  <a:pt x="236010" y="306176"/>
                  <a:pt x="256422" y="336155"/>
                  <a:pt x="271731" y="369962"/>
                </a:cubicBezTo>
                <a:lnTo>
                  <a:pt x="85474" y="369962"/>
                </a:lnTo>
                <a:cubicBezTo>
                  <a:pt x="101421" y="336155"/>
                  <a:pt x="121194" y="305538"/>
                  <a:pt x="142882" y="288953"/>
                </a:cubicBezTo>
                <a:cubicBezTo>
                  <a:pt x="153088" y="280661"/>
                  <a:pt x="159466" y="268541"/>
                  <a:pt x="159466" y="255146"/>
                </a:cubicBezTo>
                <a:cubicBezTo>
                  <a:pt x="159466" y="241751"/>
                  <a:pt x="153088" y="229632"/>
                  <a:pt x="142882" y="221339"/>
                </a:cubicBezTo>
                <a:cubicBezTo>
                  <a:pt x="99507" y="187533"/>
                  <a:pt x="61873" y="100783"/>
                  <a:pt x="55494" y="38272"/>
                </a:cubicBezTo>
                <a:lnTo>
                  <a:pt x="302348" y="38272"/>
                </a:lnTo>
                <a:cubicBezTo>
                  <a:pt x="295332" y="100783"/>
                  <a:pt x="258336" y="187533"/>
                  <a:pt x="214961" y="221339"/>
                </a:cubicBezTo>
                <a:cubicBezTo>
                  <a:pt x="204117" y="229632"/>
                  <a:pt x="197738" y="241751"/>
                  <a:pt x="197738" y="255146"/>
                </a:cubicBezTo>
                <a:cubicBezTo>
                  <a:pt x="197738" y="268541"/>
                  <a:pt x="204117" y="280661"/>
                  <a:pt x="214323" y="288953"/>
                </a:cubicBezTo>
                <a:close/>
                <a:moveTo>
                  <a:pt x="339982" y="38272"/>
                </a:moveTo>
                <a:lnTo>
                  <a:pt x="357205" y="38272"/>
                </a:lnTo>
                <a:lnTo>
                  <a:pt x="357205" y="0"/>
                </a:lnTo>
                <a:lnTo>
                  <a:pt x="0" y="0"/>
                </a:lnTo>
                <a:lnTo>
                  <a:pt x="0" y="38272"/>
                </a:lnTo>
                <a:lnTo>
                  <a:pt x="16585" y="38272"/>
                </a:lnTo>
                <a:cubicBezTo>
                  <a:pt x="23601" y="109075"/>
                  <a:pt x="64424" y="212409"/>
                  <a:pt x="123746" y="255146"/>
                </a:cubicBezTo>
                <a:cubicBezTo>
                  <a:pt x="64424" y="297883"/>
                  <a:pt x="22963" y="401218"/>
                  <a:pt x="16585" y="472021"/>
                </a:cubicBezTo>
                <a:lnTo>
                  <a:pt x="0" y="472021"/>
                </a:lnTo>
                <a:lnTo>
                  <a:pt x="0" y="510293"/>
                </a:lnTo>
                <a:lnTo>
                  <a:pt x="357205" y="510293"/>
                </a:lnTo>
                <a:lnTo>
                  <a:pt x="357205" y="472021"/>
                </a:lnTo>
                <a:lnTo>
                  <a:pt x="339982" y="472021"/>
                </a:lnTo>
                <a:cubicBezTo>
                  <a:pt x="333604" y="401218"/>
                  <a:pt x="292142" y="297883"/>
                  <a:pt x="232821" y="255146"/>
                </a:cubicBezTo>
                <a:cubicBezTo>
                  <a:pt x="292142" y="212409"/>
                  <a:pt x="333604" y="109075"/>
                  <a:pt x="339982" y="38272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Graphic 44" descr="Single gear">
            <a:extLst>
              <a:ext uri="{FF2B5EF4-FFF2-40B4-BE49-F238E27FC236}">
                <a16:creationId xmlns:a16="http://schemas.microsoft.com/office/drawing/2014/main" id="{C2B86AD8-CCCE-ED44-BB38-932AB5BD4C3E}"/>
              </a:ext>
            </a:extLst>
          </p:cNvPr>
          <p:cNvSpPr/>
          <p:nvPr/>
        </p:nvSpPr>
        <p:spPr>
          <a:xfrm>
            <a:off x="4778523" y="4372781"/>
            <a:ext cx="471761" cy="471760"/>
          </a:xfrm>
          <a:custGeom>
            <a:avLst/>
            <a:gdLst>
              <a:gd name="connsiteX0" fmla="*/ 216874 w 433748"/>
              <a:gd name="connsiteY0" fmla="*/ 293418 h 433748"/>
              <a:gd name="connsiteX1" fmla="*/ 140330 w 433748"/>
              <a:gd name="connsiteY1" fmla="*/ 216874 h 433748"/>
              <a:gd name="connsiteX2" fmla="*/ 216874 w 433748"/>
              <a:gd name="connsiteY2" fmla="*/ 140330 h 433748"/>
              <a:gd name="connsiteX3" fmla="*/ 293418 w 433748"/>
              <a:gd name="connsiteY3" fmla="*/ 216874 h 433748"/>
              <a:gd name="connsiteX4" fmla="*/ 216874 w 433748"/>
              <a:gd name="connsiteY4" fmla="*/ 293418 h 433748"/>
              <a:gd name="connsiteX5" fmla="*/ 389098 w 433748"/>
              <a:gd name="connsiteY5" fmla="*/ 169034 h 433748"/>
              <a:gd name="connsiteX6" fmla="*/ 372514 w 433748"/>
              <a:gd name="connsiteY6" fmla="*/ 129487 h 433748"/>
              <a:gd name="connsiteX7" fmla="*/ 388460 w 433748"/>
              <a:gd name="connsiteY7" fmla="*/ 81647 h 433748"/>
              <a:gd name="connsiteX8" fmla="*/ 352102 w 433748"/>
              <a:gd name="connsiteY8" fmla="*/ 45288 h 433748"/>
              <a:gd name="connsiteX9" fmla="*/ 304262 w 433748"/>
              <a:gd name="connsiteY9" fmla="*/ 61235 h 433748"/>
              <a:gd name="connsiteX10" fmla="*/ 264076 w 433748"/>
              <a:gd name="connsiteY10" fmla="*/ 44651 h 433748"/>
              <a:gd name="connsiteX11" fmla="*/ 242389 w 433748"/>
              <a:gd name="connsiteY11" fmla="*/ 0 h 433748"/>
              <a:gd name="connsiteX12" fmla="*/ 191360 w 433748"/>
              <a:gd name="connsiteY12" fmla="*/ 0 h 433748"/>
              <a:gd name="connsiteX13" fmla="*/ 169034 w 433748"/>
              <a:gd name="connsiteY13" fmla="*/ 44651 h 433748"/>
              <a:gd name="connsiteX14" fmla="*/ 129487 w 433748"/>
              <a:gd name="connsiteY14" fmla="*/ 61235 h 433748"/>
              <a:gd name="connsiteX15" fmla="*/ 81647 w 433748"/>
              <a:gd name="connsiteY15" fmla="*/ 45288 h 433748"/>
              <a:gd name="connsiteX16" fmla="*/ 45288 w 433748"/>
              <a:gd name="connsiteY16" fmla="*/ 81647 h 433748"/>
              <a:gd name="connsiteX17" fmla="*/ 61235 w 433748"/>
              <a:gd name="connsiteY17" fmla="*/ 129487 h 433748"/>
              <a:gd name="connsiteX18" fmla="*/ 44651 w 433748"/>
              <a:gd name="connsiteY18" fmla="*/ 169672 h 433748"/>
              <a:gd name="connsiteX19" fmla="*/ 0 w 433748"/>
              <a:gd name="connsiteY19" fmla="*/ 191360 h 433748"/>
              <a:gd name="connsiteX20" fmla="*/ 0 w 433748"/>
              <a:gd name="connsiteY20" fmla="*/ 242389 h 433748"/>
              <a:gd name="connsiteX21" fmla="*/ 44651 w 433748"/>
              <a:gd name="connsiteY21" fmla="*/ 264714 h 433748"/>
              <a:gd name="connsiteX22" fmla="*/ 61235 w 433748"/>
              <a:gd name="connsiteY22" fmla="*/ 304262 h 433748"/>
              <a:gd name="connsiteX23" fmla="*/ 45288 w 433748"/>
              <a:gd name="connsiteY23" fmla="*/ 352102 h 433748"/>
              <a:gd name="connsiteX24" fmla="*/ 81647 w 433748"/>
              <a:gd name="connsiteY24" fmla="*/ 388460 h 433748"/>
              <a:gd name="connsiteX25" fmla="*/ 129487 w 433748"/>
              <a:gd name="connsiteY25" fmla="*/ 372514 h 433748"/>
              <a:gd name="connsiteX26" fmla="*/ 169672 w 433748"/>
              <a:gd name="connsiteY26" fmla="*/ 389098 h 433748"/>
              <a:gd name="connsiteX27" fmla="*/ 191998 w 433748"/>
              <a:gd name="connsiteY27" fmla="*/ 433749 h 433748"/>
              <a:gd name="connsiteX28" fmla="*/ 243027 w 433748"/>
              <a:gd name="connsiteY28" fmla="*/ 433749 h 433748"/>
              <a:gd name="connsiteX29" fmla="*/ 265352 w 433748"/>
              <a:gd name="connsiteY29" fmla="*/ 389098 h 433748"/>
              <a:gd name="connsiteX30" fmla="*/ 304900 w 433748"/>
              <a:gd name="connsiteY30" fmla="*/ 372514 h 433748"/>
              <a:gd name="connsiteX31" fmla="*/ 352740 w 433748"/>
              <a:gd name="connsiteY31" fmla="*/ 388460 h 433748"/>
              <a:gd name="connsiteX32" fmla="*/ 389098 w 433748"/>
              <a:gd name="connsiteY32" fmla="*/ 352102 h 433748"/>
              <a:gd name="connsiteX33" fmla="*/ 373151 w 433748"/>
              <a:gd name="connsiteY33" fmla="*/ 304262 h 433748"/>
              <a:gd name="connsiteX34" fmla="*/ 389736 w 433748"/>
              <a:gd name="connsiteY34" fmla="*/ 264076 h 433748"/>
              <a:gd name="connsiteX35" fmla="*/ 434386 w 433748"/>
              <a:gd name="connsiteY35" fmla="*/ 241751 h 433748"/>
              <a:gd name="connsiteX36" fmla="*/ 434386 w 433748"/>
              <a:gd name="connsiteY36" fmla="*/ 190722 h 433748"/>
              <a:gd name="connsiteX37" fmla="*/ 389098 w 433748"/>
              <a:gd name="connsiteY37" fmla="*/ 169034 h 433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33748" h="433748">
                <a:moveTo>
                  <a:pt x="216874" y="293418"/>
                </a:moveTo>
                <a:cubicBezTo>
                  <a:pt x="174775" y="293418"/>
                  <a:pt x="140330" y="258973"/>
                  <a:pt x="140330" y="216874"/>
                </a:cubicBezTo>
                <a:cubicBezTo>
                  <a:pt x="140330" y="174775"/>
                  <a:pt x="174775" y="140330"/>
                  <a:pt x="216874" y="140330"/>
                </a:cubicBezTo>
                <a:cubicBezTo>
                  <a:pt x="258973" y="140330"/>
                  <a:pt x="293418" y="174775"/>
                  <a:pt x="293418" y="216874"/>
                </a:cubicBezTo>
                <a:cubicBezTo>
                  <a:pt x="293418" y="258973"/>
                  <a:pt x="258973" y="293418"/>
                  <a:pt x="216874" y="293418"/>
                </a:cubicBezTo>
                <a:close/>
                <a:moveTo>
                  <a:pt x="389098" y="169034"/>
                </a:moveTo>
                <a:cubicBezTo>
                  <a:pt x="385271" y="155001"/>
                  <a:pt x="379530" y="141606"/>
                  <a:pt x="372514" y="129487"/>
                </a:cubicBezTo>
                <a:lnTo>
                  <a:pt x="388460" y="81647"/>
                </a:lnTo>
                <a:lnTo>
                  <a:pt x="352102" y="45288"/>
                </a:lnTo>
                <a:lnTo>
                  <a:pt x="304262" y="61235"/>
                </a:lnTo>
                <a:cubicBezTo>
                  <a:pt x="291505" y="54219"/>
                  <a:pt x="278109" y="48478"/>
                  <a:pt x="264076" y="44651"/>
                </a:cubicBezTo>
                <a:lnTo>
                  <a:pt x="242389" y="0"/>
                </a:lnTo>
                <a:lnTo>
                  <a:pt x="191360" y="0"/>
                </a:lnTo>
                <a:lnTo>
                  <a:pt x="169034" y="44651"/>
                </a:lnTo>
                <a:cubicBezTo>
                  <a:pt x="155001" y="48478"/>
                  <a:pt x="141606" y="54219"/>
                  <a:pt x="129487" y="61235"/>
                </a:cubicBezTo>
                <a:lnTo>
                  <a:pt x="81647" y="45288"/>
                </a:lnTo>
                <a:lnTo>
                  <a:pt x="45288" y="81647"/>
                </a:lnTo>
                <a:lnTo>
                  <a:pt x="61235" y="129487"/>
                </a:lnTo>
                <a:cubicBezTo>
                  <a:pt x="54219" y="142244"/>
                  <a:pt x="48478" y="155639"/>
                  <a:pt x="44651" y="169672"/>
                </a:cubicBezTo>
                <a:lnTo>
                  <a:pt x="0" y="191360"/>
                </a:lnTo>
                <a:lnTo>
                  <a:pt x="0" y="242389"/>
                </a:lnTo>
                <a:lnTo>
                  <a:pt x="44651" y="264714"/>
                </a:lnTo>
                <a:cubicBezTo>
                  <a:pt x="48478" y="278747"/>
                  <a:pt x="54219" y="292142"/>
                  <a:pt x="61235" y="304262"/>
                </a:cubicBezTo>
                <a:lnTo>
                  <a:pt x="45288" y="352102"/>
                </a:lnTo>
                <a:lnTo>
                  <a:pt x="81647" y="388460"/>
                </a:lnTo>
                <a:lnTo>
                  <a:pt x="129487" y="372514"/>
                </a:lnTo>
                <a:cubicBezTo>
                  <a:pt x="142244" y="379530"/>
                  <a:pt x="155639" y="385271"/>
                  <a:pt x="169672" y="389098"/>
                </a:cubicBezTo>
                <a:lnTo>
                  <a:pt x="191998" y="433749"/>
                </a:lnTo>
                <a:lnTo>
                  <a:pt x="243027" y="433749"/>
                </a:lnTo>
                <a:lnTo>
                  <a:pt x="265352" y="389098"/>
                </a:lnTo>
                <a:cubicBezTo>
                  <a:pt x="279385" y="385271"/>
                  <a:pt x="292780" y="379530"/>
                  <a:pt x="304900" y="372514"/>
                </a:cubicBezTo>
                <a:lnTo>
                  <a:pt x="352740" y="388460"/>
                </a:lnTo>
                <a:lnTo>
                  <a:pt x="389098" y="352102"/>
                </a:lnTo>
                <a:lnTo>
                  <a:pt x="373151" y="304262"/>
                </a:lnTo>
                <a:cubicBezTo>
                  <a:pt x="380168" y="291505"/>
                  <a:pt x="385909" y="278109"/>
                  <a:pt x="389736" y="264076"/>
                </a:cubicBezTo>
                <a:lnTo>
                  <a:pt x="434386" y="241751"/>
                </a:lnTo>
                <a:lnTo>
                  <a:pt x="434386" y="190722"/>
                </a:lnTo>
                <a:lnTo>
                  <a:pt x="389098" y="16903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Graphic 47" descr="Key">
            <a:extLst>
              <a:ext uri="{FF2B5EF4-FFF2-40B4-BE49-F238E27FC236}">
                <a16:creationId xmlns:a16="http://schemas.microsoft.com/office/drawing/2014/main" id="{D9630B5A-0F8A-C945-8832-4F9510207FEA}"/>
              </a:ext>
            </a:extLst>
          </p:cNvPr>
          <p:cNvSpPr/>
          <p:nvPr/>
        </p:nvSpPr>
        <p:spPr>
          <a:xfrm>
            <a:off x="6919676" y="4441057"/>
            <a:ext cx="610513" cy="291382"/>
          </a:xfrm>
          <a:custGeom>
            <a:avLst/>
            <a:gdLst>
              <a:gd name="connsiteX0" fmla="*/ 385909 w 561321"/>
              <a:gd name="connsiteY0" fmla="*/ 156277 h 267903"/>
              <a:gd name="connsiteX1" fmla="*/ 427370 w 561321"/>
              <a:gd name="connsiteY1" fmla="*/ 197738 h 267903"/>
              <a:gd name="connsiteX2" fmla="*/ 468831 w 561321"/>
              <a:gd name="connsiteY2" fmla="*/ 156277 h 267903"/>
              <a:gd name="connsiteX3" fmla="*/ 510293 w 561321"/>
              <a:gd name="connsiteY3" fmla="*/ 197738 h 267903"/>
              <a:gd name="connsiteX4" fmla="*/ 561322 w 561321"/>
              <a:gd name="connsiteY4" fmla="*/ 133952 h 267903"/>
              <a:gd name="connsiteX5" fmla="*/ 510293 w 561321"/>
              <a:gd name="connsiteY5" fmla="*/ 70165 h 267903"/>
              <a:gd name="connsiteX6" fmla="*/ 251957 w 561321"/>
              <a:gd name="connsiteY6" fmla="*/ 70165 h 267903"/>
              <a:gd name="connsiteX7" fmla="*/ 133952 w 561321"/>
              <a:gd name="connsiteY7" fmla="*/ 0 h 267903"/>
              <a:gd name="connsiteX8" fmla="*/ 0 w 561321"/>
              <a:gd name="connsiteY8" fmla="*/ 133952 h 267903"/>
              <a:gd name="connsiteX9" fmla="*/ 133952 w 561321"/>
              <a:gd name="connsiteY9" fmla="*/ 267904 h 267903"/>
              <a:gd name="connsiteX10" fmla="*/ 251957 w 561321"/>
              <a:gd name="connsiteY10" fmla="*/ 197738 h 267903"/>
              <a:gd name="connsiteX11" fmla="*/ 293418 w 561321"/>
              <a:gd name="connsiteY11" fmla="*/ 197738 h 267903"/>
              <a:gd name="connsiteX12" fmla="*/ 318933 w 561321"/>
              <a:gd name="connsiteY12" fmla="*/ 172224 h 267903"/>
              <a:gd name="connsiteX13" fmla="*/ 344447 w 561321"/>
              <a:gd name="connsiteY13" fmla="*/ 197738 h 267903"/>
              <a:gd name="connsiteX14" fmla="*/ 385909 w 561321"/>
              <a:gd name="connsiteY14" fmla="*/ 156277 h 267903"/>
              <a:gd name="connsiteX15" fmla="*/ 76544 w 561321"/>
              <a:gd name="connsiteY15" fmla="*/ 172224 h 267903"/>
              <a:gd name="connsiteX16" fmla="*/ 38272 w 561321"/>
              <a:gd name="connsiteY16" fmla="*/ 133952 h 267903"/>
              <a:gd name="connsiteX17" fmla="*/ 76544 w 561321"/>
              <a:gd name="connsiteY17" fmla="*/ 95680 h 267903"/>
              <a:gd name="connsiteX18" fmla="*/ 114816 w 561321"/>
              <a:gd name="connsiteY18" fmla="*/ 133952 h 267903"/>
              <a:gd name="connsiteX19" fmla="*/ 76544 w 561321"/>
              <a:gd name="connsiteY19" fmla="*/ 172224 h 267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61321" h="267903">
                <a:moveTo>
                  <a:pt x="385909" y="156277"/>
                </a:moveTo>
                <a:lnTo>
                  <a:pt x="427370" y="197738"/>
                </a:lnTo>
                <a:lnTo>
                  <a:pt x="468831" y="156277"/>
                </a:lnTo>
                <a:lnTo>
                  <a:pt x="510293" y="197738"/>
                </a:lnTo>
                <a:lnTo>
                  <a:pt x="561322" y="133952"/>
                </a:lnTo>
                <a:lnTo>
                  <a:pt x="510293" y="70165"/>
                </a:lnTo>
                <a:lnTo>
                  <a:pt x="251957" y="70165"/>
                </a:lnTo>
                <a:cubicBezTo>
                  <a:pt x="228994" y="28066"/>
                  <a:pt x="184981" y="0"/>
                  <a:pt x="133952" y="0"/>
                </a:cubicBezTo>
                <a:cubicBezTo>
                  <a:pt x="59959" y="0"/>
                  <a:pt x="0" y="59959"/>
                  <a:pt x="0" y="133952"/>
                </a:cubicBezTo>
                <a:cubicBezTo>
                  <a:pt x="0" y="207944"/>
                  <a:pt x="59959" y="267904"/>
                  <a:pt x="133952" y="267904"/>
                </a:cubicBezTo>
                <a:cubicBezTo>
                  <a:pt x="184981" y="267904"/>
                  <a:pt x="228994" y="239837"/>
                  <a:pt x="251957" y="197738"/>
                </a:cubicBezTo>
                <a:lnTo>
                  <a:pt x="293418" y="197738"/>
                </a:lnTo>
                <a:lnTo>
                  <a:pt x="318933" y="172224"/>
                </a:lnTo>
                <a:lnTo>
                  <a:pt x="344447" y="197738"/>
                </a:lnTo>
                <a:lnTo>
                  <a:pt x="385909" y="156277"/>
                </a:lnTo>
                <a:close/>
                <a:moveTo>
                  <a:pt x="76544" y="172224"/>
                </a:moveTo>
                <a:cubicBezTo>
                  <a:pt x="55494" y="172224"/>
                  <a:pt x="38272" y="155001"/>
                  <a:pt x="38272" y="133952"/>
                </a:cubicBezTo>
                <a:cubicBezTo>
                  <a:pt x="38272" y="112902"/>
                  <a:pt x="55494" y="95680"/>
                  <a:pt x="76544" y="95680"/>
                </a:cubicBezTo>
                <a:cubicBezTo>
                  <a:pt x="97593" y="95680"/>
                  <a:pt x="114816" y="112902"/>
                  <a:pt x="114816" y="133952"/>
                </a:cubicBezTo>
                <a:cubicBezTo>
                  <a:pt x="114816" y="155001"/>
                  <a:pt x="97593" y="172224"/>
                  <a:pt x="76544" y="17222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EECD48E-2E2A-4711-98C4-80779AEC342B}"/>
              </a:ext>
            </a:extLst>
          </p:cNvPr>
          <p:cNvGrpSpPr/>
          <p:nvPr/>
        </p:nvGrpSpPr>
        <p:grpSpPr>
          <a:xfrm>
            <a:off x="3975095" y="1427016"/>
            <a:ext cx="4220954" cy="4204163"/>
            <a:chOff x="3975095" y="1427016"/>
            <a:chExt cx="4220954" cy="4204163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DF8F33BF-7057-6A4A-BA89-42BF87436874}"/>
                </a:ext>
              </a:extLst>
            </p:cNvPr>
            <p:cNvGrpSpPr/>
            <p:nvPr/>
          </p:nvGrpSpPr>
          <p:grpSpPr>
            <a:xfrm>
              <a:off x="3975095" y="1427016"/>
              <a:ext cx="4220954" cy="4204163"/>
              <a:chOff x="3198091" y="1903844"/>
              <a:chExt cx="2968753" cy="2956944"/>
            </a:xfrm>
          </p:grpSpPr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68EF5364-9718-1347-9BE8-C8E9B489E5B1}"/>
                  </a:ext>
                </a:extLst>
              </p:cNvPr>
              <p:cNvSpPr/>
              <p:nvPr/>
            </p:nvSpPr>
            <p:spPr>
              <a:xfrm>
                <a:off x="4696691" y="1903844"/>
                <a:ext cx="1400303" cy="20035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896" y="3606"/>
                    </a:moveTo>
                    <a:cubicBezTo>
                      <a:pt x="13057" y="3606"/>
                      <a:pt x="16440" y="5972"/>
                      <a:pt x="16440" y="8879"/>
                    </a:cubicBezTo>
                    <a:cubicBezTo>
                      <a:pt x="16440" y="10919"/>
                      <a:pt x="14773" y="12692"/>
                      <a:pt x="12340" y="13568"/>
                    </a:cubicBezTo>
                    <a:cubicBezTo>
                      <a:pt x="12032" y="13679"/>
                      <a:pt x="11713" y="13775"/>
                      <a:pt x="11384" y="13856"/>
                    </a:cubicBezTo>
                    <a:cubicBezTo>
                      <a:pt x="10704" y="14022"/>
                      <a:pt x="9981" y="14123"/>
                      <a:pt x="9231" y="14146"/>
                    </a:cubicBezTo>
                    <a:lnTo>
                      <a:pt x="9734" y="13794"/>
                    </a:lnTo>
                    <a:lnTo>
                      <a:pt x="10279" y="13414"/>
                    </a:lnTo>
                    <a:lnTo>
                      <a:pt x="10890" y="12987"/>
                    </a:lnTo>
                    <a:cubicBezTo>
                      <a:pt x="11766" y="12375"/>
                      <a:pt x="11766" y="11383"/>
                      <a:pt x="10890" y="10771"/>
                    </a:cubicBezTo>
                    <a:cubicBezTo>
                      <a:pt x="10453" y="10466"/>
                      <a:pt x="9879" y="10313"/>
                      <a:pt x="9305" y="10313"/>
                    </a:cubicBezTo>
                    <a:cubicBezTo>
                      <a:pt x="8731" y="10313"/>
                      <a:pt x="8157" y="10466"/>
                      <a:pt x="7720" y="10771"/>
                    </a:cubicBezTo>
                    <a:lnTo>
                      <a:pt x="1887" y="14849"/>
                    </a:lnTo>
                    <a:cubicBezTo>
                      <a:pt x="1011" y="15461"/>
                      <a:pt x="1011" y="16452"/>
                      <a:pt x="1887" y="17064"/>
                    </a:cubicBezTo>
                    <a:lnTo>
                      <a:pt x="7720" y="21141"/>
                    </a:lnTo>
                    <a:cubicBezTo>
                      <a:pt x="8157" y="21447"/>
                      <a:pt x="8731" y="21600"/>
                      <a:pt x="9305" y="21600"/>
                    </a:cubicBezTo>
                    <a:cubicBezTo>
                      <a:pt x="9879" y="21600"/>
                      <a:pt x="10453" y="21447"/>
                      <a:pt x="10890" y="21141"/>
                    </a:cubicBezTo>
                    <a:cubicBezTo>
                      <a:pt x="11766" y="20529"/>
                      <a:pt x="11766" y="19538"/>
                      <a:pt x="10890" y="18926"/>
                    </a:cubicBezTo>
                    <a:lnTo>
                      <a:pt x="10371" y="18563"/>
                    </a:lnTo>
                    <a:lnTo>
                      <a:pt x="9797" y="18162"/>
                    </a:lnTo>
                    <a:lnTo>
                      <a:pt x="9213" y="17754"/>
                    </a:lnTo>
                    <a:cubicBezTo>
                      <a:pt x="9260" y="17753"/>
                      <a:pt x="9307" y="17750"/>
                      <a:pt x="9356" y="17749"/>
                    </a:cubicBezTo>
                    <a:cubicBezTo>
                      <a:pt x="12248" y="17676"/>
                      <a:pt x="14896" y="16926"/>
                      <a:pt x="16985" y="15718"/>
                    </a:cubicBezTo>
                    <a:cubicBezTo>
                      <a:pt x="17130" y="15635"/>
                      <a:pt x="17271" y="15548"/>
                      <a:pt x="17410" y="15461"/>
                    </a:cubicBezTo>
                    <a:cubicBezTo>
                      <a:pt x="17549" y="15373"/>
                      <a:pt x="17684" y="15283"/>
                      <a:pt x="17817" y="15191"/>
                    </a:cubicBezTo>
                    <a:cubicBezTo>
                      <a:pt x="20150" y="13581"/>
                      <a:pt x="21600" y="11348"/>
                      <a:pt x="21600" y="8880"/>
                    </a:cubicBezTo>
                    <a:cubicBezTo>
                      <a:pt x="21600" y="3984"/>
                      <a:pt x="15901" y="0"/>
                      <a:pt x="8894" y="0"/>
                    </a:cubicBezTo>
                    <a:cubicBezTo>
                      <a:pt x="5434" y="0"/>
                      <a:pt x="2294" y="973"/>
                      <a:pt x="0" y="2547"/>
                    </a:cubicBezTo>
                    <a:cubicBezTo>
                      <a:pt x="1217" y="3534"/>
                      <a:pt x="2126" y="4669"/>
                      <a:pt x="2684" y="5890"/>
                    </a:cubicBezTo>
                    <a:cubicBezTo>
                      <a:pt x="4049" y="4511"/>
                      <a:pt x="6324" y="3606"/>
                      <a:pt x="8896" y="360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DCFB091C-3E48-E345-B275-2DAAE32237E0}"/>
                  </a:ext>
                </a:extLst>
              </p:cNvPr>
              <p:cNvSpPr/>
              <p:nvPr/>
            </p:nvSpPr>
            <p:spPr>
              <a:xfrm>
                <a:off x="3198091" y="1903845"/>
                <a:ext cx="2003712" cy="14602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48" h="21600" extrusionOk="0">
                    <a:moveTo>
                      <a:pt x="3231" y="21600"/>
                    </a:moveTo>
                    <a:cubicBezTo>
                      <a:pt x="4297" y="20332"/>
                      <a:pt x="5534" y="19413"/>
                      <a:pt x="6869" y="18895"/>
                    </a:cubicBezTo>
                    <a:cubicBezTo>
                      <a:pt x="4944" y="17824"/>
                      <a:pt x="3582" y="15220"/>
                      <a:pt x="3582" y="12181"/>
                    </a:cubicBezTo>
                    <a:cubicBezTo>
                      <a:pt x="3582" y="8191"/>
                      <a:pt x="5931" y="4946"/>
                      <a:pt x="8817" y="4946"/>
                    </a:cubicBezTo>
                    <a:cubicBezTo>
                      <a:pt x="10617" y="4946"/>
                      <a:pt x="12205" y="6209"/>
                      <a:pt x="13148" y="8125"/>
                    </a:cubicBezTo>
                    <a:cubicBezTo>
                      <a:pt x="13244" y="8318"/>
                      <a:pt x="13332" y="8519"/>
                      <a:pt x="13414" y="8726"/>
                    </a:cubicBezTo>
                    <a:cubicBezTo>
                      <a:pt x="13507" y="8963"/>
                      <a:pt x="13593" y="9207"/>
                      <a:pt x="13666" y="9459"/>
                    </a:cubicBezTo>
                    <a:cubicBezTo>
                      <a:pt x="13887" y="10206"/>
                      <a:pt x="14020" y="11014"/>
                      <a:pt x="14047" y="11860"/>
                    </a:cubicBezTo>
                    <a:lnTo>
                      <a:pt x="13472" y="11065"/>
                    </a:lnTo>
                    <a:lnTo>
                      <a:pt x="13131" y="10593"/>
                    </a:lnTo>
                    <a:lnTo>
                      <a:pt x="12896" y="10268"/>
                    </a:lnTo>
                    <a:cubicBezTo>
                      <a:pt x="12863" y="10223"/>
                      <a:pt x="12828" y="10180"/>
                      <a:pt x="12794" y="10141"/>
                    </a:cubicBezTo>
                    <a:cubicBezTo>
                      <a:pt x="12505" y="9806"/>
                      <a:pt x="12151" y="9639"/>
                      <a:pt x="11796" y="9639"/>
                    </a:cubicBezTo>
                    <a:cubicBezTo>
                      <a:pt x="11397" y="9639"/>
                      <a:pt x="10999" y="9849"/>
                      <a:pt x="10696" y="10268"/>
                    </a:cubicBezTo>
                    <a:cubicBezTo>
                      <a:pt x="10088" y="11108"/>
                      <a:pt x="10088" y="12468"/>
                      <a:pt x="10696" y="13308"/>
                    </a:cubicBezTo>
                    <a:lnTo>
                      <a:pt x="14744" y="18902"/>
                    </a:lnTo>
                    <a:cubicBezTo>
                      <a:pt x="15048" y="19321"/>
                      <a:pt x="15446" y="19532"/>
                      <a:pt x="15844" y="19532"/>
                    </a:cubicBezTo>
                    <a:cubicBezTo>
                      <a:pt x="16242" y="19532"/>
                      <a:pt x="16641" y="19321"/>
                      <a:pt x="16944" y="18902"/>
                    </a:cubicBezTo>
                    <a:lnTo>
                      <a:pt x="20992" y="13308"/>
                    </a:lnTo>
                    <a:cubicBezTo>
                      <a:pt x="21600" y="12468"/>
                      <a:pt x="21600" y="11108"/>
                      <a:pt x="20992" y="10268"/>
                    </a:cubicBezTo>
                    <a:cubicBezTo>
                      <a:pt x="20689" y="9849"/>
                      <a:pt x="20291" y="9639"/>
                      <a:pt x="19893" y="9639"/>
                    </a:cubicBezTo>
                    <a:cubicBezTo>
                      <a:pt x="19494" y="9639"/>
                      <a:pt x="19096" y="9849"/>
                      <a:pt x="18793" y="10268"/>
                    </a:cubicBezTo>
                    <a:lnTo>
                      <a:pt x="17794" y="11649"/>
                    </a:lnTo>
                    <a:lnTo>
                      <a:pt x="17629" y="11876"/>
                    </a:lnTo>
                    <a:cubicBezTo>
                      <a:pt x="17621" y="11427"/>
                      <a:pt x="17594" y="10984"/>
                      <a:pt x="17552" y="10548"/>
                    </a:cubicBezTo>
                    <a:cubicBezTo>
                      <a:pt x="17516" y="10188"/>
                      <a:pt x="17471" y="9829"/>
                      <a:pt x="17413" y="9479"/>
                    </a:cubicBezTo>
                    <a:cubicBezTo>
                      <a:pt x="17096" y="7552"/>
                      <a:pt x="16446" y="5797"/>
                      <a:pt x="15555" y="4336"/>
                    </a:cubicBezTo>
                    <a:cubicBezTo>
                      <a:pt x="15472" y="4201"/>
                      <a:pt x="15387" y="4069"/>
                      <a:pt x="15300" y="3939"/>
                    </a:cubicBezTo>
                    <a:cubicBezTo>
                      <a:pt x="15213" y="3810"/>
                      <a:pt x="15125" y="3682"/>
                      <a:pt x="15034" y="3558"/>
                    </a:cubicBezTo>
                    <a:cubicBezTo>
                      <a:pt x="13439" y="1362"/>
                      <a:pt x="11241" y="0"/>
                      <a:pt x="8817" y="0"/>
                    </a:cubicBezTo>
                    <a:cubicBezTo>
                      <a:pt x="3956" y="0"/>
                      <a:pt x="0" y="5465"/>
                      <a:pt x="0" y="12185"/>
                    </a:cubicBezTo>
                    <a:cubicBezTo>
                      <a:pt x="1" y="15972"/>
                      <a:pt x="1260" y="19363"/>
                      <a:pt x="3231" y="21600"/>
                    </a:cubicBezTo>
                    <a:close/>
                  </a:path>
                </a:pathLst>
              </a:custGeom>
              <a:solidFill>
                <a:schemeClr val="tx2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821D3251-A582-574E-BB37-A46BD37B1B11}"/>
                  </a:ext>
                </a:extLst>
              </p:cNvPr>
              <p:cNvSpPr/>
              <p:nvPr/>
            </p:nvSpPr>
            <p:spPr>
              <a:xfrm>
                <a:off x="3261592" y="2856344"/>
                <a:ext cx="1400303" cy="200355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704" y="17994"/>
                    </a:moveTo>
                    <a:cubicBezTo>
                      <a:pt x="8543" y="17994"/>
                      <a:pt x="5160" y="15628"/>
                      <a:pt x="5160" y="12721"/>
                    </a:cubicBezTo>
                    <a:cubicBezTo>
                      <a:pt x="5160" y="10681"/>
                      <a:pt x="6827" y="8908"/>
                      <a:pt x="9260" y="8032"/>
                    </a:cubicBezTo>
                    <a:cubicBezTo>
                      <a:pt x="9568" y="7921"/>
                      <a:pt x="9887" y="7825"/>
                      <a:pt x="10216" y="7744"/>
                    </a:cubicBezTo>
                    <a:cubicBezTo>
                      <a:pt x="10896" y="7578"/>
                      <a:pt x="11619" y="7477"/>
                      <a:pt x="12369" y="7454"/>
                    </a:cubicBezTo>
                    <a:lnTo>
                      <a:pt x="11866" y="7806"/>
                    </a:lnTo>
                    <a:lnTo>
                      <a:pt x="11321" y="8186"/>
                    </a:lnTo>
                    <a:lnTo>
                      <a:pt x="10710" y="8613"/>
                    </a:lnTo>
                    <a:cubicBezTo>
                      <a:pt x="9834" y="9225"/>
                      <a:pt x="9834" y="10217"/>
                      <a:pt x="10710" y="10829"/>
                    </a:cubicBezTo>
                    <a:cubicBezTo>
                      <a:pt x="11147" y="11134"/>
                      <a:pt x="11721" y="11287"/>
                      <a:pt x="12295" y="11287"/>
                    </a:cubicBezTo>
                    <a:cubicBezTo>
                      <a:pt x="12869" y="11287"/>
                      <a:pt x="13443" y="11134"/>
                      <a:pt x="13880" y="10829"/>
                    </a:cubicBezTo>
                    <a:lnTo>
                      <a:pt x="19713" y="6751"/>
                    </a:lnTo>
                    <a:cubicBezTo>
                      <a:pt x="20589" y="6139"/>
                      <a:pt x="20589" y="5148"/>
                      <a:pt x="19713" y="4536"/>
                    </a:cubicBezTo>
                    <a:lnTo>
                      <a:pt x="13880" y="459"/>
                    </a:lnTo>
                    <a:cubicBezTo>
                      <a:pt x="13443" y="153"/>
                      <a:pt x="12869" y="0"/>
                      <a:pt x="12295" y="0"/>
                    </a:cubicBezTo>
                    <a:cubicBezTo>
                      <a:pt x="11721" y="0"/>
                      <a:pt x="11147" y="153"/>
                      <a:pt x="10710" y="459"/>
                    </a:cubicBezTo>
                    <a:cubicBezTo>
                      <a:pt x="9834" y="1071"/>
                      <a:pt x="9834" y="2062"/>
                      <a:pt x="10710" y="2674"/>
                    </a:cubicBezTo>
                    <a:lnTo>
                      <a:pt x="11229" y="3037"/>
                    </a:lnTo>
                    <a:lnTo>
                      <a:pt x="11803" y="3438"/>
                    </a:lnTo>
                    <a:lnTo>
                      <a:pt x="12387" y="3846"/>
                    </a:lnTo>
                    <a:cubicBezTo>
                      <a:pt x="12340" y="3847"/>
                      <a:pt x="12293" y="3850"/>
                      <a:pt x="12244" y="3851"/>
                    </a:cubicBezTo>
                    <a:cubicBezTo>
                      <a:pt x="9352" y="3924"/>
                      <a:pt x="6704" y="4674"/>
                      <a:pt x="4615" y="5882"/>
                    </a:cubicBezTo>
                    <a:cubicBezTo>
                      <a:pt x="4470" y="5965"/>
                      <a:pt x="4329" y="6052"/>
                      <a:pt x="4190" y="6139"/>
                    </a:cubicBezTo>
                    <a:cubicBezTo>
                      <a:pt x="4051" y="6227"/>
                      <a:pt x="3916" y="6317"/>
                      <a:pt x="3783" y="6409"/>
                    </a:cubicBezTo>
                    <a:cubicBezTo>
                      <a:pt x="1450" y="8019"/>
                      <a:pt x="0" y="10252"/>
                      <a:pt x="0" y="12720"/>
                    </a:cubicBezTo>
                    <a:cubicBezTo>
                      <a:pt x="0" y="17616"/>
                      <a:pt x="5699" y="21600"/>
                      <a:pt x="12706" y="21600"/>
                    </a:cubicBezTo>
                    <a:cubicBezTo>
                      <a:pt x="16166" y="21600"/>
                      <a:pt x="19306" y="20627"/>
                      <a:pt x="21600" y="19053"/>
                    </a:cubicBezTo>
                    <a:cubicBezTo>
                      <a:pt x="20383" y="18066"/>
                      <a:pt x="19474" y="16931"/>
                      <a:pt x="18916" y="15710"/>
                    </a:cubicBezTo>
                    <a:cubicBezTo>
                      <a:pt x="17551" y="17089"/>
                      <a:pt x="15276" y="17994"/>
                      <a:pt x="12704" y="1799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DD5E3790-14D0-374B-8629-34E31E281633}"/>
                  </a:ext>
                </a:extLst>
              </p:cNvPr>
              <p:cNvSpPr/>
              <p:nvPr/>
            </p:nvSpPr>
            <p:spPr>
              <a:xfrm>
                <a:off x="4163291" y="3402445"/>
                <a:ext cx="2003553" cy="14583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283" y="0"/>
                    </a:moveTo>
                    <a:cubicBezTo>
                      <a:pt x="17295" y="1168"/>
                      <a:pt x="16160" y="2041"/>
                      <a:pt x="14939" y="2577"/>
                    </a:cubicBezTo>
                    <a:cubicBezTo>
                      <a:pt x="16316" y="3886"/>
                      <a:pt x="18161" y="6115"/>
                      <a:pt x="17994" y="9401"/>
                    </a:cubicBezTo>
                    <a:cubicBezTo>
                      <a:pt x="17791" y="13385"/>
                      <a:pt x="15628" y="16645"/>
                      <a:pt x="12721" y="16645"/>
                    </a:cubicBezTo>
                    <a:cubicBezTo>
                      <a:pt x="10681" y="16645"/>
                      <a:pt x="8908" y="15045"/>
                      <a:pt x="8032" y="12708"/>
                    </a:cubicBezTo>
                    <a:cubicBezTo>
                      <a:pt x="7921" y="12413"/>
                      <a:pt x="7825" y="12106"/>
                      <a:pt x="7744" y="11790"/>
                    </a:cubicBezTo>
                    <a:cubicBezTo>
                      <a:pt x="7578" y="11138"/>
                      <a:pt x="7477" y="10444"/>
                      <a:pt x="7454" y="9723"/>
                    </a:cubicBezTo>
                    <a:lnTo>
                      <a:pt x="7806" y="10207"/>
                    </a:lnTo>
                    <a:lnTo>
                      <a:pt x="8186" y="10729"/>
                    </a:lnTo>
                    <a:lnTo>
                      <a:pt x="8613" y="11316"/>
                    </a:lnTo>
                    <a:cubicBezTo>
                      <a:pt x="9225" y="12157"/>
                      <a:pt x="10217" y="12157"/>
                      <a:pt x="10829" y="11316"/>
                    </a:cubicBezTo>
                    <a:cubicBezTo>
                      <a:pt x="11134" y="10897"/>
                      <a:pt x="11287" y="10346"/>
                      <a:pt x="11287" y="9795"/>
                    </a:cubicBezTo>
                    <a:cubicBezTo>
                      <a:pt x="11287" y="9243"/>
                      <a:pt x="11134" y="8692"/>
                      <a:pt x="10829" y="8273"/>
                    </a:cubicBezTo>
                    <a:lnTo>
                      <a:pt x="6751" y="2671"/>
                    </a:lnTo>
                    <a:cubicBezTo>
                      <a:pt x="6139" y="1830"/>
                      <a:pt x="5148" y="1830"/>
                      <a:pt x="4536" y="2671"/>
                    </a:cubicBezTo>
                    <a:lnTo>
                      <a:pt x="459" y="8273"/>
                    </a:lnTo>
                    <a:cubicBezTo>
                      <a:pt x="153" y="8692"/>
                      <a:pt x="0" y="9243"/>
                      <a:pt x="0" y="9795"/>
                    </a:cubicBezTo>
                    <a:cubicBezTo>
                      <a:pt x="0" y="10346"/>
                      <a:pt x="153" y="10897"/>
                      <a:pt x="459" y="11316"/>
                    </a:cubicBezTo>
                    <a:cubicBezTo>
                      <a:pt x="1071" y="12157"/>
                      <a:pt x="2062" y="12157"/>
                      <a:pt x="2674" y="11316"/>
                    </a:cubicBezTo>
                    <a:lnTo>
                      <a:pt x="3037" y="10818"/>
                    </a:lnTo>
                    <a:lnTo>
                      <a:pt x="3438" y="10267"/>
                    </a:lnTo>
                    <a:lnTo>
                      <a:pt x="3846" y="9706"/>
                    </a:lnTo>
                    <a:cubicBezTo>
                      <a:pt x="3847" y="9751"/>
                      <a:pt x="3850" y="9796"/>
                      <a:pt x="3851" y="9843"/>
                    </a:cubicBezTo>
                    <a:cubicBezTo>
                      <a:pt x="3924" y="12620"/>
                      <a:pt x="4674" y="15163"/>
                      <a:pt x="5882" y="17168"/>
                    </a:cubicBezTo>
                    <a:cubicBezTo>
                      <a:pt x="5965" y="17307"/>
                      <a:pt x="6052" y="17443"/>
                      <a:pt x="6139" y="17576"/>
                    </a:cubicBezTo>
                    <a:cubicBezTo>
                      <a:pt x="6227" y="17710"/>
                      <a:pt x="6317" y="17840"/>
                      <a:pt x="6409" y="17968"/>
                    </a:cubicBezTo>
                    <a:cubicBezTo>
                      <a:pt x="8019" y="20208"/>
                      <a:pt x="10252" y="21600"/>
                      <a:pt x="12720" y="21600"/>
                    </a:cubicBezTo>
                    <a:cubicBezTo>
                      <a:pt x="17616" y="21600"/>
                      <a:pt x="21600" y="16128"/>
                      <a:pt x="21600" y="9400"/>
                    </a:cubicBezTo>
                    <a:cubicBezTo>
                      <a:pt x="21600" y="4776"/>
                      <a:pt x="19856" y="2203"/>
                      <a:pt x="1828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24" name="Freeform: Shape 35">
              <a:extLst>
                <a:ext uri="{FF2B5EF4-FFF2-40B4-BE49-F238E27FC236}">
                  <a16:creationId xmlns:a16="http://schemas.microsoft.com/office/drawing/2014/main" id="{71B7CCBF-8664-442E-A9B2-1C68191ED7D1}"/>
                </a:ext>
              </a:extLst>
            </p:cNvPr>
            <p:cNvSpPr/>
            <p:nvPr/>
          </p:nvSpPr>
          <p:spPr>
            <a:xfrm>
              <a:off x="7317588" y="3557716"/>
              <a:ext cx="553068" cy="365424"/>
            </a:xfrm>
            <a:custGeom>
              <a:avLst/>
              <a:gdLst>
                <a:gd name="connsiteX0" fmla="*/ 405478 w 508505"/>
                <a:gd name="connsiteY0" fmla="*/ 0 h 335980"/>
                <a:gd name="connsiteX1" fmla="*/ 508505 w 508505"/>
                <a:gd name="connsiteY1" fmla="*/ 110905 h 335980"/>
                <a:gd name="connsiteX2" fmla="*/ 495838 w 508505"/>
                <a:gd name="connsiteY2" fmla="*/ 122928 h 335980"/>
                <a:gd name="connsiteX3" fmla="*/ 459821 w 508505"/>
                <a:gd name="connsiteY3" fmla="*/ 154091 h 335980"/>
                <a:gd name="connsiteX4" fmla="*/ 162075 w 508505"/>
                <a:gd name="connsiteY4" fmla="*/ 328835 h 335980"/>
                <a:gd name="connsiteX5" fmla="*/ 137843 w 508505"/>
                <a:gd name="connsiteY5" fmla="*/ 335980 h 335980"/>
                <a:gd name="connsiteX6" fmla="*/ 131168 w 508505"/>
                <a:gd name="connsiteY6" fmla="*/ 329506 h 335980"/>
                <a:gd name="connsiteX7" fmla="*/ 0 w 508505"/>
                <a:gd name="connsiteY7" fmla="*/ 227444 h 335980"/>
                <a:gd name="connsiteX8" fmla="*/ 405478 w 508505"/>
                <a:gd name="connsiteY8" fmla="*/ 0 h 335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8505" h="335980">
                  <a:moveTo>
                    <a:pt x="405478" y="0"/>
                  </a:moveTo>
                  <a:lnTo>
                    <a:pt x="508505" y="110905"/>
                  </a:lnTo>
                  <a:lnTo>
                    <a:pt x="495838" y="122928"/>
                  </a:lnTo>
                  <a:cubicBezTo>
                    <a:pt x="484059" y="133478"/>
                    <a:pt x="472109" y="144027"/>
                    <a:pt x="459821" y="154091"/>
                  </a:cubicBezTo>
                  <a:cubicBezTo>
                    <a:pt x="371304" y="227329"/>
                    <a:pt x="270943" y="286683"/>
                    <a:pt x="162075" y="328835"/>
                  </a:cubicBezTo>
                  <a:lnTo>
                    <a:pt x="137843" y="335980"/>
                  </a:lnTo>
                  <a:lnTo>
                    <a:pt x="131168" y="329506"/>
                  </a:lnTo>
                  <a:cubicBezTo>
                    <a:pt x="87031" y="290284"/>
                    <a:pt x="41742" y="256327"/>
                    <a:pt x="0" y="227444"/>
                  </a:cubicBezTo>
                  <a:cubicBezTo>
                    <a:pt x="148053" y="180137"/>
                    <a:pt x="285677" y="103087"/>
                    <a:pt x="405478" y="0"/>
                  </a:cubicBez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" name="Freeform: Shape 36">
              <a:extLst>
                <a:ext uri="{FF2B5EF4-FFF2-40B4-BE49-F238E27FC236}">
                  <a16:creationId xmlns:a16="http://schemas.microsoft.com/office/drawing/2014/main" id="{BB3EE12D-6E39-42F8-A8FE-9B6D52A54842}"/>
                </a:ext>
              </a:extLst>
            </p:cNvPr>
            <p:cNvSpPr/>
            <p:nvPr/>
          </p:nvSpPr>
          <p:spPr>
            <a:xfrm>
              <a:off x="6105794" y="1622699"/>
              <a:ext cx="420746" cy="581098"/>
            </a:xfrm>
            <a:custGeom>
              <a:avLst/>
              <a:gdLst>
                <a:gd name="connsiteX0" fmla="*/ 158800 w 386845"/>
                <a:gd name="connsiteY0" fmla="*/ 0 h 534277"/>
                <a:gd name="connsiteX1" fmla="*/ 164442 w 386845"/>
                <a:gd name="connsiteY1" fmla="*/ 5848 h 534277"/>
                <a:gd name="connsiteX2" fmla="*/ 195584 w 386845"/>
                <a:gd name="connsiteY2" fmla="*/ 40933 h 534277"/>
                <a:gd name="connsiteX3" fmla="*/ 386006 w 386845"/>
                <a:gd name="connsiteY3" fmla="*/ 370737 h 534277"/>
                <a:gd name="connsiteX4" fmla="*/ 386845 w 386845"/>
                <a:gd name="connsiteY4" fmla="*/ 373604 h 534277"/>
                <a:gd name="connsiteX5" fmla="*/ 327867 w 386845"/>
                <a:gd name="connsiteY5" fmla="*/ 420462 h 534277"/>
                <a:gd name="connsiteX6" fmla="*/ 227460 w 386845"/>
                <a:gd name="connsiteY6" fmla="*/ 534277 h 534277"/>
                <a:gd name="connsiteX7" fmla="*/ 0 w 386845"/>
                <a:gd name="connsiteY7" fmla="*/ 128921 h 534277"/>
                <a:gd name="connsiteX8" fmla="*/ 158553 w 386845"/>
                <a:gd name="connsiteY8" fmla="*/ 148 h 534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6845" h="534277">
                  <a:moveTo>
                    <a:pt x="158800" y="0"/>
                  </a:moveTo>
                  <a:lnTo>
                    <a:pt x="164442" y="5848"/>
                  </a:lnTo>
                  <a:cubicBezTo>
                    <a:pt x="175067" y="17337"/>
                    <a:pt x="185448" y="29002"/>
                    <a:pt x="195584" y="40933"/>
                  </a:cubicBezTo>
                  <a:cubicBezTo>
                    <a:pt x="277194" y="137769"/>
                    <a:pt x="342248" y="249220"/>
                    <a:pt x="386006" y="370737"/>
                  </a:cubicBezTo>
                  <a:lnTo>
                    <a:pt x="386845" y="373604"/>
                  </a:lnTo>
                  <a:lnTo>
                    <a:pt x="327867" y="420462"/>
                  </a:lnTo>
                  <a:cubicBezTo>
                    <a:pt x="290119" y="454264"/>
                    <a:pt x="256380" y="492475"/>
                    <a:pt x="227460" y="534277"/>
                  </a:cubicBezTo>
                  <a:cubicBezTo>
                    <a:pt x="180171" y="386225"/>
                    <a:pt x="103137" y="248600"/>
                    <a:pt x="0" y="128921"/>
                  </a:cubicBezTo>
                  <a:cubicBezTo>
                    <a:pt x="48602" y="81207"/>
                    <a:pt x="101685" y="38048"/>
                    <a:pt x="158553" y="148"/>
                  </a:cubicBez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" name="Freeform: Shape 37">
              <a:extLst>
                <a:ext uri="{FF2B5EF4-FFF2-40B4-BE49-F238E27FC236}">
                  <a16:creationId xmlns:a16="http://schemas.microsoft.com/office/drawing/2014/main" id="{197A2FDE-A28A-4BB6-B925-06008A303A91}"/>
                </a:ext>
              </a:extLst>
            </p:cNvPr>
            <p:cNvSpPr/>
            <p:nvPr/>
          </p:nvSpPr>
          <p:spPr>
            <a:xfrm>
              <a:off x="4243902" y="3111966"/>
              <a:ext cx="643580" cy="391219"/>
            </a:xfrm>
            <a:custGeom>
              <a:avLst/>
              <a:gdLst>
                <a:gd name="connsiteX0" fmla="*/ 402116 w 591724"/>
                <a:gd name="connsiteY0" fmla="*/ 0 h 359697"/>
                <a:gd name="connsiteX1" fmla="*/ 429823 w 591724"/>
                <a:gd name="connsiteY1" fmla="*/ 25772 h 359697"/>
                <a:gd name="connsiteX2" fmla="*/ 591724 w 591724"/>
                <a:gd name="connsiteY2" fmla="*/ 120645 h 359697"/>
                <a:gd name="connsiteX3" fmla="*/ 147436 w 591724"/>
                <a:gd name="connsiteY3" fmla="*/ 359697 h 359697"/>
                <a:gd name="connsiteX4" fmla="*/ 61377 w 591724"/>
                <a:gd name="connsiteY4" fmla="*/ 280913 h 359697"/>
                <a:gd name="connsiteX5" fmla="*/ 0 w 591724"/>
                <a:gd name="connsiteY5" fmla="*/ 211232 h 359697"/>
                <a:gd name="connsiteX6" fmla="*/ 10016 w 591724"/>
                <a:gd name="connsiteY6" fmla="*/ 202565 h 359697"/>
                <a:gd name="connsiteX7" fmla="*/ 307763 w 591724"/>
                <a:gd name="connsiteY7" fmla="*/ 27822 h 359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1724" h="359697">
                  <a:moveTo>
                    <a:pt x="402116" y="0"/>
                  </a:moveTo>
                  <a:lnTo>
                    <a:pt x="429823" y="25772"/>
                  </a:lnTo>
                  <a:cubicBezTo>
                    <a:pt x="478477" y="64853"/>
                    <a:pt x="532952" y="96983"/>
                    <a:pt x="591724" y="120645"/>
                  </a:cubicBezTo>
                  <a:cubicBezTo>
                    <a:pt x="428688" y="166423"/>
                    <a:pt x="277620" y="247639"/>
                    <a:pt x="147436" y="359697"/>
                  </a:cubicBezTo>
                  <a:cubicBezTo>
                    <a:pt x="117347" y="334986"/>
                    <a:pt x="88618" y="308680"/>
                    <a:pt x="61377" y="280913"/>
                  </a:cubicBezTo>
                  <a:lnTo>
                    <a:pt x="0" y="211232"/>
                  </a:lnTo>
                  <a:lnTo>
                    <a:pt x="10016" y="202565"/>
                  </a:lnTo>
                  <a:cubicBezTo>
                    <a:pt x="98534" y="129327"/>
                    <a:pt x="198895" y="69973"/>
                    <a:pt x="307763" y="27822"/>
                  </a:cubicBez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Freeform: Shape 38">
              <a:extLst>
                <a:ext uri="{FF2B5EF4-FFF2-40B4-BE49-F238E27FC236}">
                  <a16:creationId xmlns:a16="http://schemas.microsoft.com/office/drawing/2014/main" id="{2FEA8B4E-BBE5-4BDE-AF17-31789D2647A0}"/>
                </a:ext>
              </a:extLst>
            </p:cNvPr>
            <p:cNvSpPr/>
            <p:nvPr/>
          </p:nvSpPr>
          <p:spPr>
            <a:xfrm>
              <a:off x="5640065" y="4853132"/>
              <a:ext cx="416257" cy="576526"/>
            </a:xfrm>
            <a:custGeom>
              <a:avLst/>
              <a:gdLst>
                <a:gd name="connsiteX0" fmla="*/ 155259 w 382718"/>
                <a:gd name="connsiteY0" fmla="*/ 0 h 530073"/>
                <a:gd name="connsiteX1" fmla="*/ 382718 w 382718"/>
                <a:gd name="connsiteY1" fmla="*/ 405356 h 530073"/>
                <a:gd name="connsiteX2" fmla="*/ 306541 w 382718"/>
                <a:gd name="connsiteY2" fmla="*/ 473423 h 530073"/>
                <a:gd name="connsiteX3" fmla="*/ 229670 w 382718"/>
                <a:gd name="connsiteY3" fmla="*/ 530073 h 530073"/>
                <a:gd name="connsiteX4" fmla="*/ 211842 w 382718"/>
                <a:gd name="connsiteY4" fmla="*/ 511234 h 530073"/>
                <a:gd name="connsiteX5" fmla="*/ 180679 w 382718"/>
                <a:gd name="connsiteY5" fmla="*/ 475224 h 530073"/>
                <a:gd name="connsiteX6" fmla="*/ 5936 w 382718"/>
                <a:gd name="connsiteY6" fmla="*/ 177526 h 530073"/>
                <a:gd name="connsiteX7" fmla="*/ 0 w 382718"/>
                <a:gd name="connsiteY7" fmla="*/ 157395 h 530073"/>
                <a:gd name="connsiteX8" fmla="*/ 54851 w 382718"/>
                <a:gd name="connsiteY8" fmla="*/ 113815 h 530073"/>
                <a:gd name="connsiteX9" fmla="*/ 155259 w 382718"/>
                <a:gd name="connsiteY9" fmla="*/ 0 h 530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2718" h="530073">
                  <a:moveTo>
                    <a:pt x="155259" y="0"/>
                  </a:moveTo>
                  <a:cubicBezTo>
                    <a:pt x="202547" y="148053"/>
                    <a:pt x="279582" y="285677"/>
                    <a:pt x="382718" y="405356"/>
                  </a:cubicBezTo>
                  <a:cubicBezTo>
                    <a:pt x="358417" y="429213"/>
                    <a:pt x="332996" y="451932"/>
                    <a:pt x="306541" y="473423"/>
                  </a:cubicBezTo>
                  <a:lnTo>
                    <a:pt x="229670" y="530073"/>
                  </a:lnTo>
                  <a:lnTo>
                    <a:pt x="211842" y="511234"/>
                  </a:lnTo>
                  <a:cubicBezTo>
                    <a:pt x="201293" y="499495"/>
                    <a:pt x="190744" y="487492"/>
                    <a:pt x="180679" y="475224"/>
                  </a:cubicBezTo>
                  <a:cubicBezTo>
                    <a:pt x="107441" y="386745"/>
                    <a:pt x="48087" y="286394"/>
                    <a:pt x="5936" y="177526"/>
                  </a:cubicBezTo>
                  <a:lnTo>
                    <a:pt x="0" y="157395"/>
                  </a:lnTo>
                  <a:lnTo>
                    <a:pt x="54851" y="113815"/>
                  </a:lnTo>
                  <a:cubicBezTo>
                    <a:pt x="92599" y="80013"/>
                    <a:pt x="126339" y="41802"/>
                    <a:pt x="155259" y="0"/>
                  </a:cubicBez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8DE62C6-85A5-4D84-BFCF-CC99F95CEECB}"/>
              </a:ext>
            </a:extLst>
          </p:cNvPr>
          <p:cNvGrpSpPr/>
          <p:nvPr/>
        </p:nvGrpSpPr>
        <p:grpSpPr>
          <a:xfrm>
            <a:off x="821717" y="1992705"/>
            <a:ext cx="10565936" cy="4363704"/>
            <a:chOff x="1328040" y="2222500"/>
            <a:chExt cx="10079716" cy="4162897"/>
          </a:xfrm>
        </p:grpSpPr>
        <p:sp>
          <p:nvSpPr>
            <p:cNvPr id="70" name="Shape 2910">
              <a:extLst>
                <a:ext uri="{FF2B5EF4-FFF2-40B4-BE49-F238E27FC236}">
                  <a16:creationId xmlns:a16="http://schemas.microsoft.com/office/drawing/2014/main" id="{C0FA15B6-A972-49F1-8CDD-D650A5C79C68}"/>
                </a:ext>
              </a:extLst>
            </p:cNvPr>
            <p:cNvSpPr/>
            <p:nvPr/>
          </p:nvSpPr>
          <p:spPr>
            <a:xfrm>
              <a:off x="6303400" y="4397128"/>
              <a:ext cx="1959442" cy="1117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96" y="9953"/>
                  </a:moveTo>
                  <a:lnTo>
                    <a:pt x="17366" y="8594"/>
                  </a:lnTo>
                  <a:cubicBezTo>
                    <a:pt x="16207" y="10161"/>
                    <a:pt x="14795" y="11011"/>
                    <a:pt x="13307" y="11011"/>
                  </a:cubicBezTo>
                  <a:cubicBezTo>
                    <a:pt x="11527" y="11011"/>
                    <a:pt x="9854" y="9796"/>
                    <a:pt x="8596" y="7589"/>
                  </a:cubicBezTo>
                  <a:lnTo>
                    <a:pt x="4269" y="0"/>
                  </a:lnTo>
                  <a:lnTo>
                    <a:pt x="0" y="7487"/>
                  </a:lnTo>
                  <a:lnTo>
                    <a:pt x="4327" y="15076"/>
                  </a:lnTo>
                  <a:cubicBezTo>
                    <a:pt x="5538" y="17201"/>
                    <a:pt x="6952" y="18847"/>
                    <a:pt x="8530" y="19969"/>
                  </a:cubicBezTo>
                  <a:cubicBezTo>
                    <a:pt x="10052" y="21051"/>
                    <a:pt x="11659" y="21600"/>
                    <a:pt x="13307" y="21600"/>
                  </a:cubicBezTo>
                  <a:cubicBezTo>
                    <a:pt x="14955" y="21600"/>
                    <a:pt x="16563" y="21051"/>
                    <a:pt x="18085" y="19969"/>
                  </a:cubicBezTo>
                  <a:cubicBezTo>
                    <a:pt x="19372" y="19053"/>
                    <a:pt x="20551" y="17787"/>
                    <a:pt x="21600" y="16197"/>
                  </a:cubicBezTo>
                  <a:cubicBezTo>
                    <a:pt x="21600" y="16197"/>
                    <a:pt x="20796" y="9953"/>
                    <a:pt x="20796" y="9953"/>
                  </a:cubicBezTo>
                  <a:close/>
                </a:path>
              </a:pathLst>
            </a:custGeom>
            <a:solidFill>
              <a:srgbClr val="447DB3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 spc="209">
                  <a:solidFill>
                    <a:srgbClr val="F26D99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FontAwesome"/>
                  <a:ea typeface="FontAwesome"/>
                  <a:cs typeface="FontAwesome"/>
                  <a:sym typeface="FontAwesome"/>
                </a:defRPr>
              </a:pPr>
              <a:endParaRPr sz="2400"/>
            </a:p>
          </p:txBody>
        </p:sp>
        <p:sp>
          <p:nvSpPr>
            <p:cNvPr id="71" name="Shape 2909">
              <a:extLst>
                <a:ext uri="{FF2B5EF4-FFF2-40B4-BE49-F238E27FC236}">
                  <a16:creationId xmlns:a16="http://schemas.microsoft.com/office/drawing/2014/main" id="{974E6DA5-523D-41ED-A3F8-724072B1A287}"/>
                </a:ext>
              </a:extLst>
            </p:cNvPr>
            <p:cNvSpPr/>
            <p:nvPr/>
          </p:nvSpPr>
          <p:spPr>
            <a:xfrm>
              <a:off x="4195620" y="3209746"/>
              <a:ext cx="2036129" cy="111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03" y="8250"/>
                  </a:moveTo>
                  <a:lnTo>
                    <a:pt x="4225" y="14077"/>
                  </a:lnTo>
                  <a:cubicBezTo>
                    <a:pt x="4237" y="14055"/>
                    <a:pt x="4248" y="14033"/>
                    <a:pt x="4260" y="14011"/>
                  </a:cubicBezTo>
                  <a:cubicBezTo>
                    <a:pt x="5471" y="11804"/>
                    <a:pt x="7081" y="10589"/>
                    <a:pt x="8794" y="10589"/>
                  </a:cubicBezTo>
                  <a:cubicBezTo>
                    <a:pt x="10507" y="10589"/>
                    <a:pt x="12117" y="11804"/>
                    <a:pt x="13328" y="14011"/>
                  </a:cubicBezTo>
                  <a:lnTo>
                    <a:pt x="17492" y="21600"/>
                  </a:lnTo>
                  <a:lnTo>
                    <a:pt x="21600" y="14113"/>
                  </a:lnTo>
                  <a:lnTo>
                    <a:pt x="17436" y="6524"/>
                  </a:lnTo>
                  <a:cubicBezTo>
                    <a:pt x="16270" y="4399"/>
                    <a:pt x="14910" y="2753"/>
                    <a:pt x="13392" y="1631"/>
                  </a:cubicBezTo>
                  <a:cubicBezTo>
                    <a:pt x="11927" y="549"/>
                    <a:pt x="10380" y="0"/>
                    <a:pt x="8794" y="0"/>
                  </a:cubicBezTo>
                  <a:cubicBezTo>
                    <a:pt x="7208" y="0"/>
                    <a:pt x="5661" y="549"/>
                    <a:pt x="4197" y="1631"/>
                  </a:cubicBezTo>
                  <a:cubicBezTo>
                    <a:pt x="2679" y="2753"/>
                    <a:pt x="1318" y="4399"/>
                    <a:pt x="152" y="6524"/>
                  </a:cubicBezTo>
                  <a:cubicBezTo>
                    <a:pt x="101" y="6618"/>
                    <a:pt x="50" y="6713"/>
                    <a:pt x="0" y="6808"/>
                  </a:cubicBezTo>
                  <a:cubicBezTo>
                    <a:pt x="0" y="6808"/>
                    <a:pt x="3503" y="8250"/>
                    <a:pt x="3503" y="8250"/>
                  </a:cubicBezTo>
                  <a:close/>
                </a:path>
              </a:pathLst>
            </a:custGeom>
            <a:solidFill>
              <a:srgbClr val="447DB3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 spc="209">
                  <a:solidFill>
                    <a:srgbClr val="F26D99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FontAwesome"/>
                  <a:ea typeface="FontAwesome"/>
                  <a:cs typeface="FontAwesome"/>
                  <a:sym typeface="FontAwesome"/>
                </a:defRPr>
              </a:pPr>
              <a:endParaRPr sz="2400"/>
            </a:p>
          </p:txBody>
        </p:sp>
        <p:sp>
          <p:nvSpPr>
            <p:cNvPr id="72" name="Shape 2913">
              <a:extLst>
                <a:ext uri="{FF2B5EF4-FFF2-40B4-BE49-F238E27FC236}">
                  <a16:creationId xmlns:a16="http://schemas.microsoft.com/office/drawing/2014/main" id="{D107BC36-208E-4D18-B625-BFC3B9258F9A}"/>
                </a:ext>
              </a:extLst>
            </p:cNvPr>
            <p:cNvSpPr/>
            <p:nvPr/>
          </p:nvSpPr>
          <p:spPr>
            <a:xfrm>
              <a:off x="7459163" y="3216773"/>
              <a:ext cx="1204478" cy="1980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87" y="7772"/>
                  </a:moveTo>
                  <a:cubicBezTo>
                    <a:pt x="19046" y="6211"/>
                    <a:pt x="17519" y="4812"/>
                    <a:pt x="15549" y="3613"/>
                  </a:cubicBezTo>
                  <a:cubicBezTo>
                    <a:pt x="13578" y="2415"/>
                    <a:pt x="11278" y="1486"/>
                    <a:pt x="8712" y="853"/>
                  </a:cubicBezTo>
                  <a:cubicBezTo>
                    <a:pt x="6901" y="406"/>
                    <a:pt x="5016" y="121"/>
                    <a:pt x="3086" y="0"/>
                  </a:cubicBezTo>
                  <a:lnTo>
                    <a:pt x="0" y="2973"/>
                  </a:lnTo>
                  <a:lnTo>
                    <a:pt x="3193" y="6049"/>
                  </a:lnTo>
                  <a:cubicBezTo>
                    <a:pt x="5228" y="6310"/>
                    <a:pt x="7098" y="6922"/>
                    <a:pt x="8604" y="7838"/>
                  </a:cubicBezTo>
                  <a:cubicBezTo>
                    <a:pt x="12830" y="10409"/>
                    <a:pt x="12830" y="14592"/>
                    <a:pt x="8604" y="17162"/>
                  </a:cubicBezTo>
                  <a:cubicBezTo>
                    <a:pt x="8533" y="17205"/>
                    <a:pt x="8461" y="17247"/>
                    <a:pt x="8389" y="17289"/>
                  </a:cubicBezTo>
                  <a:lnTo>
                    <a:pt x="13869" y="18042"/>
                  </a:lnTo>
                  <a:lnTo>
                    <a:pt x="15190" y="21600"/>
                  </a:lnTo>
                  <a:cubicBezTo>
                    <a:pt x="15311" y="21530"/>
                    <a:pt x="15430" y="21459"/>
                    <a:pt x="15549" y="21387"/>
                  </a:cubicBezTo>
                  <a:cubicBezTo>
                    <a:pt x="17519" y="20188"/>
                    <a:pt x="19046" y="18789"/>
                    <a:pt x="20087" y="17228"/>
                  </a:cubicBezTo>
                  <a:cubicBezTo>
                    <a:pt x="21091" y="15722"/>
                    <a:pt x="21600" y="14131"/>
                    <a:pt x="21600" y="12500"/>
                  </a:cubicBezTo>
                  <a:cubicBezTo>
                    <a:pt x="21600" y="10869"/>
                    <a:pt x="21091" y="9279"/>
                    <a:pt x="20087" y="7772"/>
                  </a:cubicBezTo>
                  <a:close/>
                </a:path>
              </a:pathLst>
            </a:custGeom>
            <a:solidFill>
              <a:srgbClr val="4B63A4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 spc="209">
                  <a:solidFill>
                    <a:srgbClr val="F26D99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FontAwesome"/>
                  <a:ea typeface="FontAwesome"/>
                  <a:cs typeface="FontAwesome"/>
                  <a:sym typeface="FontAwesome"/>
                </a:defRPr>
              </a:pPr>
              <a:endParaRPr sz="2400"/>
            </a:p>
          </p:txBody>
        </p:sp>
        <p:sp>
          <p:nvSpPr>
            <p:cNvPr id="73" name="Shape 2916">
              <a:extLst>
                <a:ext uri="{FF2B5EF4-FFF2-40B4-BE49-F238E27FC236}">
                  <a16:creationId xmlns:a16="http://schemas.microsoft.com/office/drawing/2014/main" id="{77B5D7EA-7E77-4944-B3EF-370CDFF2CA12}"/>
                </a:ext>
              </a:extLst>
            </p:cNvPr>
            <p:cNvSpPr/>
            <p:nvPr/>
          </p:nvSpPr>
          <p:spPr>
            <a:xfrm>
              <a:off x="3872427" y="3603198"/>
              <a:ext cx="2110400" cy="1909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418" y="15364"/>
                  </a:moveTo>
                  <a:lnTo>
                    <a:pt x="17676" y="11734"/>
                  </a:lnTo>
                  <a:lnTo>
                    <a:pt x="16166" y="13403"/>
                  </a:lnTo>
                  <a:cubicBezTo>
                    <a:pt x="14997" y="14695"/>
                    <a:pt x="13444" y="15406"/>
                    <a:pt x="11792" y="15406"/>
                  </a:cubicBezTo>
                  <a:cubicBezTo>
                    <a:pt x="11792" y="15406"/>
                    <a:pt x="11792" y="15406"/>
                    <a:pt x="11792" y="15406"/>
                  </a:cubicBezTo>
                  <a:cubicBezTo>
                    <a:pt x="10139" y="15405"/>
                    <a:pt x="8586" y="14694"/>
                    <a:pt x="7418" y="13403"/>
                  </a:cubicBezTo>
                  <a:cubicBezTo>
                    <a:pt x="6249" y="12112"/>
                    <a:pt x="5606" y="10396"/>
                    <a:pt x="5606" y="8570"/>
                  </a:cubicBezTo>
                  <a:cubicBezTo>
                    <a:pt x="5606" y="6994"/>
                    <a:pt x="6085" y="5501"/>
                    <a:pt x="6967" y="4291"/>
                  </a:cubicBezTo>
                  <a:lnTo>
                    <a:pt x="6260" y="837"/>
                  </a:lnTo>
                  <a:lnTo>
                    <a:pt x="2909" y="0"/>
                  </a:lnTo>
                  <a:cubicBezTo>
                    <a:pt x="2045" y="1091"/>
                    <a:pt x="1358" y="2321"/>
                    <a:pt x="864" y="3668"/>
                  </a:cubicBezTo>
                  <a:cubicBezTo>
                    <a:pt x="291" y="5230"/>
                    <a:pt x="0" y="6879"/>
                    <a:pt x="0" y="8570"/>
                  </a:cubicBezTo>
                  <a:cubicBezTo>
                    <a:pt x="0" y="10261"/>
                    <a:pt x="291" y="11910"/>
                    <a:pt x="864" y="13471"/>
                  </a:cubicBezTo>
                  <a:cubicBezTo>
                    <a:pt x="1458" y="15090"/>
                    <a:pt x="2329" y="16541"/>
                    <a:pt x="3454" y="17784"/>
                  </a:cubicBezTo>
                  <a:cubicBezTo>
                    <a:pt x="4578" y="19026"/>
                    <a:pt x="5891" y="19989"/>
                    <a:pt x="7356" y="20646"/>
                  </a:cubicBezTo>
                  <a:cubicBezTo>
                    <a:pt x="8769" y="21279"/>
                    <a:pt x="10261" y="21600"/>
                    <a:pt x="11791" y="21600"/>
                  </a:cubicBezTo>
                  <a:cubicBezTo>
                    <a:pt x="11792" y="21600"/>
                    <a:pt x="11792" y="21600"/>
                    <a:pt x="11792" y="21600"/>
                  </a:cubicBezTo>
                  <a:cubicBezTo>
                    <a:pt x="13322" y="21600"/>
                    <a:pt x="14815" y="21279"/>
                    <a:pt x="16227" y="20646"/>
                  </a:cubicBezTo>
                  <a:cubicBezTo>
                    <a:pt x="17692" y="19990"/>
                    <a:pt x="19005" y="19027"/>
                    <a:pt x="20130" y="17783"/>
                  </a:cubicBezTo>
                  <a:lnTo>
                    <a:pt x="21600" y="16159"/>
                  </a:lnTo>
                  <a:cubicBezTo>
                    <a:pt x="21600" y="16159"/>
                    <a:pt x="18418" y="15364"/>
                    <a:pt x="18418" y="15364"/>
                  </a:cubicBezTo>
                  <a:close/>
                </a:path>
              </a:pathLst>
            </a:custGeom>
            <a:solidFill>
              <a:srgbClr val="367C86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 spc="209">
                  <a:solidFill>
                    <a:srgbClr val="F26D99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FontAwesome"/>
                  <a:ea typeface="FontAwesome"/>
                  <a:cs typeface="FontAwesome"/>
                  <a:sym typeface="FontAwesome"/>
                </a:defRPr>
              </a:pPr>
              <a:endParaRPr sz="2400"/>
            </a:p>
          </p:txBody>
        </p:sp>
        <p:sp>
          <p:nvSpPr>
            <p:cNvPr id="74" name="Shape 2919">
              <a:extLst>
                <a:ext uri="{FF2B5EF4-FFF2-40B4-BE49-F238E27FC236}">
                  <a16:creationId xmlns:a16="http://schemas.microsoft.com/office/drawing/2014/main" id="{968BF7A9-7CDD-4A1E-BAA8-6964A7AC61D3}"/>
                </a:ext>
              </a:extLst>
            </p:cNvPr>
            <p:cNvSpPr/>
            <p:nvPr/>
          </p:nvSpPr>
          <p:spPr>
            <a:xfrm>
              <a:off x="5642962" y="3209746"/>
              <a:ext cx="1931030" cy="178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313" y="11809"/>
                  </a:moveTo>
                  <a:lnTo>
                    <a:pt x="13317" y="11813"/>
                  </a:lnTo>
                  <a:lnTo>
                    <a:pt x="16108" y="8787"/>
                  </a:lnTo>
                  <a:cubicBezTo>
                    <a:pt x="17385" y="7403"/>
                    <a:pt x="19083" y="6641"/>
                    <a:pt x="20889" y="6641"/>
                  </a:cubicBezTo>
                  <a:cubicBezTo>
                    <a:pt x="21116" y="6641"/>
                    <a:pt x="21342" y="6653"/>
                    <a:pt x="21565" y="6677"/>
                  </a:cubicBezTo>
                  <a:lnTo>
                    <a:pt x="19644" y="3379"/>
                  </a:lnTo>
                  <a:lnTo>
                    <a:pt x="21600" y="22"/>
                  </a:lnTo>
                  <a:cubicBezTo>
                    <a:pt x="21364" y="8"/>
                    <a:pt x="21127" y="0"/>
                    <a:pt x="20889" y="0"/>
                  </a:cubicBezTo>
                  <a:cubicBezTo>
                    <a:pt x="19216" y="0"/>
                    <a:pt x="17585" y="344"/>
                    <a:pt x="16041" y="1023"/>
                  </a:cubicBezTo>
                  <a:cubicBezTo>
                    <a:pt x="14441" y="1727"/>
                    <a:pt x="13006" y="2759"/>
                    <a:pt x="11776" y="4092"/>
                  </a:cubicBezTo>
                  <a:lnTo>
                    <a:pt x="8199" y="7970"/>
                  </a:lnTo>
                  <a:lnTo>
                    <a:pt x="8202" y="7974"/>
                  </a:lnTo>
                  <a:lnTo>
                    <a:pt x="941" y="15845"/>
                  </a:lnTo>
                  <a:lnTo>
                    <a:pt x="937" y="15841"/>
                  </a:lnTo>
                  <a:lnTo>
                    <a:pt x="0" y="16857"/>
                  </a:lnTo>
                  <a:lnTo>
                    <a:pt x="811" y="20748"/>
                  </a:lnTo>
                  <a:lnTo>
                    <a:pt x="4288" y="21600"/>
                  </a:lnTo>
                  <a:lnTo>
                    <a:pt x="6056" y="19684"/>
                  </a:lnTo>
                  <a:lnTo>
                    <a:pt x="6052" y="19680"/>
                  </a:lnTo>
                  <a:cubicBezTo>
                    <a:pt x="6052" y="19680"/>
                    <a:pt x="13313" y="11809"/>
                    <a:pt x="13313" y="11809"/>
                  </a:cubicBezTo>
                  <a:close/>
                </a:path>
              </a:pathLst>
            </a:custGeom>
            <a:solidFill>
              <a:srgbClr val="52B8A6"/>
            </a:solidFill>
            <a:ln w="12700" cap="flat">
              <a:noFill/>
              <a:miter lim="400000"/>
            </a:ln>
            <a:effectLst/>
          </p:spPr>
          <p:txBody>
            <a:bodyPr wrap="square" lIns="38100" tIns="38100" rIns="38100" bIns="38100" numCol="1" anchor="ctr">
              <a:noAutofit/>
            </a:bodyPr>
            <a:lstStyle/>
            <a:p>
              <a:pPr lvl="0" defTabSz="457200">
                <a:defRPr sz="3000" spc="209">
                  <a:solidFill>
                    <a:srgbClr val="F26D99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FontAwesome"/>
                  <a:ea typeface="FontAwesome"/>
                  <a:cs typeface="FontAwesome"/>
                  <a:sym typeface="FontAwesome"/>
                </a:defRPr>
              </a:pPr>
              <a:endParaRPr sz="2400"/>
            </a:p>
          </p:txBody>
        </p:sp>
        <p:sp>
          <p:nvSpPr>
            <p:cNvPr id="75" name="Title 1">
              <a:extLst>
                <a:ext uri="{FF2B5EF4-FFF2-40B4-BE49-F238E27FC236}">
                  <a16:creationId xmlns:a16="http://schemas.microsoft.com/office/drawing/2014/main" id="{52D6B0CD-96FC-44F5-9035-1A13321EDDC3}"/>
                </a:ext>
              </a:extLst>
            </p:cNvPr>
            <p:cNvSpPr txBox="1"/>
            <p:nvPr/>
          </p:nvSpPr>
          <p:spPr>
            <a:xfrm>
              <a:off x="9021333" y="2683461"/>
              <a:ext cx="238642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Description</a:t>
              </a:r>
              <a:endParaRPr lang="id-ID" sz="11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76" name="Details 1">
              <a:extLst>
                <a:ext uri="{FF2B5EF4-FFF2-40B4-BE49-F238E27FC236}">
                  <a16:creationId xmlns:a16="http://schemas.microsoft.com/office/drawing/2014/main" id="{5BF8BD7B-9221-41CB-9C8B-99DEDA6190FC}"/>
                </a:ext>
              </a:extLst>
            </p:cNvPr>
            <p:cNvSpPr txBox="1"/>
            <p:nvPr/>
          </p:nvSpPr>
          <p:spPr>
            <a:xfrm>
              <a:off x="9021333" y="2963185"/>
              <a:ext cx="238642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This </a:t>
              </a:r>
              <a:r>
                <a:rPr lang="en-US" sz="1050" b="1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Great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Paragraph line is a sample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Lorem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ipsum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dolor sit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amet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.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Consectetur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adipiscing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eliteiusmod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tempor</a:t>
              </a:r>
              <a:endParaRPr lang="en-US" sz="105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77" name="Title 1">
              <a:extLst>
                <a:ext uri="{FF2B5EF4-FFF2-40B4-BE49-F238E27FC236}">
                  <a16:creationId xmlns:a16="http://schemas.microsoft.com/office/drawing/2014/main" id="{B11C6679-4C36-4703-A093-16518B5A97E1}"/>
                </a:ext>
              </a:extLst>
            </p:cNvPr>
            <p:cNvSpPr txBox="1"/>
            <p:nvPr/>
          </p:nvSpPr>
          <p:spPr>
            <a:xfrm>
              <a:off x="8587123" y="5546706"/>
              <a:ext cx="238642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Description</a:t>
              </a:r>
              <a:endParaRPr lang="id-ID" sz="11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78" name="Details 1">
              <a:extLst>
                <a:ext uri="{FF2B5EF4-FFF2-40B4-BE49-F238E27FC236}">
                  <a16:creationId xmlns:a16="http://schemas.microsoft.com/office/drawing/2014/main" id="{5A42189A-4E2B-4A38-B76B-737344F8EF0D}"/>
                </a:ext>
              </a:extLst>
            </p:cNvPr>
            <p:cNvSpPr txBox="1"/>
            <p:nvPr/>
          </p:nvSpPr>
          <p:spPr>
            <a:xfrm>
              <a:off x="8587123" y="5808316"/>
              <a:ext cx="2606009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This </a:t>
              </a:r>
              <a:r>
                <a:rPr lang="en-US" sz="1050" b="1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Great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Paragraph line is a sample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Lorem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ipsum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dolor sit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amet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.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Consectetur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adipiscing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eliteiusmod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tempor</a:t>
              </a:r>
              <a:endParaRPr lang="en-US" sz="105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79" name="Title 1">
              <a:extLst>
                <a:ext uri="{FF2B5EF4-FFF2-40B4-BE49-F238E27FC236}">
                  <a16:creationId xmlns:a16="http://schemas.microsoft.com/office/drawing/2014/main" id="{29B9ADEB-BFA7-4534-9988-46264BFA2D42}"/>
                </a:ext>
              </a:extLst>
            </p:cNvPr>
            <p:cNvSpPr txBox="1"/>
            <p:nvPr/>
          </p:nvSpPr>
          <p:spPr>
            <a:xfrm>
              <a:off x="2689332" y="2222500"/>
              <a:ext cx="238642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00" b="1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Description</a:t>
              </a:r>
              <a:endParaRPr lang="id-ID" sz="11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80" name="Details 1">
              <a:extLst>
                <a:ext uri="{FF2B5EF4-FFF2-40B4-BE49-F238E27FC236}">
                  <a16:creationId xmlns:a16="http://schemas.microsoft.com/office/drawing/2014/main" id="{C8D1D253-7454-4F89-BEE2-D57DAC973D39}"/>
                </a:ext>
              </a:extLst>
            </p:cNvPr>
            <p:cNvSpPr txBox="1"/>
            <p:nvPr/>
          </p:nvSpPr>
          <p:spPr>
            <a:xfrm>
              <a:off x="2469746" y="2484362"/>
              <a:ext cx="2606009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This </a:t>
              </a:r>
              <a:r>
                <a:rPr lang="en-US" sz="1050" b="1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Great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Paragraph line is a sample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Lorem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ipsum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dolor sit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amet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.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Consectetur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adipiscing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eliteiusmod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tempor</a:t>
              </a:r>
              <a:endParaRPr lang="en-US" sz="105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81" name="Title 1">
              <a:extLst>
                <a:ext uri="{FF2B5EF4-FFF2-40B4-BE49-F238E27FC236}">
                  <a16:creationId xmlns:a16="http://schemas.microsoft.com/office/drawing/2014/main" id="{FC6F3DCE-6D23-4E12-8A66-5B35F83CDEDD}"/>
                </a:ext>
              </a:extLst>
            </p:cNvPr>
            <p:cNvSpPr txBox="1"/>
            <p:nvPr/>
          </p:nvSpPr>
          <p:spPr>
            <a:xfrm>
              <a:off x="2527432" y="5248226"/>
              <a:ext cx="984332" cy="249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00" b="1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Description</a:t>
              </a:r>
              <a:endParaRPr lang="id-ID" sz="11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sp>
          <p:nvSpPr>
            <p:cNvPr id="82" name="Details 1">
              <a:extLst>
                <a:ext uri="{FF2B5EF4-FFF2-40B4-BE49-F238E27FC236}">
                  <a16:creationId xmlns:a16="http://schemas.microsoft.com/office/drawing/2014/main" id="{2AABDE77-686F-43F1-9FB6-7A84CA7A9C4C}"/>
                </a:ext>
              </a:extLst>
            </p:cNvPr>
            <p:cNvSpPr txBox="1"/>
            <p:nvPr/>
          </p:nvSpPr>
          <p:spPr>
            <a:xfrm>
              <a:off x="1328040" y="5509836"/>
              <a:ext cx="218372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This </a:t>
              </a:r>
              <a:r>
                <a:rPr lang="en-US" sz="1050" b="1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Great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Paragraph line is a sample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Lorem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ipsum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dolor sit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amet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.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Consectetur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adipiscing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eliteiusmod</a:t>
              </a:r>
              <a:r>
                <a:rPr lang="en-US" sz="105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 </a:t>
              </a:r>
              <a:r>
                <a:rPr lang="en-US" sz="1050" dirty="0" err="1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tempor</a:t>
              </a:r>
              <a:endParaRPr lang="en-US" sz="105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BA7C244-88A0-44B3-B907-207CC309FFB6}"/>
                </a:ext>
              </a:extLst>
            </p:cNvPr>
            <p:cNvGrpSpPr/>
            <p:nvPr/>
          </p:nvGrpSpPr>
          <p:grpSpPr>
            <a:xfrm rot="10800000" flipH="1">
              <a:off x="3648687" y="5413397"/>
              <a:ext cx="801781" cy="266618"/>
              <a:chOff x="3665143" y="1972730"/>
              <a:chExt cx="1031519" cy="343013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DCA82101-1E89-4831-A998-309F65BB9709}"/>
                  </a:ext>
                </a:extLst>
              </p:cNvPr>
              <p:cNvCxnSpPr/>
              <p:nvPr/>
            </p:nvCxnSpPr>
            <p:spPr>
              <a:xfrm flipH="1" flipV="1">
                <a:off x="4353649" y="1972730"/>
                <a:ext cx="343013" cy="343013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79BB318E-371D-4875-A999-15892182AF5B}"/>
                  </a:ext>
                </a:extLst>
              </p:cNvPr>
              <p:cNvCxnSpPr/>
              <p:nvPr/>
            </p:nvCxnSpPr>
            <p:spPr>
              <a:xfrm flipH="1">
                <a:off x="3665143" y="1972730"/>
                <a:ext cx="689367" cy="0"/>
              </a:xfrm>
              <a:prstGeom prst="straightConnector1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9ECD7F95-4007-4424-ACC7-D24EC604CE2B}"/>
                </a:ext>
              </a:extLst>
            </p:cNvPr>
            <p:cNvGrpSpPr/>
            <p:nvPr/>
          </p:nvGrpSpPr>
          <p:grpSpPr>
            <a:xfrm rot="10800000">
              <a:off x="7660511" y="5586170"/>
              <a:ext cx="801780" cy="266618"/>
              <a:chOff x="3231020" y="2095999"/>
              <a:chExt cx="1031518" cy="343013"/>
            </a:xfrm>
          </p:grpSpPr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0D062C12-8CE0-428C-937F-571882C390F6}"/>
                  </a:ext>
                </a:extLst>
              </p:cNvPr>
              <p:cNvCxnSpPr/>
              <p:nvPr/>
            </p:nvCxnSpPr>
            <p:spPr>
              <a:xfrm flipH="1" flipV="1">
                <a:off x="3919525" y="2095999"/>
                <a:ext cx="343013" cy="343013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5039F948-97EC-4302-996C-E0DC22D2823F}"/>
                  </a:ext>
                </a:extLst>
              </p:cNvPr>
              <p:cNvCxnSpPr/>
              <p:nvPr/>
            </p:nvCxnSpPr>
            <p:spPr>
              <a:xfrm flipH="1">
                <a:off x="3231020" y="2095999"/>
                <a:ext cx="689367" cy="0"/>
              </a:xfrm>
              <a:prstGeom prst="straightConnector1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75CDC517-29B8-463E-B743-53516F2E9A5C}"/>
                </a:ext>
              </a:extLst>
            </p:cNvPr>
            <p:cNvGrpSpPr/>
            <p:nvPr/>
          </p:nvGrpSpPr>
          <p:grpSpPr>
            <a:xfrm>
              <a:off x="5261529" y="2425164"/>
              <a:ext cx="1694300" cy="831731"/>
              <a:chOff x="3563794" y="2095999"/>
              <a:chExt cx="698744" cy="343013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28585193-9E6E-453A-AB91-7B2834F58C22}"/>
                  </a:ext>
                </a:extLst>
              </p:cNvPr>
              <p:cNvCxnSpPr/>
              <p:nvPr/>
            </p:nvCxnSpPr>
            <p:spPr>
              <a:xfrm flipH="1" flipV="1">
                <a:off x="3919525" y="2095999"/>
                <a:ext cx="343013" cy="343013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62CFFC4B-69A3-4EC5-AF41-730EE81C5031}"/>
                  </a:ext>
                </a:extLst>
              </p:cNvPr>
              <p:cNvCxnSpPr/>
              <p:nvPr/>
            </p:nvCxnSpPr>
            <p:spPr>
              <a:xfrm flipH="1">
                <a:off x="3563794" y="2095999"/>
                <a:ext cx="356593" cy="0"/>
              </a:xfrm>
              <a:prstGeom prst="straightConnector1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50CAE9E6-AF87-4948-9537-F1DC7D4E5D89}"/>
                </a:ext>
              </a:extLst>
            </p:cNvPr>
            <p:cNvGrpSpPr/>
            <p:nvPr/>
          </p:nvGrpSpPr>
          <p:grpSpPr>
            <a:xfrm flipH="1">
              <a:off x="7999626" y="2963185"/>
              <a:ext cx="801780" cy="266618"/>
              <a:chOff x="3231020" y="2095999"/>
              <a:chExt cx="1031518" cy="343013"/>
            </a:xfrm>
          </p:grpSpPr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DB6E088E-A07D-40FC-B97D-6A2241DB141E}"/>
                  </a:ext>
                </a:extLst>
              </p:cNvPr>
              <p:cNvCxnSpPr/>
              <p:nvPr/>
            </p:nvCxnSpPr>
            <p:spPr>
              <a:xfrm flipH="1" flipV="1">
                <a:off x="3919525" y="2095999"/>
                <a:ext cx="343013" cy="343013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0EF36E5F-A6E1-4F59-8EBC-F7395BE07F76}"/>
                  </a:ext>
                </a:extLst>
              </p:cNvPr>
              <p:cNvCxnSpPr/>
              <p:nvPr/>
            </p:nvCxnSpPr>
            <p:spPr>
              <a:xfrm flipH="1">
                <a:off x="3231020" y="2095999"/>
                <a:ext cx="689367" cy="0"/>
              </a:xfrm>
              <a:prstGeom prst="straightConnector1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D8727802-4801-446C-A08F-461314F29357}"/>
                </a:ext>
              </a:extLst>
            </p:cNvPr>
            <p:cNvGrpSpPr/>
            <p:nvPr/>
          </p:nvGrpSpPr>
          <p:grpSpPr>
            <a:xfrm>
              <a:off x="4338357" y="4846492"/>
              <a:ext cx="257120" cy="282542"/>
              <a:chOff x="4678363" y="7096125"/>
              <a:chExt cx="561975" cy="617538"/>
            </a:xfrm>
            <a:solidFill>
              <a:schemeClr val="bg2"/>
            </a:solidFill>
          </p:grpSpPr>
          <p:sp>
            <p:nvSpPr>
              <p:cNvPr id="96" name="Freeform 14">
                <a:extLst>
                  <a:ext uri="{FF2B5EF4-FFF2-40B4-BE49-F238E27FC236}">
                    <a16:creationId xmlns:a16="http://schemas.microsoft.com/office/drawing/2014/main" id="{8740C9BA-B50B-47E6-B042-7752D0D985B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78363" y="7096125"/>
                <a:ext cx="527050" cy="617538"/>
              </a:xfrm>
              <a:custGeom>
                <a:avLst/>
                <a:gdLst>
                  <a:gd name="T0" fmla="*/ 1233 w 1324"/>
                  <a:gd name="T1" fmla="*/ 1414 h 1550"/>
                  <a:gd name="T2" fmla="*/ 1188 w 1324"/>
                  <a:gd name="T3" fmla="*/ 1459 h 1550"/>
                  <a:gd name="T4" fmla="*/ 136 w 1324"/>
                  <a:gd name="T5" fmla="*/ 1459 h 1550"/>
                  <a:gd name="T6" fmla="*/ 91 w 1324"/>
                  <a:gd name="T7" fmla="*/ 1414 h 1550"/>
                  <a:gd name="T8" fmla="*/ 91 w 1324"/>
                  <a:gd name="T9" fmla="*/ 1395 h 1550"/>
                  <a:gd name="T10" fmla="*/ 1069 w 1324"/>
                  <a:gd name="T11" fmla="*/ 1395 h 1550"/>
                  <a:gd name="T12" fmla="*/ 1160 w 1324"/>
                  <a:gd name="T13" fmla="*/ 1305 h 1550"/>
                  <a:gd name="T14" fmla="*/ 1160 w 1324"/>
                  <a:gd name="T15" fmla="*/ 90 h 1550"/>
                  <a:gd name="T16" fmla="*/ 1069 w 1324"/>
                  <a:gd name="T17" fmla="*/ 0 h 1550"/>
                  <a:gd name="T18" fmla="*/ 91 w 1324"/>
                  <a:gd name="T19" fmla="*/ 0 h 1550"/>
                  <a:gd name="T20" fmla="*/ 0 w 1324"/>
                  <a:gd name="T21" fmla="*/ 90 h 1550"/>
                  <a:gd name="T22" fmla="*/ 0 w 1324"/>
                  <a:gd name="T23" fmla="*/ 1414 h 1550"/>
                  <a:gd name="T24" fmla="*/ 136 w 1324"/>
                  <a:gd name="T25" fmla="*/ 1550 h 1550"/>
                  <a:gd name="T26" fmla="*/ 1188 w 1324"/>
                  <a:gd name="T27" fmla="*/ 1550 h 1550"/>
                  <a:gd name="T28" fmla="*/ 1324 w 1324"/>
                  <a:gd name="T29" fmla="*/ 1414 h 1550"/>
                  <a:gd name="T30" fmla="*/ 1324 w 1324"/>
                  <a:gd name="T31" fmla="*/ 1226 h 1550"/>
                  <a:gd name="T32" fmla="*/ 1233 w 1324"/>
                  <a:gd name="T33" fmla="*/ 1226 h 1550"/>
                  <a:gd name="T34" fmla="*/ 1233 w 1324"/>
                  <a:gd name="T35" fmla="*/ 1414 h 1550"/>
                  <a:gd name="T36" fmla="*/ 257 w 1324"/>
                  <a:gd name="T37" fmla="*/ 478 h 1550"/>
                  <a:gd name="T38" fmla="*/ 286 w 1324"/>
                  <a:gd name="T39" fmla="*/ 415 h 1550"/>
                  <a:gd name="T40" fmla="*/ 344 w 1324"/>
                  <a:gd name="T41" fmla="*/ 357 h 1550"/>
                  <a:gd name="T42" fmla="*/ 426 w 1324"/>
                  <a:gd name="T43" fmla="*/ 357 h 1550"/>
                  <a:gd name="T44" fmla="*/ 472 w 1324"/>
                  <a:gd name="T45" fmla="*/ 404 h 1550"/>
                  <a:gd name="T46" fmla="*/ 517 w 1324"/>
                  <a:gd name="T47" fmla="*/ 449 h 1550"/>
                  <a:gd name="T48" fmla="*/ 517 w 1324"/>
                  <a:gd name="T49" fmla="*/ 533 h 1550"/>
                  <a:gd name="T50" fmla="*/ 460 w 1324"/>
                  <a:gd name="T51" fmla="*/ 589 h 1550"/>
                  <a:gd name="T52" fmla="*/ 458 w 1324"/>
                  <a:gd name="T53" fmla="*/ 604 h 1550"/>
                  <a:gd name="T54" fmla="*/ 509 w 1324"/>
                  <a:gd name="T55" fmla="*/ 686 h 1550"/>
                  <a:gd name="T56" fmla="*/ 652 w 1324"/>
                  <a:gd name="T57" fmla="*/ 817 h 1550"/>
                  <a:gd name="T58" fmla="*/ 690 w 1324"/>
                  <a:gd name="T59" fmla="*/ 836 h 1550"/>
                  <a:gd name="T60" fmla="*/ 706 w 1324"/>
                  <a:gd name="T61" fmla="*/ 834 h 1550"/>
                  <a:gd name="T62" fmla="*/ 763 w 1324"/>
                  <a:gd name="T63" fmla="*/ 776 h 1550"/>
                  <a:gd name="T64" fmla="*/ 845 w 1324"/>
                  <a:gd name="T65" fmla="*/ 776 h 1550"/>
                  <a:gd name="T66" fmla="*/ 937 w 1324"/>
                  <a:gd name="T67" fmla="*/ 868 h 1550"/>
                  <a:gd name="T68" fmla="*/ 937 w 1324"/>
                  <a:gd name="T69" fmla="*/ 952 h 1550"/>
                  <a:gd name="T70" fmla="*/ 884 w 1324"/>
                  <a:gd name="T71" fmla="*/ 1005 h 1550"/>
                  <a:gd name="T72" fmla="*/ 796 w 1324"/>
                  <a:gd name="T73" fmla="*/ 1038 h 1550"/>
                  <a:gd name="T74" fmla="*/ 656 w 1324"/>
                  <a:gd name="T75" fmla="*/ 997 h 1550"/>
                  <a:gd name="T76" fmla="*/ 402 w 1324"/>
                  <a:gd name="T77" fmla="*/ 799 h 1550"/>
                  <a:gd name="T78" fmla="*/ 278 w 1324"/>
                  <a:gd name="T79" fmla="*/ 593 h 1550"/>
                  <a:gd name="T80" fmla="*/ 257 w 1324"/>
                  <a:gd name="T81" fmla="*/ 478 h 1550"/>
                  <a:gd name="T82" fmla="*/ 257 w 1324"/>
                  <a:gd name="T83" fmla="*/ 478 h 1550"/>
                  <a:gd name="T84" fmla="*/ 257 w 1324"/>
                  <a:gd name="T85" fmla="*/ 478 h 1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324" h="1550">
                    <a:moveTo>
                      <a:pt x="1233" y="1414"/>
                    </a:moveTo>
                    <a:cubicBezTo>
                      <a:pt x="1233" y="1439"/>
                      <a:pt x="1212" y="1459"/>
                      <a:pt x="1188" y="1459"/>
                    </a:cubicBezTo>
                    <a:cubicBezTo>
                      <a:pt x="136" y="1459"/>
                      <a:pt x="136" y="1459"/>
                      <a:pt x="136" y="1459"/>
                    </a:cubicBezTo>
                    <a:cubicBezTo>
                      <a:pt x="111" y="1459"/>
                      <a:pt x="91" y="1439"/>
                      <a:pt x="91" y="1414"/>
                    </a:cubicBezTo>
                    <a:cubicBezTo>
                      <a:pt x="91" y="1395"/>
                      <a:pt x="91" y="1395"/>
                      <a:pt x="91" y="1395"/>
                    </a:cubicBezTo>
                    <a:cubicBezTo>
                      <a:pt x="1069" y="1395"/>
                      <a:pt x="1069" y="1395"/>
                      <a:pt x="1069" y="1395"/>
                    </a:cubicBezTo>
                    <a:cubicBezTo>
                      <a:pt x="1119" y="1395"/>
                      <a:pt x="1160" y="1355"/>
                      <a:pt x="1160" y="1305"/>
                    </a:cubicBezTo>
                    <a:cubicBezTo>
                      <a:pt x="1160" y="90"/>
                      <a:pt x="1160" y="90"/>
                      <a:pt x="1160" y="90"/>
                    </a:cubicBezTo>
                    <a:cubicBezTo>
                      <a:pt x="1160" y="40"/>
                      <a:pt x="1119" y="0"/>
                      <a:pt x="1069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41" y="0"/>
                      <a:pt x="0" y="40"/>
                      <a:pt x="0" y="90"/>
                    </a:cubicBezTo>
                    <a:cubicBezTo>
                      <a:pt x="0" y="1414"/>
                      <a:pt x="0" y="1414"/>
                      <a:pt x="0" y="1414"/>
                    </a:cubicBezTo>
                    <a:cubicBezTo>
                      <a:pt x="0" y="1489"/>
                      <a:pt x="61" y="1550"/>
                      <a:pt x="136" y="1550"/>
                    </a:cubicBezTo>
                    <a:cubicBezTo>
                      <a:pt x="1188" y="1550"/>
                      <a:pt x="1188" y="1550"/>
                      <a:pt x="1188" y="1550"/>
                    </a:cubicBezTo>
                    <a:cubicBezTo>
                      <a:pt x="1262" y="1550"/>
                      <a:pt x="1324" y="1489"/>
                      <a:pt x="1324" y="1414"/>
                    </a:cubicBezTo>
                    <a:cubicBezTo>
                      <a:pt x="1324" y="1226"/>
                      <a:pt x="1324" y="1226"/>
                      <a:pt x="1324" y="1226"/>
                    </a:cubicBezTo>
                    <a:cubicBezTo>
                      <a:pt x="1233" y="1226"/>
                      <a:pt x="1233" y="1226"/>
                      <a:pt x="1233" y="1226"/>
                    </a:cubicBezTo>
                    <a:lnTo>
                      <a:pt x="1233" y="1414"/>
                    </a:lnTo>
                    <a:close/>
                    <a:moveTo>
                      <a:pt x="257" y="478"/>
                    </a:moveTo>
                    <a:cubicBezTo>
                      <a:pt x="259" y="453"/>
                      <a:pt x="268" y="432"/>
                      <a:pt x="286" y="415"/>
                    </a:cubicBezTo>
                    <a:cubicBezTo>
                      <a:pt x="306" y="396"/>
                      <a:pt x="324" y="377"/>
                      <a:pt x="344" y="357"/>
                    </a:cubicBezTo>
                    <a:cubicBezTo>
                      <a:pt x="369" y="333"/>
                      <a:pt x="400" y="333"/>
                      <a:pt x="426" y="357"/>
                    </a:cubicBezTo>
                    <a:cubicBezTo>
                      <a:pt x="441" y="373"/>
                      <a:pt x="457" y="388"/>
                      <a:pt x="472" y="404"/>
                    </a:cubicBezTo>
                    <a:cubicBezTo>
                      <a:pt x="517" y="449"/>
                      <a:pt x="517" y="449"/>
                      <a:pt x="517" y="449"/>
                    </a:cubicBezTo>
                    <a:cubicBezTo>
                      <a:pt x="543" y="475"/>
                      <a:pt x="543" y="507"/>
                      <a:pt x="517" y="533"/>
                    </a:cubicBezTo>
                    <a:cubicBezTo>
                      <a:pt x="498" y="552"/>
                      <a:pt x="480" y="571"/>
                      <a:pt x="460" y="589"/>
                    </a:cubicBezTo>
                    <a:cubicBezTo>
                      <a:pt x="455" y="594"/>
                      <a:pt x="455" y="598"/>
                      <a:pt x="458" y="604"/>
                    </a:cubicBezTo>
                    <a:cubicBezTo>
                      <a:pt x="470" y="635"/>
                      <a:pt x="488" y="661"/>
                      <a:pt x="509" y="686"/>
                    </a:cubicBezTo>
                    <a:cubicBezTo>
                      <a:pt x="550" y="737"/>
                      <a:pt x="596" y="782"/>
                      <a:pt x="652" y="817"/>
                    </a:cubicBezTo>
                    <a:cubicBezTo>
                      <a:pt x="664" y="824"/>
                      <a:pt x="677" y="830"/>
                      <a:pt x="690" y="836"/>
                    </a:cubicBezTo>
                    <a:cubicBezTo>
                      <a:pt x="696" y="840"/>
                      <a:pt x="700" y="839"/>
                      <a:pt x="706" y="834"/>
                    </a:cubicBezTo>
                    <a:cubicBezTo>
                      <a:pt x="724" y="814"/>
                      <a:pt x="744" y="795"/>
                      <a:pt x="763" y="776"/>
                    </a:cubicBezTo>
                    <a:cubicBezTo>
                      <a:pt x="788" y="751"/>
                      <a:pt x="820" y="751"/>
                      <a:pt x="845" y="776"/>
                    </a:cubicBezTo>
                    <a:cubicBezTo>
                      <a:pt x="876" y="807"/>
                      <a:pt x="906" y="837"/>
                      <a:pt x="937" y="868"/>
                    </a:cubicBezTo>
                    <a:cubicBezTo>
                      <a:pt x="963" y="894"/>
                      <a:pt x="962" y="926"/>
                      <a:pt x="937" y="952"/>
                    </a:cubicBezTo>
                    <a:cubicBezTo>
                      <a:pt x="919" y="970"/>
                      <a:pt x="901" y="986"/>
                      <a:pt x="884" y="1005"/>
                    </a:cubicBezTo>
                    <a:cubicBezTo>
                      <a:pt x="860" y="1032"/>
                      <a:pt x="830" y="1040"/>
                      <a:pt x="796" y="1038"/>
                    </a:cubicBezTo>
                    <a:cubicBezTo>
                      <a:pt x="746" y="1035"/>
                      <a:pt x="700" y="1019"/>
                      <a:pt x="656" y="997"/>
                    </a:cubicBezTo>
                    <a:cubicBezTo>
                      <a:pt x="557" y="949"/>
                      <a:pt x="473" y="883"/>
                      <a:pt x="402" y="799"/>
                    </a:cubicBezTo>
                    <a:cubicBezTo>
                      <a:pt x="350" y="737"/>
                      <a:pt x="307" y="669"/>
                      <a:pt x="278" y="593"/>
                    </a:cubicBezTo>
                    <a:cubicBezTo>
                      <a:pt x="264" y="555"/>
                      <a:pt x="254" y="518"/>
                      <a:pt x="257" y="478"/>
                    </a:cubicBezTo>
                    <a:close/>
                    <a:moveTo>
                      <a:pt x="257" y="478"/>
                    </a:moveTo>
                    <a:cubicBezTo>
                      <a:pt x="257" y="478"/>
                      <a:pt x="257" y="478"/>
                      <a:pt x="257" y="478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97" name="Freeform 15">
                <a:extLst>
                  <a:ext uri="{FF2B5EF4-FFF2-40B4-BE49-F238E27FC236}">
                    <a16:creationId xmlns:a16="http://schemas.microsoft.com/office/drawing/2014/main" id="{656F9EA6-7F74-4D16-B820-DA8DDC8B078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70488" y="7300913"/>
                <a:ext cx="69850" cy="104775"/>
              </a:xfrm>
              <a:custGeom>
                <a:avLst/>
                <a:gdLst>
                  <a:gd name="T0" fmla="*/ 121 w 175"/>
                  <a:gd name="T1" fmla="*/ 0 h 266"/>
                  <a:gd name="T2" fmla="*/ 0 w 175"/>
                  <a:gd name="T3" fmla="*/ 0 h 266"/>
                  <a:gd name="T4" fmla="*/ 0 w 175"/>
                  <a:gd name="T5" fmla="*/ 266 h 266"/>
                  <a:gd name="T6" fmla="*/ 121 w 175"/>
                  <a:gd name="T7" fmla="*/ 266 h 266"/>
                  <a:gd name="T8" fmla="*/ 175 w 175"/>
                  <a:gd name="T9" fmla="*/ 211 h 266"/>
                  <a:gd name="T10" fmla="*/ 175 w 175"/>
                  <a:gd name="T11" fmla="*/ 54 h 266"/>
                  <a:gd name="T12" fmla="*/ 121 w 175"/>
                  <a:gd name="T13" fmla="*/ 0 h 266"/>
                  <a:gd name="T14" fmla="*/ 121 w 175"/>
                  <a:gd name="T15" fmla="*/ 0 h 266"/>
                  <a:gd name="T16" fmla="*/ 121 w 175"/>
                  <a:gd name="T17" fmla="*/ 0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5" h="266">
                    <a:moveTo>
                      <a:pt x="12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66"/>
                      <a:pt x="0" y="266"/>
                      <a:pt x="0" y="266"/>
                    </a:cubicBezTo>
                    <a:cubicBezTo>
                      <a:pt x="121" y="266"/>
                      <a:pt x="121" y="266"/>
                      <a:pt x="121" y="266"/>
                    </a:cubicBezTo>
                    <a:cubicBezTo>
                      <a:pt x="151" y="266"/>
                      <a:pt x="175" y="242"/>
                      <a:pt x="175" y="211"/>
                    </a:cubicBezTo>
                    <a:cubicBezTo>
                      <a:pt x="175" y="54"/>
                      <a:pt x="175" y="54"/>
                      <a:pt x="175" y="54"/>
                    </a:cubicBezTo>
                    <a:cubicBezTo>
                      <a:pt x="175" y="24"/>
                      <a:pt x="151" y="0"/>
                      <a:pt x="121" y="0"/>
                    </a:cubicBezTo>
                    <a:close/>
                    <a:moveTo>
                      <a:pt x="121" y="0"/>
                    </a:moveTo>
                    <a:cubicBezTo>
                      <a:pt x="121" y="0"/>
                      <a:pt x="121" y="0"/>
                      <a:pt x="121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98" name="Freeform 16">
                <a:extLst>
                  <a:ext uri="{FF2B5EF4-FFF2-40B4-BE49-F238E27FC236}">
                    <a16:creationId xmlns:a16="http://schemas.microsoft.com/office/drawing/2014/main" id="{3843A640-6646-42CA-8079-B10E9E24BDB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70488" y="7440613"/>
                <a:ext cx="69850" cy="106363"/>
              </a:xfrm>
              <a:custGeom>
                <a:avLst/>
                <a:gdLst>
                  <a:gd name="T0" fmla="*/ 121 w 175"/>
                  <a:gd name="T1" fmla="*/ 0 h 265"/>
                  <a:gd name="T2" fmla="*/ 0 w 175"/>
                  <a:gd name="T3" fmla="*/ 0 h 265"/>
                  <a:gd name="T4" fmla="*/ 0 w 175"/>
                  <a:gd name="T5" fmla="*/ 265 h 265"/>
                  <a:gd name="T6" fmla="*/ 121 w 175"/>
                  <a:gd name="T7" fmla="*/ 265 h 265"/>
                  <a:gd name="T8" fmla="*/ 175 w 175"/>
                  <a:gd name="T9" fmla="*/ 211 h 265"/>
                  <a:gd name="T10" fmla="*/ 175 w 175"/>
                  <a:gd name="T11" fmla="*/ 54 h 265"/>
                  <a:gd name="T12" fmla="*/ 121 w 175"/>
                  <a:gd name="T13" fmla="*/ 0 h 265"/>
                  <a:gd name="T14" fmla="*/ 121 w 175"/>
                  <a:gd name="T15" fmla="*/ 0 h 265"/>
                  <a:gd name="T16" fmla="*/ 121 w 175"/>
                  <a:gd name="T17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5" h="265">
                    <a:moveTo>
                      <a:pt x="12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65"/>
                      <a:pt x="0" y="265"/>
                      <a:pt x="0" y="265"/>
                    </a:cubicBezTo>
                    <a:cubicBezTo>
                      <a:pt x="121" y="265"/>
                      <a:pt x="121" y="265"/>
                      <a:pt x="121" y="265"/>
                    </a:cubicBezTo>
                    <a:cubicBezTo>
                      <a:pt x="151" y="265"/>
                      <a:pt x="175" y="241"/>
                      <a:pt x="175" y="211"/>
                    </a:cubicBezTo>
                    <a:cubicBezTo>
                      <a:pt x="175" y="54"/>
                      <a:pt x="175" y="54"/>
                      <a:pt x="175" y="54"/>
                    </a:cubicBezTo>
                    <a:cubicBezTo>
                      <a:pt x="175" y="24"/>
                      <a:pt x="151" y="0"/>
                      <a:pt x="121" y="0"/>
                    </a:cubicBezTo>
                    <a:close/>
                    <a:moveTo>
                      <a:pt x="121" y="0"/>
                    </a:moveTo>
                    <a:cubicBezTo>
                      <a:pt x="121" y="0"/>
                      <a:pt x="121" y="0"/>
                      <a:pt x="121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99" name="Freeform 17">
                <a:extLst>
                  <a:ext uri="{FF2B5EF4-FFF2-40B4-BE49-F238E27FC236}">
                    <a16:creationId xmlns:a16="http://schemas.microsoft.com/office/drawing/2014/main" id="{EC8FDA6F-BBAD-42E0-822A-5EE8B75B188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70488" y="7159625"/>
                <a:ext cx="69850" cy="106363"/>
              </a:xfrm>
              <a:custGeom>
                <a:avLst/>
                <a:gdLst>
                  <a:gd name="T0" fmla="*/ 121 w 175"/>
                  <a:gd name="T1" fmla="*/ 0 h 266"/>
                  <a:gd name="T2" fmla="*/ 0 w 175"/>
                  <a:gd name="T3" fmla="*/ 0 h 266"/>
                  <a:gd name="T4" fmla="*/ 0 w 175"/>
                  <a:gd name="T5" fmla="*/ 266 h 266"/>
                  <a:gd name="T6" fmla="*/ 121 w 175"/>
                  <a:gd name="T7" fmla="*/ 266 h 266"/>
                  <a:gd name="T8" fmla="*/ 175 w 175"/>
                  <a:gd name="T9" fmla="*/ 212 h 266"/>
                  <a:gd name="T10" fmla="*/ 175 w 175"/>
                  <a:gd name="T11" fmla="*/ 55 h 266"/>
                  <a:gd name="T12" fmla="*/ 121 w 175"/>
                  <a:gd name="T13" fmla="*/ 0 h 266"/>
                  <a:gd name="T14" fmla="*/ 121 w 175"/>
                  <a:gd name="T15" fmla="*/ 0 h 266"/>
                  <a:gd name="T16" fmla="*/ 121 w 175"/>
                  <a:gd name="T17" fmla="*/ 0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5" h="266">
                    <a:moveTo>
                      <a:pt x="12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266"/>
                      <a:pt x="0" y="266"/>
                      <a:pt x="0" y="266"/>
                    </a:cubicBezTo>
                    <a:cubicBezTo>
                      <a:pt x="121" y="266"/>
                      <a:pt x="121" y="266"/>
                      <a:pt x="121" y="266"/>
                    </a:cubicBezTo>
                    <a:cubicBezTo>
                      <a:pt x="151" y="266"/>
                      <a:pt x="175" y="242"/>
                      <a:pt x="175" y="212"/>
                    </a:cubicBezTo>
                    <a:cubicBezTo>
                      <a:pt x="175" y="55"/>
                      <a:pt x="175" y="55"/>
                      <a:pt x="175" y="55"/>
                    </a:cubicBezTo>
                    <a:cubicBezTo>
                      <a:pt x="175" y="25"/>
                      <a:pt x="151" y="0"/>
                      <a:pt x="121" y="0"/>
                    </a:cubicBezTo>
                    <a:close/>
                    <a:moveTo>
                      <a:pt x="121" y="0"/>
                    </a:moveTo>
                    <a:cubicBezTo>
                      <a:pt x="121" y="0"/>
                      <a:pt x="121" y="0"/>
                      <a:pt x="121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</p:grp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8C6E589B-C3AA-4786-B420-9B810F2DD19D}"/>
                </a:ext>
              </a:extLst>
            </p:cNvPr>
            <p:cNvGrpSpPr/>
            <p:nvPr/>
          </p:nvGrpSpPr>
          <p:grpSpPr>
            <a:xfrm>
              <a:off x="7210242" y="5066500"/>
              <a:ext cx="289804" cy="289079"/>
              <a:chOff x="5489575" y="7239000"/>
              <a:chExt cx="633412" cy="631826"/>
            </a:xfrm>
            <a:solidFill>
              <a:schemeClr val="bg2"/>
            </a:solidFill>
          </p:grpSpPr>
          <p:sp>
            <p:nvSpPr>
              <p:cNvPr id="101" name="Freeform 18">
                <a:extLst>
                  <a:ext uri="{FF2B5EF4-FFF2-40B4-BE49-F238E27FC236}">
                    <a16:creationId xmlns:a16="http://schemas.microsoft.com/office/drawing/2014/main" id="{38F82471-FFAE-4449-8026-A124D57E123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89575" y="7434263"/>
                <a:ext cx="438150" cy="436563"/>
              </a:xfrm>
              <a:custGeom>
                <a:avLst/>
                <a:gdLst>
                  <a:gd name="T0" fmla="*/ 917 w 1100"/>
                  <a:gd name="T1" fmla="*/ 689 h 1098"/>
                  <a:gd name="T2" fmla="*/ 790 w 1100"/>
                  <a:gd name="T3" fmla="*/ 689 h 1098"/>
                  <a:gd name="T4" fmla="*/ 701 w 1100"/>
                  <a:gd name="T5" fmla="*/ 778 h 1098"/>
                  <a:gd name="T6" fmla="*/ 676 w 1100"/>
                  <a:gd name="T7" fmla="*/ 783 h 1098"/>
                  <a:gd name="T8" fmla="*/ 618 w 1100"/>
                  <a:gd name="T9" fmla="*/ 752 h 1098"/>
                  <a:gd name="T10" fmla="*/ 396 w 1100"/>
                  <a:gd name="T11" fmla="*/ 550 h 1098"/>
                  <a:gd name="T12" fmla="*/ 316 w 1100"/>
                  <a:gd name="T13" fmla="*/ 422 h 1098"/>
                  <a:gd name="T14" fmla="*/ 321 w 1100"/>
                  <a:gd name="T15" fmla="*/ 399 h 1098"/>
                  <a:gd name="T16" fmla="*/ 409 w 1100"/>
                  <a:gd name="T17" fmla="*/ 311 h 1098"/>
                  <a:gd name="T18" fmla="*/ 408 w 1100"/>
                  <a:gd name="T19" fmla="*/ 181 h 1098"/>
                  <a:gd name="T20" fmla="*/ 339 w 1100"/>
                  <a:gd name="T21" fmla="*/ 111 h 1098"/>
                  <a:gd name="T22" fmla="*/ 267 w 1100"/>
                  <a:gd name="T23" fmla="*/ 39 h 1098"/>
                  <a:gd name="T24" fmla="*/ 139 w 1100"/>
                  <a:gd name="T25" fmla="*/ 39 h 1098"/>
                  <a:gd name="T26" fmla="*/ 50 w 1100"/>
                  <a:gd name="T27" fmla="*/ 128 h 1098"/>
                  <a:gd name="T28" fmla="*/ 5 w 1100"/>
                  <a:gd name="T29" fmla="*/ 226 h 1098"/>
                  <a:gd name="T30" fmla="*/ 37 w 1100"/>
                  <a:gd name="T31" fmla="*/ 404 h 1098"/>
                  <a:gd name="T32" fmla="*/ 229 w 1100"/>
                  <a:gd name="T33" fmla="*/ 724 h 1098"/>
                  <a:gd name="T34" fmla="*/ 623 w 1100"/>
                  <a:gd name="T35" fmla="*/ 1032 h 1098"/>
                  <a:gd name="T36" fmla="*/ 841 w 1100"/>
                  <a:gd name="T37" fmla="*/ 1095 h 1098"/>
                  <a:gd name="T38" fmla="*/ 978 w 1100"/>
                  <a:gd name="T39" fmla="*/ 1043 h 1098"/>
                  <a:gd name="T40" fmla="*/ 1060 w 1100"/>
                  <a:gd name="T41" fmla="*/ 962 h 1098"/>
                  <a:gd name="T42" fmla="*/ 1060 w 1100"/>
                  <a:gd name="T43" fmla="*/ 832 h 1098"/>
                  <a:gd name="T44" fmla="*/ 917 w 1100"/>
                  <a:gd name="T45" fmla="*/ 689 h 1098"/>
                  <a:gd name="T46" fmla="*/ 917 w 1100"/>
                  <a:gd name="T47" fmla="*/ 689 h 1098"/>
                  <a:gd name="T48" fmla="*/ 917 w 1100"/>
                  <a:gd name="T49" fmla="*/ 689 h 10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00" h="1098">
                    <a:moveTo>
                      <a:pt x="917" y="689"/>
                    </a:moveTo>
                    <a:cubicBezTo>
                      <a:pt x="878" y="651"/>
                      <a:pt x="829" y="651"/>
                      <a:pt x="790" y="689"/>
                    </a:cubicBezTo>
                    <a:cubicBezTo>
                      <a:pt x="760" y="719"/>
                      <a:pt x="730" y="748"/>
                      <a:pt x="701" y="778"/>
                    </a:cubicBezTo>
                    <a:cubicBezTo>
                      <a:pt x="693" y="787"/>
                      <a:pt x="686" y="788"/>
                      <a:pt x="676" y="783"/>
                    </a:cubicBezTo>
                    <a:cubicBezTo>
                      <a:pt x="657" y="772"/>
                      <a:pt x="637" y="764"/>
                      <a:pt x="618" y="752"/>
                    </a:cubicBezTo>
                    <a:cubicBezTo>
                      <a:pt x="532" y="698"/>
                      <a:pt x="460" y="629"/>
                      <a:pt x="396" y="550"/>
                    </a:cubicBezTo>
                    <a:cubicBezTo>
                      <a:pt x="364" y="511"/>
                      <a:pt x="336" y="469"/>
                      <a:pt x="316" y="422"/>
                    </a:cubicBezTo>
                    <a:cubicBezTo>
                      <a:pt x="312" y="413"/>
                      <a:pt x="313" y="406"/>
                      <a:pt x="321" y="399"/>
                    </a:cubicBezTo>
                    <a:cubicBezTo>
                      <a:pt x="350" y="370"/>
                      <a:pt x="380" y="341"/>
                      <a:pt x="409" y="311"/>
                    </a:cubicBezTo>
                    <a:cubicBezTo>
                      <a:pt x="449" y="270"/>
                      <a:pt x="449" y="222"/>
                      <a:pt x="408" y="181"/>
                    </a:cubicBezTo>
                    <a:cubicBezTo>
                      <a:pt x="385" y="158"/>
                      <a:pt x="362" y="134"/>
                      <a:pt x="339" y="111"/>
                    </a:cubicBezTo>
                    <a:cubicBezTo>
                      <a:pt x="315" y="87"/>
                      <a:pt x="291" y="63"/>
                      <a:pt x="267" y="39"/>
                    </a:cubicBezTo>
                    <a:cubicBezTo>
                      <a:pt x="227" y="1"/>
                      <a:pt x="179" y="0"/>
                      <a:pt x="139" y="39"/>
                    </a:cubicBezTo>
                    <a:cubicBezTo>
                      <a:pt x="109" y="69"/>
                      <a:pt x="80" y="99"/>
                      <a:pt x="50" y="128"/>
                    </a:cubicBezTo>
                    <a:cubicBezTo>
                      <a:pt x="22" y="155"/>
                      <a:pt x="8" y="187"/>
                      <a:pt x="5" y="226"/>
                    </a:cubicBezTo>
                    <a:cubicBezTo>
                      <a:pt x="0" y="288"/>
                      <a:pt x="15" y="347"/>
                      <a:pt x="37" y="404"/>
                    </a:cubicBezTo>
                    <a:cubicBezTo>
                      <a:pt x="81" y="522"/>
                      <a:pt x="148" y="627"/>
                      <a:pt x="229" y="724"/>
                    </a:cubicBezTo>
                    <a:cubicBezTo>
                      <a:pt x="338" y="855"/>
                      <a:pt x="469" y="958"/>
                      <a:pt x="623" y="1032"/>
                    </a:cubicBezTo>
                    <a:cubicBezTo>
                      <a:pt x="692" y="1066"/>
                      <a:pt x="763" y="1091"/>
                      <a:pt x="841" y="1095"/>
                    </a:cubicBezTo>
                    <a:cubicBezTo>
                      <a:pt x="894" y="1098"/>
                      <a:pt x="941" y="1085"/>
                      <a:pt x="978" y="1043"/>
                    </a:cubicBezTo>
                    <a:cubicBezTo>
                      <a:pt x="1004" y="1015"/>
                      <a:pt x="1032" y="989"/>
                      <a:pt x="1060" y="962"/>
                    </a:cubicBezTo>
                    <a:cubicBezTo>
                      <a:pt x="1100" y="921"/>
                      <a:pt x="1100" y="872"/>
                      <a:pt x="1060" y="832"/>
                    </a:cubicBezTo>
                    <a:cubicBezTo>
                      <a:pt x="1012" y="784"/>
                      <a:pt x="964" y="737"/>
                      <a:pt x="917" y="689"/>
                    </a:cubicBezTo>
                    <a:close/>
                    <a:moveTo>
                      <a:pt x="917" y="689"/>
                    </a:moveTo>
                    <a:cubicBezTo>
                      <a:pt x="917" y="689"/>
                      <a:pt x="917" y="689"/>
                      <a:pt x="917" y="68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102" name="Freeform 19">
                <a:extLst>
                  <a:ext uri="{FF2B5EF4-FFF2-40B4-BE49-F238E27FC236}">
                    <a16:creationId xmlns:a16="http://schemas.microsoft.com/office/drawing/2014/main" id="{1992C8F5-5EA7-4A4A-B70B-AE542FB2057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99125" y="7239000"/>
                <a:ext cx="423862" cy="420688"/>
              </a:xfrm>
              <a:custGeom>
                <a:avLst/>
                <a:gdLst>
                  <a:gd name="T0" fmla="*/ 875 w 1064"/>
                  <a:gd name="T1" fmla="*/ 189 h 1060"/>
                  <a:gd name="T2" fmla="*/ 189 w 1064"/>
                  <a:gd name="T3" fmla="*/ 189 h 1060"/>
                  <a:gd name="T4" fmla="*/ 168 w 1064"/>
                  <a:gd name="T5" fmla="*/ 853 h 1060"/>
                  <a:gd name="T6" fmla="*/ 173 w 1064"/>
                  <a:gd name="T7" fmla="*/ 857 h 1060"/>
                  <a:gd name="T8" fmla="*/ 73 w 1064"/>
                  <a:gd name="T9" fmla="*/ 970 h 1060"/>
                  <a:gd name="T10" fmla="*/ 79 w 1064"/>
                  <a:gd name="T11" fmla="*/ 1006 h 1060"/>
                  <a:gd name="T12" fmla="*/ 285 w 1064"/>
                  <a:gd name="T13" fmla="*/ 950 h 1060"/>
                  <a:gd name="T14" fmla="*/ 286 w 1064"/>
                  <a:gd name="T15" fmla="*/ 951 h 1060"/>
                  <a:gd name="T16" fmla="*/ 874 w 1064"/>
                  <a:gd name="T17" fmla="*/ 875 h 1060"/>
                  <a:gd name="T18" fmla="*/ 875 w 1064"/>
                  <a:gd name="T19" fmla="*/ 189 h 1060"/>
                  <a:gd name="T20" fmla="*/ 552 w 1064"/>
                  <a:gd name="T21" fmla="*/ 233 h 1060"/>
                  <a:gd name="T22" fmla="*/ 630 w 1064"/>
                  <a:gd name="T23" fmla="*/ 313 h 1060"/>
                  <a:gd name="T24" fmla="*/ 552 w 1064"/>
                  <a:gd name="T25" fmla="*/ 392 h 1060"/>
                  <a:gd name="T26" fmla="*/ 473 w 1064"/>
                  <a:gd name="T27" fmla="*/ 312 h 1060"/>
                  <a:gd name="T28" fmla="*/ 552 w 1064"/>
                  <a:gd name="T29" fmla="*/ 233 h 1060"/>
                  <a:gd name="T30" fmla="*/ 665 w 1064"/>
                  <a:gd name="T31" fmla="*/ 766 h 1060"/>
                  <a:gd name="T32" fmla="*/ 654 w 1064"/>
                  <a:gd name="T33" fmla="*/ 785 h 1060"/>
                  <a:gd name="T34" fmla="*/ 549 w 1064"/>
                  <a:gd name="T35" fmla="*/ 832 h 1060"/>
                  <a:gd name="T36" fmla="*/ 492 w 1064"/>
                  <a:gd name="T37" fmla="*/ 828 h 1060"/>
                  <a:gd name="T38" fmla="*/ 426 w 1064"/>
                  <a:gd name="T39" fmla="*/ 743 h 1060"/>
                  <a:gd name="T40" fmla="*/ 439 w 1064"/>
                  <a:gd name="T41" fmla="*/ 657 h 1060"/>
                  <a:gd name="T42" fmla="*/ 465 w 1064"/>
                  <a:gd name="T43" fmla="*/ 509 h 1060"/>
                  <a:gd name="T44" fmla="*/ 466 w 1064"/>
                  <a:gd name="T45" fmla="*/ 500 h 1060"/>
                  <a:gd name="T46" fmla="*/ 439 w 1064"/>
                  <a:gd name="T47" fmla="*/ 469 h 1060"/>
                  <a:gd name="T48" fmla="*/ 413 w 1064"/>
                  <a:gd name="T49" fmla="*/ 464 h 1060"/>
                  <a:gd name="T50" fmla="*/ 399 w 1064"/>
                  <a:gd name="T51" fmla="*/ 444 h 1060"/>
                  <a:gd name="T52" fmla="*/ 417 w 1064"/>
                  <a:gd name="T53" fmla="*/ 428 h 1060"/>
                  <a:gd name="T54" fmla="*/ 435 w 1064"/>
                  <a:gd name="T55" fmla="*/ 427 h 1060"/>
                  <a:gd name="T56" fmla="*/ 584 w 1064"/>
                  <a:gd name="T57" fmla="*/ 427 h 1060"/>
                  <a:gd name="T58" fmla="*/ 614 w 1064"/>
                  <a:gd name="T59" fmla="*/ 454 h 1060"/>
                  <a:gd name="T60" fmla="*/ 609 w 1064"/>
                  <a:gd name="T61" fmla="*/ 500 h 1060"/>
                  <a:gd name="T62" fmla="*/ 579 w 1064"/>
                  <a:gd name="T63" fmla="*/ 669 h 1060"/>
                  <a:gd name="T64" fmla="*/ 569 w 1064"/>
                  <a:gd name="T65" fmla="*/ 725 h 1060"/>
                  <a:gd name="T66" fmla="*/ 572 w 1064"/>
                  <a:gd name="T67" fmla="*/ 753 h 1060"/>
                  <a:gd name="T68" fmla="*/ 596 w 1064"/>
                  <a:gd name="T69" fmla="*/ 769 h 1060"/>
                  <a:gd name="T70" fmla="*/ 625 w 1064"/>
                  <a:gd name="T71" fmla="*/ 761 h 1060"/>
                  <a:gd name="T72" fmla="*/ 647 w 1064"/>
                  <a:gd name="T73" fmla="*/ 750 h 1060"/>
                  <a:gd name="T74" fmla="*/ 665 w 1064"/>
                  <a:gd name="T75" fmla="*/ 766 h 1060"/>
                  <a:gd name="T76" fmla="*/ 665 w 1064"/>
                  <a:gd name="T77" fmla="*/ 766 h 1060"/>
                  <a:gd name="T78" fmla="*/ 665 w 1064"/>
                  <a:gd name="T79" fmla="*/ 766 h 10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64" h="1060">
                    <a:moveTo>
                      <a:pt x="875" y="189"/>
                    </a:moveTo>
                    <a:cubicBezTo>
                      <a:pt x="685" y="0"/>
                      <a:pt x="378" y="0"/>
                      <a:pt x="189" y="189"/>
                    </a:cubicBezTo>
                    <a:cubicBezTo>
                      <a:pt x="6" y="372"/>
                      <a:pt x="0" y="663"/>
                      <a:pt x="168" y="853"/>
                    </a:cubicBezTo>
                    <a:cubicBezTo>
                      <a:pt x="173" y="857"/>
                      <a:pt x="173" y="857"/>
                      <a:pt x="173" y="857"/>
                    </a:cubicBezTo>
                    <a:cubicBezTo>
                      <a:pt x="155" y="897"/>
                      <a:pt x="123" y="946"/>
                      <a:pt x="73" y="970"/>
                    </a:cubicBezTo>
                    <a:cubicBezTo>
                      <a:pt x="57" y="978"/>
                      <a:pt x="61" y="1003"/>
                      <a:pt x="79" y="1006"/>
                    </a:cubicBezTo>
                    <a:cubicBezTo>
                      <a:pt x="133" y="1015"/>
                      <a:pt x="212" y="1005"/>
                      <a:pt x="285" y="950"/>
                    </a:cubicBezTo>
                    <a:cubicBezTo>
                      <a:pt x="286" y="951"/>
                      <a:pt x="286" y="951"/>
                      <a:pt x="286" y="951"/>
                    </a:cubicBezTo>
                    <a:cubicBezTo>
                      <a:pt x="472" y="1060"/>
                      <a:pt x="715" y="1035"/>
                      <a:pt x="874" y="875"/>
                    </a:cubicBezTo>
                    <a:cubicBezTo>
                      <a:pt x="1064" y="686"/>
                      <a:pt x="1064" y="379"/>
                      <a:pt x="875" y="189"/>
                    </a:cubicBezTo>
                    <a:close/>
                    <a:moveTo>
                      <a:pt x="552" y="233"/>
                    </a:moveTo>
                    <a:cubicBezTo>
                      <a:pt x="596" y="233"/>
                      <a:pt x="631" y="269"/>
                      <a:pt x="630" y="313"/>
                    </a:cubicBezTo>
                    <a:cubicBezTo>
                      <a:pt x="630" y="357"/>
                      <a:pt x="595" y="392"/>
                      <a:pt x="552" y="392"/>
                    </a:cubicBezTo>
                    <a:cubicBezTo>
                      <a:pt x="508" y="392"/>
                      <a:pt x="472" y="355"/>
                      <a:pt x="473" y="312"/>
                    </a:cubicBezTo>
                    <a:cubicBezTo>
                      <a:pt x="473" y="268"/>
                      <a:pt x="509" y="233"/>
                      <a:pt x="552" y="233"/>
                    </a:cubicBezTo>
                    <a:close/>
                    <a:moveTo>
                      <a:pt x="665" y="766"/>
                    </a:moveTo>
                    <a:cubicBezTo>
                      <a:pt x="663" y="772"/>
                      <a:pt x="659" y="779"/>
                      <a:pt x="654" y="785"/>
                    </a:cubicBezTo>
                    <a:cubicBezTo>
                      <a:pt x="625" y="814"/>
                      <a:pt x="591" y="831"/>
                      <a:pt x="549" y="832"/>
                    </a:cubicBezTo>
                    <a:cubicBezTo>
                      <a:pt x="530" y="832"/>
                      <a:pt x="511" y="831"/>
                      <a:pt x="492" y="828"/>
                    </a:cubicBezTo>
                    <a:cubicBezTo>
                      <a:pt x="460" y="824"/>
                      <a:pt x="420" y="785"/>
                      <a:pt x="426" y="743"/>
                    </a:cubicBezTo>
                    <a:cubicBezTo>
                      <a:pt x="430" y="714"/>
                      <a:pt x="434" y="686"/>
                      <a:pt x="439" y="657"/>
                    </a:cubicBezTo>
                    <a:cubicBezTo>
                      <a:pt x="447" y="608"/>
                      <a:pt x="456" y="559"/>
                      <a:pt x="465" y="509"/>
                    </a:cubicBezTo>
                    <a:cubicBezTo>
                      <a:pt x="466" y="506"/>
                      <a:pt x="466" y="503"/>
                      <a:pt x="466" y="500"/>
                    </a:cubicBezTo>
                    <a:cubicBezTo>
                      <a:pt x="466" y="479"/>
                      <a:pt x="459" y="472"/>
                      <a:pt x="439" y="469"/>
                    </a:cubicBezTo>
                    <a:cubicBezTo>
                      <a:pt x="430" y="468"/>
                      <a:pt x="421" y="467"/>
                      <a:pt x="413" y="464"/>
                    </a:cubicBezTo>
                    <a:cubicBezTo>
                      <a:pt x="403" y="461"/>
                      <a:pt x="398" y="453"/>
                      <a:pt x="399" y="444"/>
                    </a:cubicBezTo>
                    <a:cubicBezTo>
                      <a:pt x="400" y="436"/>
                      <a:pt x="405" y="430"/>
                      <a:pt x="417" y="428"/>
                    </a:cubicBezTo>
                    <a:cubicBezTo>
                      <a:pt x="422" y="427"/>
                      <a:pt x="429" y="427"/>
                      <a:pt x="435" y="427"/>
                    </a:cubicBezTo>
                    <a:cubicBezTo>
                      <a:pt x="584" y="427"/>
                      <a:pt x="584" y="427"/>
                      <a:pt x="584" y="427"/>
                    </a:cubicBezTo>
                    <a:cubicBezTo>
                      <a:pt x="603" y="427"/>
                      <a:pt x="614" y="435"/>
                      <a:pt x="614" y="454"/>
                    </a:cubicBezTo>
                    <a:cubicBezTo>
                      <a:pt x="615" y="469"/>
                      <a:pt x="612" y="485"/>
                      <a:pt x="609" y="500"/>
                    </a:cubicBezTo>
                    <a:cubicBezTo>
                      <a:pt x="599" y="556"/>
                      <a:pt x="589" y="613"/>
                      <a:pt x="579" y="669"/>
                    </a:cubicBezTo>
                    <a:cubicBezTo>
                      <a:pt x="575" y="688"/>
                      <a:pt x="571" y="707"/>
                      <a:pt x="569" y="725"/>
                    </a:cubicBezTo>
                    <a:cubicBezTo>
                      <a:pt x="568" y="734"/>
                      <a:pt x="570" y="744"/>
                      <a:pt x="572" y="753"/>
                    </a:cubicBezTo>
                    <a:cubicBezTo>
                      <a:pt x="575" y="764"/>
                      <a:pt x="584" y="771"/>
                      <a:pt x="596" y="769"/>
                    </a:cubicBezTo>
                    <a:cubicBezTo>
                      <a:pt x="605" y="768"/>
                      <a:pt x="615" y="765"/>
                      <a:pt x="625" y="761"/>
                    </a:cubicBezTo>
                    <a:cubicBezTo>
                      <a:pt x="633" y="758"/>
                      <a:pt x="639" y="753"/>
                      <a:pt x="647" y="750"/>
                    </a:cubicBezTo>
                    <a:cubicBezTo>
                      <a:pt x="658" y="746"/>
                      <a:pt x="668" y="754"/>
                      <a:pt x="665" y="766"/>
                    </a:cubicBezTo>
                    <a:close/>
                    <a:moveTo>
                      <a:pt x="665" y="766"/>
                    </a:moveTo>
                    <a:cubicBezTo>
                      <a:pt x="665" y="766"/>
                      <a:pt x="665" y="766"/>
                      <a:pt x="665" y="76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7259C35F-F002-4ADC-BE1F-46CB24289E15}"/>
                </a:ext>
              </a:extLst>
            </p:cNvPr>
            <p:cNvGrpSpPr/>
            <p:nvPr/>
          </p:nvGrpSpPr>
          <p:grpSpPr>
            <a:xfrm>
              <a:off x="6637910" y="3720677"/>
              <a:ext cx="262204" cy="284721"/>
              <a:chOff x="6184900" y="6858000"/>
              <a:chExt cx="573087" cy="622301"/>
            </a:xfrm>
            <a:solidFill>
              <a:schemeClr val="bg2"/>
            </a:solidFill>
          </p:grpSpPr>
          <p:sp>
            <p:nvSpPr>
              <p:cNvPr id="104" name="Freeform 20">
                <a:extLst>
                  <a:ext uri="{FF2B5EF4-FFF2-40B4-BE49-F238E27FC236}">
                    <a16:creationId xmlns:a16="http://schemas.microsoft.com/office/drawing/2014/main" id="{2523A9FA-B8C3-4B00-B3EF-901EB064FEE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84900" y="6926263"/>
                <a:ext cx="573087" cy="446088"/>
              </a:xfrm>
              <a:custGeom>
                <a:avLst/>
                <a:gdLst>
                  <a:gd name="T0" fmla="*/ 1352 w 1440"/>
                  <a:gd name="T1" fmla="*/ 393 h 1123"/>
                  <a:gd name="T2" fmla="*/ 361 w 1440"/>
                  <a:gd name="T3" fmla="*/ 300 h 1123"/>
                  <a:gd name="T4" fmla="*/ 345 w 1440"/>
                  <a:gd name="T5" fmla="*/ 300 h 1123"/>
                  <a:gd name="T6" fmla="*/ 305 w 1440"/>
                  <a:gd name="T7" fmla="*/ 108 h 1123"/>
                  <a:gd name="T8" fmla="*/ 302 w 1440"/>
                  <a:gd name="T9" fmla="*/ 97 h 1123"/>
                  <a:gd name="T10" fmla="*/ 266 w 1440"/>
                  <a:gd name="T11" fmla="*/ 64 h 1123"/>
                  <a:gd name="T12" fmla="*/ 77 w 1440"/>
                  <a:gd name="T13" fmla="*/ 8 h 1123"/>
                  <a:gd name="T14" fmla="*/ 8 w 1440"/>
                  <a:gd name="T15" fmla="*/ 46 h 1123"/>
                  <a:gd name="T16" fmla="*/ 46 w 1440"/>
                  <a:gd name="T17" fmla="*/ 114 h 1123"/>
                  <a:gd name="T18" fmla="*/ 203 w 1440"/>
                  <a:gd name="T19" fmla="*/ 161 h 1123"/>
                  <a:gd name="T20" fmla="*/ 393 w 1440"/>
                  <a:gd name="T21" fmla="*/ 1075 h 1123"/>
                  <a:gd name="T22" fmla="*/ 448 w 1440"/>
                  <a:gd name="T23" fmla="*/ 1123 h 1123"/>
                  <a:gd name="T24" fmla="*/ 1264 w 1440"/>
                  <a:gd name="T25" fmla="*/ 1122 h 1123"/>
                  <a:gd name="T26" fmla="*/ 1319 w 1440"/>
                  <a:gd name="T27" fmla="*/ 1067 h 1123"/>
                  <a:gd name="T28" fmla="*/ 1264 w 1440"/>
                  <a:gd name="T29" fmla="*/ 1012 h 1123"/>
                  <a:gd name="T30" fmla="*/ 493 w 1440"/>
                  <a:gd name="T31" fmla="*/ 1013 h 1123"/>
                  <a:gd name="T32" fmla="*/ 467 w 1440"/>
                  <a:gd name="T33" fmla="*/ 886 h 1123"/>
                  <a:gd name="T34" fmla="*/ 1278 w 1440"/>
                  <a:gd name="T35" fmla="*/ 886 h 1123"/>
                  <a:gd name="T36" fmla="*/ 1365 w 1440"/>
                  <a:gd name="T37" fmla="*/ 819 h 1123"/>
                  <a:gd name="T38" fmla="*/ 1431 w 1440"/>
                  <a:gd name="T39" fmla="*/ 489 h 1123"/>
                  <a:gd name="T40" fmla="*/ 1352 w 1440"/>
                  <a:gd name="T41" fmla="*/ 393 h 1123"/>
                  <a:gd name="T42" fmla="*/ 1352 w 1440"/>
                  <a:gd name="T43" fmla="*/ 393 h 1123"/>
                  <a:gd name="T44" fmla="*/ 1352 w 1440"/>
                  <a:gd name="T45" fmla="*/ 393 h 1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440" h="1123">
                    <a:moveTo>
                      <a:pt x="1352" y="393"/>
                    </a:moveTo>
                    <a:cubicBezTo>
                      <a:pt x="361" y="300"/>
                      <a:pt x="361" y="300"/>
                      <a:pt x="361" y="300"/>
                    </a:cubicBezTo>
                    <a:cubicBezTo>
                      <a:pt x="355" y="299"/>
                      <a:pt x="350" y="299"/>
                      <a:pt x="345" y="300"/>
                    </a:cubicBezTo>
                    <a:cubicBezTo>
                      <a:pt x="305" y="108"/>
                      <a:pt x="305" y="108"/>
                      <a:pt x="305" y="108"/>
                    </a:cubicBezTo>
                    <a:cubicBezTo>
                      <a:pt x="304" y="104"/>
                      <a:pt x="303" y="100"/>
                      <a:pt x="302" y="97"/>
                    </a:cubicBezTo>
                    <a:cubicBezTo>
                      <a:pt x="296" y="81"/>
                      <a:pt x="283" y="69"/>
                      <a:pt x="266" y="64"/>
                    </a:cubicBezTo>
                    <a:cubicBezTo>
                      <a:pt x="77" y="8"/>
                      <a:pt x="77" y="8"/>
                      <a:pt x="77" y="8"/>
                    </a:cubicBezTo>
                    <a:cubicBezTo>
                      <a:pt x="48" y="0"/>
                      <a:pt x="17" y="16"/>
                      <a:pt x="8" y="46"/>
                    </a:cubicBezTo>
                    <a:cubicBezTo>
                      <a:pt x="0" y="75"/>
                      <a:pt x="16" y="105"/>
                      <a:pt x="46" y="114"/>
                    </a:cubicBezTo>
                    <a:cubicBezTo>
                      <a:pt x="203" y="161"/>
                      <a:pt x="203" y="161"/>
                      <a:pt x="203" y="161"/>
                    </a:cubicBezTo>
                    <a:cubicBezTo>
                      <a:pt x="393" y="1075"/>
                      <a:pt x="393" y="1075"/>
                      <a:pt x="393" y="1075"/>
                    </a:cubicBezTo>
                    <a:cubicBezTo>
                      <a:pt x="397" y="1102"/>
                      <a:pt x="420" y="1123"/>
                      <a:pt x="448" y="1123"/>
                    </a:cubicBezTo>
                    <a:cubicBezTo>
                      <a:pt x="1264" y="1122"/>
                      <a:pt x="1264" y="1122"/>
                      <a:pt x="1264" y="1122"/>
                    </a:cubicBezTo>
                    <a:cubicBezTo>
                      <a:pt x="1294" y="1122"/>
                      <a:pt x="1319" y="1098"/>
                      <a:pt x="1319" y="1067"/>
                    </a:cubicBezTo>
                    <a:cubicBezTo>
                      <a:pt x="1319" y="1037"/>
                      <a:pt x="1294" y="1012"/>
                      <a:pt x="1264" y="1012"/>
                    </a:cubicBezTo>
                    <a:cubicBezTo>
                      <a:pt x="493" y="1013"/>
                      <a:pt x="493" y="1013"/>
                      <a:pt x="493" y="1013"/>
                    </a:cubicBezTo>
                    <a:cubicBezTo>
                      <a:pt x="467" y="886"/>
                      <a:pt x="467" y="886"/>
                      <a:pt x="467" y="886"/>
                    </a:cubicBezTo>
                    <a:cubicBezTo>
                      <a:pt x="1278" y="886"/>
                      <a:pt x="1278" y="886"/>
                      <a:pt x="1278" y="886"/>
                    </a:cubicBezTo>
                    <a:cubicBezTo>
                      <a:pt x="1321" y="886"/>
                      <a:pt x="1358" y="858"/>
                      <a:pt x="1365" y="819"/>
                    </a:cubicBezTo>
                    <a:cubicBezTo>
                      <a:pt x="1431" y="489"/>
                      <a:pt x="1431" y="489"/>
                      <a:pt x="1431" y="489"/>
                    </a:cubicBezTo>
                    <a:cubicBezTo>
                      <a:pt x="1440" y="441"/>
                      <a:pt x="1404" y="397"/>
                      <a:pt x="1352" y="393"/>
                    </a:cubicBezTo>
                    <a:close/>
                    <a:moveTo>
                      <a:pt x="1352" y="393"/>
                    </a:moveTo>
                    <a:cubicBezTo>
                      <a:pt x="1352" y="393"/>
                      <a:pt x="1352" y="393"/>
                      <a:pt x="1352" y="39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105" name="Freeform 21">
                <a:extLst>
                  <a:ext uri="{FF2B5EF4-FFF2-40B4-BE49-F238E27FC236}">
                    <a16:creationId xmlns:a16="http://schemas.microsoft.com/office/drawing/2014/main" id="{72FC8174-333F-4455-A0EA-AD83B88B44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81750" y="7392988"/>
                <a:ext cx="87312" cy="87313"/>
              </a:xfrm>
              <a:custGeom>
                <a:avLst/>
                <a:gdLst>
                  <a:gd name="T0" fmla="*/ 220 w 220"/>
                  <a:gd name="T1" fmla="*/ 110 h 220"/>
                  <a:gd name="T2" fmla="*/ 110 w 220"/>
                  <a:gd name="T3" fmla="*/ 220 h 220"/>
                  <a:gd name="T4" fmla="*/ 0 w 220"/>
                  <a:gd name="T5" fmla="*/ 110 h 220"/>
                  <a:gd name="T6" fmla="*/ 110 w 220"/>
                  <a:gd name="T7" fmla="*/ 0 h 220"/>
                  <a:gd name="T8" fmla="*/ 220 w 220"/>
                  <a:gd name="T9" fmla="*/ 110 h 220"/>
                  <a:gd name="T10" fmla="*/ 220 w 220"/>
                  <a:gd name="T11" fmla="*/ 110 h 220"/>
                  <a:gd name="T12" fmla="*/ 220 w 220"/>
                  <a:gd name="T13" fmla="*/ 11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0" h="220">
                    <a:moveTo>
                      <a:pt x="220" y="110"/>
                    </a:moveTo>
                    <a:cubicBezTo>
                      <a:pt x="220" y="171"/>
                      <a:pt x="171" y="220"/>
                      <a:pt x="110" y="220"/>
                    </a:cubicBezTo>
                    <a:cubicBezTo>
                      <a:pt x="49" y="220"/>
                      <a:pt x="0" y="171"/>
                      <a:pt x="0" y="110"/>
                    </a:cubicBezTo>
                    <a:cubicBezTo>
                      <a:pt x="0" y="49"/>
                      <a:pt x="49" y="0"/>
                      <a:pt x="110" y="0"/>
                    </a:cubicBezTo>
                    <a:cubicBezTo>
                      <a:pt x="171" y="0"/>
                      <a:pt x="220" y="49"/>
                      <a:pt x="220" y="110"/>
                    </a:cubicBezTo>
                    <a:close/>
                    <a:moveTo>
                      <a:pt x="220" y="110"/>
                    </a:moveTo>
                    <a:cubicBezTo>
                      <a:pt x="220" y="110"/>
                      <a:pt x="220" y="110"/>
                      <a:pt x="220" y="11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106" name="Freeform 22">
                <a:extLst>
                  <a:ext uri="{FF2B5EF4-FFF2-40B4-BE49-F238E27FC236}">
                    <a16:creationId xmlns:a16="http://schemas.microsoft.com/office/drawing/2014/main" id="{850C5511-C03C-43E3-AF8F-8752EB261E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591300" y="7392988"/>
                <a:ext cx="87312" cy="87313"/>
              </a:xfrm>
              <a:custGeom>
                <a:avLst/>
                <a:gdLst>
                  <a:gd name="T0" fmla="*/ 220 w 220"/>
                  <a:gd name="T1" fmla="*/ 110 h 220"/>
                  <a:gd name="T2" fmla="*/ 110 w 220"/>
                  <a:gd name="T3" fmla="*/ 220 h 220"/>
                  <a:gd name="T4" fmla="*/ 0 w 220"/>
                  <a:gd name="T5" fmla="*/ 110 h 220"/>
                  <a:gd name="T6" fmla="*/ 110 w 220"/>
                  <a:gd name="T7" fmla="*/ 0 h 220"/>
                  <a:gd name="T8" fmla="*/ 220 w 220"/>
                  <a:gd name="T9" fmla="*/ 110 h 220"/>
                  <a:gd name="T10" fmla="*/ 220 w 220"/>
                  <a:gd name="T11" fmla="*/ 110 h 220"/>
                  <a:gd name="T12" fmla="*/ 220 w 220"/>
                  <a:gd name="T13" fmla="*/ 11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0" h="220">
                    <a:moveTo>
                      <a:pt x="220" y="110"/>
                    </a:moveTo>
                    <a:cubicBezTo>
                      <a:pt x="220" y="171"/>
                      <a:pt x="171" y="220"/>
                      <a:pt x="110" y="220"/>
                    </a:cubicBezTo>
                    <a:cubicBezTo>
                      <a:pt x="49" y="220"/>
                      <a:pt x="0" y="171"/>
                      <a:pt x="0" y="110"/>
                    </a:cubicBezTo>
                    <a:cubicBezTo>
                      <a:pt x="0" y="49"/>
                      <a:pt x="49" y="0"/>
                      <a:pt x="110" y="0"/>
                    </a:cubicBezTo>
                    <a:cubicBezTo>
                      <a:pt x="171" y="0"/>
                      <a:pt x="220" y="49"/>
                      <a:pt x="220" y="110"/>
                    </a:cubicBezTo>
                    <a:close/>
                    <a:moveTo>
                      <a:pt x="220" y="110"/>
                    </a:moveTo>
                    <a:cubicBezTo>
                      <a:pt x="220" y="110"/>
                      <a:pt x="220" y="110"/>
                      <a:pt x="220" y="11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107" name="Freeform 23">
                <a:extLst>
                  <a:ext uri="{FF2B5EF4-FFF2-40B4-BE49-F238E27FC236}">
                    <a16:creationId xmlns:a16="http://schemas.microsoft.com/office/drawing/2014/main" id="{B0AECFF4-9B12-4FDE-A6E3-3727BD2482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73813" y="6858000"/>
                <a:ext cx="320675" cy="198438"/>
              </a:xfrm>
              <a:custGeom>
                <a:avLst/>
                <a:gdLst>
                  <a:gd name="T0" fmla="*/ 33 w 804"/>
                  <a:gd name="T1" fmla="*/ 429 h 500"/>
                  <a:gd name="T2" fmla="*/ 46 w 804"/>
                  <a:gd name="T3" fmla="*/ 431 h 500"/>
                  <a:gd name="T4" fmla="*/ 85 w 804"/>
                  <a:gd name="T5" fmla="*/ 434 h 500"/>
                  <a:gd name="T6" fmla="*/ 246 w 804"/>
                  <a:gd name="T7" fmla="*/ 449 h 500"/>
                  <a:gd name="T8" fmla="*/ 251 w 804"/>
                  <a:gd name="T9" fmla="*/ 388 h 500"/>
                  <a:gd name="T10" fmla="*/ 417 w 804"/>
                  <a:gd name="T11" fmla="*/ 251 h 500"/>
                  <a:gd name="T12" fmla="*/ 554 w 804"/>
                  <a:gd name="T13" fmla="*/ 416 h 500"/>
                  <a:gd name="T14" fmla="*/ 548 w 804"/>
                  <a:gd name="T15" fmla="*/ 478 h 500"/>
                  <a:gd name="T16" fmla="*/ 709 w 804"/>
                  <a:gd name="T17" fmla="*/ 493 h 500"/>
                  <a:gd name="T18" fmla="*/ 760 w 804"/>
                  <a:gd name="T19" fmla="*/ 498 h 500"/>
                  <a:gd name="T20" fmla="*/ 797 w 804"/>
                  <a:gd name="T21" fmla="*/ 467 h 500"/>
                  <a:gd name="T22" fmla="*/ 802 w 804"/>
                  <a:gd name="T23" fmla="*/ 412 h 500"/>
                  <a:gd name="T24" fmla="*/ 771 w 804"/>
                  <a:gd name="T25" fmla="*/ 374 h 500"/>
                  <a:gd name="T26" fmla="*/ 720 w 804"/>
                  <a:gd name="T27" fmla="*/ 369 h 500"/>
                  <a:gd name="T28" fmla="*/ 683 w 804"/>
                  <a:gd name="T29" fmla="*/ 250 h 500"/>
                  <a:gd name="T30" fmla="*/ 723 w 804"/>
                  <a:gd name="T31" fmla="*/ 217 h 500"/>
                  <a:gd name="T32" fmla="*/ 727 w 804"/>
                  <a:gd name="T33" fmla="*/ 169 h 500"/>
                  <a:gd name="T34" fmla="*/ 692 w 804"/>
                  <a:gd name="T35" fmla="*/ 126 h 500"/>
                  <a:gd name="T36" fmla="*/ 644 w 804"/>
                  <a:gd name="T37" fmla="*/ 122 h 500"/>
                  <a:gd name="T38" fmla="*/ 604 w 804"/>
                  <a:gd name="T39" fmla="*/ 154 h 500"/>
                  <a:gd name="T40" fmla="*/ 494 w 804"/>
                  <a:gd name="T41" fmla="*/ 96 h 500"/>
                  <a:gd name="T42" fmla="*/ 498 w 804"/>
                  <a:gd name="T43" fmla="*/ 45 h 500"/>
                  <a:gd name="T44" fmla="*/ 467 w 804"/>
                  <a:gd name="T45" fmla="*/ 7 h 500"/>
                  <a:gd name="T46" fmla="*/ 412 w 804"/>
                  <a:gd name="T47" fmla="*/ 2 h 500"/>
                  <a:gd name="T48" fmla="*/ 375 w 804"/>
                  <a:gd name="T49" fmla="*/ 33 h 500"/>
                  <a:gd name="T50" fmla="*/ 370 w 804"/>
                  <a:gd name="T51" fmla="*/ 85 h 500"/>
                  <a:gd name="T52" fmla="*/ 251 w 804"/>
                  <a:gd name="T53" fmla="*/ 121 h 500"/>
                  <a:gd name="T54" fmla="*/ 218 w 804"/>
                  <a:gd name="T55" fmla="*/ 82 h 500"/>
                  <a:gd name="T56" fmla="*/ 169 w 804"/>
                  <a:gd name="T57" fmla="*/ 77 h 500"/>
                  <a:gd name="T58" fmla="*/ 127 w 804"/>
                  <a:gd name="T59" fmla="*/ 112 h 500"/>
                  <a:gd name="T60" fmla="*/ 122 w 804"/>
                  <a:gd name="T61" fmla="*/ 161 h 500"/>
                  <a:gd name="T62" fmla="*/ 155 w 804"/>
                  <a:gd name="T63" fmla="*/ 201 h 500"/>
                  <a:gd name="T64" fmla="*/ 97 w 804"/>
                  <a:gd name="T65" fmla="*/ 311 h 500"/>
                  <a:gd name="T66" fmla="*/ 46 w 804"/>
                  <a:gd name="T67" fmla="*/ 306 h 500"/>
                  <a:gd name="T68" fmla="*/ 8 w 804"/>
                  <a:gd name="T69" fmla="*/ 337 h 500"/>
                  <a:gd name="T70" fmla="*/ 3 w 804"/>
                  <a:gd name="T71" fmla="*/ 392 h 500"/>
                  <a:gd name="T72" fmla="*/ 33 w 804"/>
                  <a:gd name="T73" fmla="*/ 429 h 500"/>
                  <a:gd name="T74" fmla="*/ 33 w 804"/>
                  <a:gd name="T75" fmla="*/ 429 h 500"/>
                  <a:gd name="T76" fmla="*/ 33 w 804"/>
                  <a:gd name="T77" fmla="*/ 429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804" h="500">
                    <a:moveTo>
                      <a:pt x="33" y="429"/>
                    </a:moveTo>
                    <a:cubicBezTo>
                      <a:pt x="46" y="431"/>
                      <a:pt x="46" y="431"/>
                      <a:pt x="46" y="431"/>
                    </a:cubicBezTo>
                    <a:cubicBezTo>
                      <a:pt x="85" y="434"/>
                      <a:pt x="85" y="434"/>
                      <a:pt x="85" y="434"/>
                    </a:cubicBezTo>
                    <a:cubicBezTo>
                      <a:pt x="246" y="449"/>
                      <a:pt x="246" y="449"/>
                      <a:pt x="246" y="449"/>
                    </a:cubicBezTo>
                    <a:cubicBezTo>
                      <a:pt x="251" y="388"/>
                      <a:pt x="251" y="388"/>
                      <a:pt x="251" y="388"/>
                    </a:cubicBezTo>
                    <a:cubicBezTo>
                      <a:pt x="259" y="304"/>
                      <a:pt x="333" y="243"/>
                      <a:pt x="417" y="251"/>
                    </a:cubicBezTo>
                    <a:cubicBezTo>
                      <a:pt x="500" y="259"/>
                      <a:pt x="561" y="333"/>
                      <a:pt x="554" y="416"/>
                    </a:cubicBezTo>
                    <a:cubicBezTo>
                      <a:pt x="548" y="478"/>
                      <a:pt x="548" y="478"/>
                      <a:pt x="548" y="478"/>
                    </a:cubicBezTo>
                    <a:cubicBezTo>
                      <a:pt x="709" y="493"/>
                      <a:pt x="709" y="493"/>
                      <a:pt x="709" y="493"/>
                    </a:cubicBezTo>
                    <a:cubicBezTo>
                      <a:pt x="760" y="498"/>
                      <a:pt x="760" y="498"/>
                      <a:pt x="760" y="498"/>
                    </a:cubicBezTo>
                    <a:cubicBezTo>
                      <a:pt x="779" y="500"/>
                      <a:pt x="796" y="485"/>
                      <a:pt x="797" y="467"/>
                    </a:cubicBezTo>
                    <a:cubicBezTo>
                      <a:pt x="802" y="412"/>
                      <a:pt x="802" y="412"/>
                      <a:pt x="802" y="412"/>
                    </a:cubicBezTo>
                    <a:cubicBezTo>
                      <a:pt x="804" y="393"/>
                      <a:pt x="790" y="376"/>
                      <a:pt x="771" y="374"/>
                    </a:cubicBezTo>
                    <a:cubicBezTo>
                      <a:pt x="720" y="369"/>
                      <a:pt x="720" y="369"/>
                      <a:pt x="720" y="369"/>
                    </a:cubicBezTo>
                    <a:cubicBezTo>
                      <a:pt x="716" y="327"/>
                      <a:pt x="703" y="286"/>
                      <a:pt x="683" y="250"/>
                    </a:cubicBezTo>
                    <a:cubicBezTo>
                      <a:pt x="723" y="217"/>
                      <a:pt x="723" y="217"/>
                      <a:pt x="723" y="217"/>
                    </a:cubicBezTo>
                    <a:cubicBezTo>
                      <a:pt x="738" y="205"/>
                      <a:pt x="740" y="183"/>
                      <a:pt x="727" y="169"/>
                    </a:cubicBezTo>
                    <a:cubicBezTo>
                      <a:pt x="692" y="126"/>
                      <a:pt x="692" y="126"/>
                      <a:pt x="692" y="126"/>
                    </a:cubicBezTo>
                    <a:cubicBezTo>
                      <a:pt x="680" y="111"/>
                      <a:pt x="658" y="109"/>
                      <a:pt x="644" y="122"/>
                    </a:cubicBezTo>
                    <a:cubicBezTo>
                      <a:pt x="604" y="154"/>
                      <a:pt x="604" y="154"/>
                      <a:pt x="604" y="154"/>
                    </a:cubicBezTo>
                    <a:cubicBezTo>
                      <a:pt x="572" y="128"/>
                      <a:pt x="534" y="108"/>
                      <a:pt x="494" y="96"/>
                    </a:cubicBezTo>
                    <a:cubicBezTo>
                      <a:pt x="498" y="45"/>
                      <a:pt x="498" y="45"/>
                      <a:pt x="498" y="45"/>
                    </a:cubicBezTo>
                    <a:cubicBezTo>
                      <a:pt x="500" y="26"/>
                      <a:pt x="486" y="9"/>
                      <a:pt x="467" y="7"/>
                    </a:cubicBezTo>
                    <a:cubicBezTo>
                      <a:pt x="412" y="2"/>
                      <a:pt x="412" y="2"/>
                      <a:pt x="412" y="2"/>
                    </a:cubicBezTo>
                    <a:cubicBezTo>
                      <a:pt x="393" y="0"/>
                      <a:pt x="376" y="14"/>
                      <a:pt x="375" y="33"/>
                    </a:cubicBezTo>
                    <a:cubicBezTo>
                      <a:pt x="370" y="85"/>
                      <a:pt x="370" y="85"/>
                      <a:pt x="370" y="85"/>
                    </a:cubicBezTo>
                    <a:cubicBezTo>
                      <a:pt x="327" y="89"/>
                      <a:pt x="287" y="101"/>
                      <a:pt x="251" y="121"/>
                    </a:cubicBezTo>
                    <a:cubicBezTo>
                      <a:pt x="218" y="82"/>
                      <a:pt x="218" y="82"/>
                      <a:pt x="218" y="82"/>
                    </a:cubicBezTo>
                    <a:cubicBezTo>
                      <a:pt x="206" y="67"/>
                      <a:pt x="184" y="65"/>
                      <a:pt x="169" y="77"/>
                    </a:cubicBezTo>
                    <a:cubicBezTo>
                      <a:pt x="127" y="112"/>
                      <a:pt x="127" y="112"/>
                      <a:pt x="127" y="112"/>
                    </a:cubicBezTo>
                    <a:cubicBezTo>
                      <a:pt x="112" y="125"/>
                      <a:pt x="110" y="146"/>
                      <a:pt x="122" y="161"/>
                    </a:cubicBezTo>
                    <a:cubicBezTo>
                      <a:pt x="155" y="201"/>
                      <a:pt x="155" y="201"/>
                      <a:pt x="155" y="201"/>
                    </a:cubicBezTo>
                    <a:cubicBezTo>
                      <a:pt x="129" y="233"/>
                      <a:pt x="109" y="270"/>
                      <a:pt x="97" y="311"/>
                    </a:cubicBezTo>
                    <a:cubicBezTo>
                      <a:pt x="46" y="306"/>
                      <a:pt x="46" y="306"/>
                      <a:pt x="46" y="306"/>
                    </a:cubicBezTo>
                    <a:cubicBezTo>
                      <a:pt x="27" y="304"/>
                      <a:pt x="10" y="318"/>
                      <a:pt x="8" y="337"/>
                    </a:cubicBezTo>
                    <a:cubicBezTo>
                      <a:pt x="3" y="392"/>
                      <a:pt x="3" y="392"/>
                      <a:pt x="3" y="392"/>
                    </a:cubicBezTo>
                    <a:cubicBezTo>
                      <a:pt x="0" y="411"/>
                      <a:pt x="14" y="428"/>
                      <a:pt x="33" y="429"/>
                    </a:cubicBezTo>
                    <a:close/>
                    <a:moveTo>
                      <a:pt x="33" y="429"/>
                    </a:moveTo>
                    <a:cubicBezTo>
                      <a:pt x="33" y="429"/>
                      <a:pt x="33" y="429"/>
                      <a:pt x="33" y="429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</p:grp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AEC5D3D6-0DD7-40FE-8980-A3B8304232CA}"/>
                </a:ext>
              </a:extLst>
            </p:cNvPr>
            <p:cNvGrpSpPr/>
            <p:nvPr/>
          </p:nvGrpSpPr>
          <p:grpSpPr>
            <a:xfrm>
              <a:off x="8111856" y="3786801"/>
              <a:ext cx="297794" cy="297794"/>
              <a:chOff x="6184900" y="7862888"/>
              <a:chExt cx="650875" cy="650875"/>
            </a:xfrm>
            <a:solidFill>
              <a:schemeClr val="bg2"/>
            </a:solidFill>
          </p:grpSpPr>
          <p:sp>
            <p:nvSpPr>
              <p:cNvPr id="109" name="Freeform 24">
                <a:extLst>
                  <a:ext uri="{FF2B5EF4-FFF2-40B4-BE49-F238E27FC236}">
                    <a16:creationId xmlns:a16="http://schemas.microsoft.com/office/drawing/2014/main" id="{AD5EEBA7-7A74-4089-9371-5BF21D75C5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443663" y="7862888"/>
                <a:ext cx="392112" cy="392113"/>
              </a:xfrm>
              <a:custGeom>
                <a:avLst/>
                <a:gdLst>
                  <a:gd name="T0" fmla="*/ 189 w 986"/>
                  <a:gd name="T1" fmla="*/ 693 h 986"/>
                  <a:gd name="T2" fmla="*/ 149 w 986"/>
                  <a:gd name="T3" fmla="*/ 688 h 986"/>
                  <a:gd name="T4" fmla="*/ 0 w 986"/>
                  <a:gd name="T5" fmla="*/ 837 h 986"/>
                  <a:gd name="T6" fmla="*/ 149 w 986"/>
                  <a:gd name="T7" fmla="*/ 986 h 986"/>
                  <a:gd name="T8" fmla="*/ 298 w 986"/>
                  <a:gd name="T9" fmla="*/ 837 h 986"/>
                  <a:gd name="T10" fmla="*/ 293 w 986"/>
                  <a:gd name="T11" fmla="*/ 797 h 986"/>
                  <a:gd name="T12" fmla="*/ 708 w 986"/>
                  <a:gd name="T13" fmla="*/ 382 h 986"/>
                  <a:gd name="T14" fmla="*/ 775 w 986"/>
                  <a:gd name="T15" fmla="*/ 391 h 986"/>
                  <a:gd name="T16" fmla="*/ 986 w 986"/>
                  <a:gd name="T17" fmla="*/ 181 h 986"/>
                  <a:gd name="T18" fmla="*/ 827 w 986"/>
                  <a:gd name="T19" fmla="*/ 159 h 986"/>
                  <a:gd name="T20" fmla="*/ 805 w 986"/>
                  <a:gd name="T21" fmla="*/ 0 h 986"/>
                  <a:gd name="T22" fmla="*/ 595 w 986"/>
                  <a:gd name="T23" fmla="*/ 211 h 986"/>
                  <a:gd name="T24" fmla="*/ 604 w 986"/>
                  <a:gd name="T25" fmla="*/ 278 h 986"/>
                  <a:gd name="T26" fmla="*/ 189 w 986"/>
                  <a:gd name="T27" fmla="*/ 693 h 986"/>
                  <a:gd name="T28" fmla="*/ 189 w 986"/>
                  <a:gd name="T29" fmla="*/ 693 h 986"/>
                  <a:gd name="T30" fmla="*/ 189 w 986"/>
                  <a:gd name="T31" fmla="*/ 693 h 9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86" h="986">
                    <a:moveTo>
                      <a:pt x="189" y="693"/>
                    </a:moveTo>
                    <a:cubicBezTo>
                      <a:pt x="176" y="690"/>
                      <a:pt x="163" y="688"/>
                      <a:pt x="149" y="688"/>
                    </a:cubicBezTo>
                    <a:cubicBezTo>
                      <a:pt x="67" y="688"/>
                      <a:pt x="0" y="755"/>
                      <a:pt x="0" y="837"/>
                    </a:cubicBezTo>
                    <a:cubicBezTo>
                      <a:pt x="0" y="919"/>
                      <a:pt x="67" y="986"/>
                      <a:pt x="149" y="986"/>
                    </a:cubicBezTo>
                    <a:cubicBezTo>
                      <a:pt x="231" y="986"/>
                      <a:pt x="298" y="919"/>
                      <a:pt x="298" y="837"/>
                    </a:cubicBezTo>
                    <a:cubicBezTo>
                      <a:pt x="298" y="823"/>
                      <a:pt x="296" y="810"/>
                      <a:pt x="293" y="797"/>
                    </a:cubicBezTo>
                    <a:cubicBezTo>
                      <a:pt x="708" y="382"/>
                      <a:pt x="708" y="382"/>
                      <a:pt x="708" y="382"/>
                    </a:cubicBezTo>
                    <a:cubicBezTo>
                      <a:pt x="775" y="391"/>
                      <a:pt x="775" y="391"/>
                      <a:pt x="775" y="391"/>
                    </a:cubicBezTo>
                    <a:cubicBezTo>
                      <a:pt x="986" y="181"/>
                      <a:pt x="986" y="181"/>
                      <a:pt x="986" y="181"/>
                    </a:cubicBezTo>
                    <a:cubicBezTo>
                      <a:pt x="827" y="159"/>
                      <a:pt x="827" y="159"/>
                      <a:pt x="827" y="159"/>
                    </a:cubicBezTo>
                    <a:cubicBezTo>
                      <a:pt x="805" y="0"/>
                      <a:pt x="805" y="0"/>
                      <a:pt x="805" y="0"/>
                    </a:cubicBezTo>
                    <a:cubicBezTo>
                      <a:pt x="595" y="211"/>
                      <a:pt x="595" y="211"/>
                      <a:pt x="595" y="211"/>
                    </a:cubicBezTo>
                    <a:cubicBezTo>
                      <a:pt x="604" y="278"/>
                      <a:pt x="604" y="278"/>
                      <a:pt x="604" y="278"/>
                    </a:cubicBezTo>
                    <a:lnTo>
                      <a:pt x="189" y="693"/>
                    </a:lnTo>
                    <a:close/>
                    <a:moveTo>
                      <a:pt x="189" y="693"/>
                    </a:moveTo>
                    <a:cubicBezTo>
                      <a:pt x="189" y="693"/>
                      <a:pt x="189" y="693"/>
                      <a:pt x="189" y="69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110" name="Freeform 25">
                <a:extLst>
                  <a:ext uri="{FF2B5EF4-FFF2-40B4-BE49-F238E27FC236}">
                    <a16:creationId xmlns:a16="http://schemas.microsoft.com/office/drawing/2014/main" id="{DB367345-13E9-41C0-914E-2635985980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13488" y="8012113"/>
                <a:ext cx="373062" cy="371475"/>
              </a:xfrm>
              <a:custGeom>
                <a:avLst/>
                <a:gdLst>
                  <a:gd name="T0" fmla="*/ 490 w 935"/>
                  <a:gd name="T1" fmla="*/ 174 h 935"/>
                  <a:gd name="T2" fmla="*/ 613 w 935"/>
                  <a:gd name="T3" fmla="*/ 52 h 935"/>
                  <a:gd name="T4" fmla="*/ 169 w 935"/>
                  <a:gd name="T5" fmla="*/ 155 h 935"/>
                  <a:gd name="T6" fmla="*/ 169 w 935"/>
                  <a:gd name="T7" fmla="*/ 766 h 935"/>
                  <a:gd name="T8" fmla="*/ 780 w 935"/>
                  <a:gd name="T9" fmla="*/ 766 h 935"/>
                  <a:gd name="T10" fmla="*/ 883 w 935"/>
                  <a:gd name="T11" fmla="*/ 322 h 935"/>
                  <a:gd name="T12" fmla="*/ 761 w 935"/>
                  <a:gd name="T13" fmla="*/ 445 h 935"/>
                  <a:gd name="T14" fmla="*/ 677 w 935"/>
                  <a:gd name="T15" fmla="*/ 664 h 935"/>
                  <a:gd name="T16" fmla="*/ 271 w 935"/>
                  <a:gd name="T17" fmla="*/ 664 h 935"/>
                  <a:gd name="T18" fmla="*/ 271 w 935"/>
                  <a:gd name="T19" fmla="*/ 258 h 935"/>
                  <a:gd name="T20" fmla="*/ 490 w 935"/>
                  <a:gd name="T21" fmla="*/ 174 h 935"/>
                  <a:gd name="T22" fmla="*/ 490 w 935"/>
                  <a:gd name="T23" fmla="*/ 174 h 935"/>
                  <a:gd name="T24" fmla="*/ 490 w 935"/>
                  <a:gd name="T25" fmla="*/ 174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35" h="935">
                    <a:moveTo>
                      <a:pt x="490" y="174"/>
                    </a:moveTo>
                    <a:cubicBezTo>
                      <a:pt x="613" y="52"/>
                      <a:pt x="613" y="52"/>
                      <a:pt x="613" y="52"/>
                    </a:cubicBezTo>
                    <a:cubicBezTo>
                      <a:pt x="462" y="0"/>
                      <a:pt x="289" y="35"/>
                      <a:pt x="169" y="155"/>
                    </a:cubicBezTo>
                    <a:cubicBezTo>
                      <a:pt x="0" y="324"/>
                      <a:pt x="0" y="598"/>
                      <a:pt x="169" y="766"/>
                    </a:cubicBezTo>
                    <a:cubicBezTo>
                      <a:pt x="337" y="935"/>
                      <a:pt x="611" y="935"/>
                      <a:pt x="780" y="766"/>
                    </a:cubicBezTo>
                    <a:cubicBezTo>
                      <a:pt x="900" y="646"/>
                      <a:pt x="935" y="473"/>
                      <a:pt x="883" y="322"/>
                    </a:cubicBezTo>
                    <a:cubicBezTo>
                      <a:pt x="761" y="445"/>
                      <a:pt x="761" y="445"/>
                      <a:pt x="761" y="445"/>
                    </a:cubicBezTo>
                    <a:cubicBezTo>
                      <a:pt x="765" y="523"/>
                      <a:pt x="737" y="604"/>
                      <a:pt x="677" y="664"/>
                    </a:cubicBezTo>
                    <a:cubicBezTo>
                      <a:pt x="565" y="776"/>
                      <a:pt x="383" y="776"/>
                      <a:pt x="271" y="664"/>
                    </a:cubicBezTo>
                    <a:cubicBezTo>
                      <a:pt x="159" y="552"/>
                      <a:pt x="159" y="370"/>
                      <a:pt x="271" y="258"/>
                    </a:cubicBezTo>
                    <a:cubicBezTo>
                      <a:pt x="331" y="198"/>
                      <a:pt x="411" y="170"/>
                      <a:pt x="490" y="174"/>
                    </a:cubicBezTo>
                    <a:close/>
                    <a:moveTo>
                      <a:pt x="490" y="174"/>
                    </a:moveTo>
                    <a:cubicBezTo>
                      <a:pt x="490" y="174"/>
                      <a:pt x="490" y="174"/>
                      <a:pt x="490" y="174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  <p:sp>
            <p:nvSpPr>
              <p:cNvPr id="111" name="Freeform 26">
                <a:extLst>
                  <a:ext uri="{FF2B5EF4-FFF2-40B4-BE49-F238E27FC236}">
                    <a16:creationId xmlns:a16="http://schemas.microsoft.com/office/drawing/2014/main" id="{44E30926-A6BF-4D9F-A9FE-914C61CE19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184900" y="7880350"/>
                <a:ext cx="631825" cy="633413"/>
              </a:xfrm>
              <a:custGeom>
                <a:avLst/>
                <a:gdLst>
                  <a:gd name="T0" fmla="*/ 1315 w 1592"/>
                  <a:gd name="T1" fmla="*/ 547 h 1592"/>
                  <a:gd name="T2" fmla="*/ 1203 w 1592"/>
                  <a:gd name="T3" fmla="*/ 1195 h 1592"/>
                  <a:gd name="T4" fmla="*/ 397 w 1592"/>
                  <a:gd name="T5" fmla="*/ 1195 h 1592"/>
                  <a:gd name="T6" fmla="*/ 397 w 1592"/>
                  <a:gd name="T7" fmla="*/ 389 h 1592"/>
                  <a:gd name="T8" fmla="*/ 1045 w 1592"/>
                  <a:gd name="T9" fmla="*/ 277 h 1592"/>
                  <a:gd name="T10" fmla="*/ 1162 w 1592"/>
                  <a:gd name="T11" fmla="*/ 159 h 1592"/>
                  <a:gd name="T12" fmla="*/ 285 w 1592"/>
                  <a:gd name="T13" fmla="*/ 276 h 1592"/>
                  <a:gd name="T14" fmla="*/ 285 w 1592"/>
                  <a:gd name="T15" fmla="*/ 1307 h 1592"/>
                  <a:gd name="T16" fmla="*/ 1315 w 1592"/>
                  <a:gd name="T17" fmla="*/ 1307 h 1592"/>
                  <a:gd name="T18" fmla="*/ 1432 w 1592"/>
                  <a:gd name="T19" fmla="*/ 429 h 1592"/>
                  <a:gd name="T20" fmla="*/ 1315 w 1592"/>
                  <a:gd name="T21" fmla="*/ 547 h 1592"/>
                  <a:gd name="T22" fmla="*/ 1315 w 1592"/>
                  <a:gd name="T23" fmla="*/ 547 h 1592"/>
                  <a:gd name="T24" fmla="*/ 1315 w 1592"/>
                  <a:gd name="T25" fmla="*/ 547 h 1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92" h="1592">
                    <a:moveTo>
                      <a:pt x="1315" y="547"/>
                    </a:moveTo>
                    <a:cubicBezTo>
                      <a:pt x="1416" y="759"/>
                      <a:pt x="1379" y="1020"/>
                      <a:pt x="1203" y="1195"/>
                    </a:cubicBezTo>
                    <a:cubicBezTo>
                      <a:pt x="981" y="1418"/>
                      <a:pt x="620" y="1418"/>
                      <a:pt x="397" y="1195"/>
                    </a:cubicBezTo>
                    <a:cubicBezTo>
                      <a:pt x="174" y="972"/>
                      <a:pt x="174" y="611"/>
                      <a:pt x="397" y="389"/>
                    </a:cubicBezTo>
                    <a:cubicBezTo>
                      <a:pt x="572" y="213"/>
                      <a:pt x="833" y="176"/>
                      <a:pt x="1045" y="277"/>
                    </a:cubicBezTo>
                    <a:cubicBezTo>
                      <a:pt x="1162" y="159"/>
                      <a:pt x="1162" y="159"/>
                      <a:pt x="1162" y="159"/>
                    </a:cubicBezTo>
                    <a:cubicBezTo>
                      <a:pt x="884" y="0"/>
                      <a:pt x="522" y="39"/>
                      <a:pt x="285" y="276"/>
                    </a:cubicBezTo>
                    <a:cubicBezTo>
                      <a:pt x="0" y="561"/>
                      <a:pt x="0" y="1023"/>
                      <a:pt x="285" y="1307"/>
                    </a:cubicBezTo>
                    <a:cubicBezTo>
                      <a:pt x="569" y="1592"/>
                      <a:pt x="1031" y="1592"/>
                      <a:pt x="1315" y="1307"/>
                    </a:cubicBezTo>
                    <a:cubicBezTo>
                      <a:pt x="1553" y="1069"/>
                      <a:pt x="1592" y="708"/>
                      <a:pt x="1432" y="429"/>
                    </a:cubicBezTo>
                    <a:lnTo>
                      <a:pt x="1315" y="547"/>
                    </a:lnTo>
                    <a:close/>
                    <a:moveTo>
                      <a:pt x="1315" y="547"/>
                    </a:moveTo>
                    <a:cubicBezTo>
                      <a:pt x="1315" y="547"/>
                      <a:pt x="1315" y="547"/>
                      <a:pt x="1315" y="547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400"/>
              </a:p>
            </p:txBody>
          </p:sp>
        </p:grp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0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721208" y="1721257"/>
            <a:ext cx="10749583" cy="4381493"/>
            <a:chOff x="719527" y="1451434"/>
            <a:chExt cx="10749583" cy="4381493"/>
          </a:xfrm>
        </p:grpSpPr>
        <p:grpSp>
          <p:nvGrpSpPr>
            <p:cNvPr id="22" name="Group 21"/>
            <p:cNvGrpSpPr/>
            <p:nvPr/>
          </p:nvGrpSpPr>
          <p:grpSpPr>
            <a:xfrm>
              <a:off x="4119003" y="1451434"/>
              <a:ext cx="3953995" cy="3955132"/>
              <a:chOff x="3822491" y="1371425"/>
              <a:chExt cx="3953995" cy="3955132"/>
            </a:xfrm>
          </p:grpSpPr>
          <p:sp>
            <p:nvSpPr>
              <p:cNvPr id="4" name="Freeform 3"/>
              <p:cNvSpPr>
                <a:spLocks/>
              </p:cNvSpPr>
              <p:nvPr/>
            </p:nvSpPr>
            <p:spPr bwMode="auto">
              <a:xfrm>
                <a:off x="5800057" y="1371425"/>
                <a:ext cx="1976429" cy="2283469"/>
              </a:xfrm>
              <a:custGeom>
                <a:avLst/>
                <a:gdLst>
                  <a:gd name="T0" fmla="*/ 0 w 406"/>
                  <a:gd name="T1" fmla="*/ 127 h 469"/>
                  <a:gd name="T2" fmla="*/ 0 w 406"/>
                  <a:gd name="T3" fmla="*/ 152 h 469"/>
                  <a:gd name="T4" fmla="*/ 254 w 406"/>
                  <a:gd name="T5" fmla="*/ 406 h 469"/>
                  <a:gd name="T6" fmla="*/ 279 w 406"/>
                  <a:gd name="T7" fmla="*/ 406 h 469"/>
                  <a:gd name="T8" fmla="*/ 343 w 406"/>
                  <a:gd name="T9" fmla="*/ 469 h 469"/>
                  <a:gd name="T10" fmla="*/ 406 w 406"/>
                  <a:gd name="T11" fmla="*/ 406 h 469"/>
                  <a:gd name="T12" fmla="*/ 0 w 406"/>
                  <a:gd name="T13" fmla="*/ 0 h 469"/>
                  <a:gd name="T14" fmla="*/ 64 w 406"/>
                  <a:gd name="T15" fmla="*/ 63 h 469"/>
                  <a:gd name="T16" fmla="*/ 0 w 406"/>
                  <a:gd name="T17" fmla="*/ 127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6" h="469">
                    <a:moveTo>
                      <a:pt x="0" y="127"/>
                    </a:moveTo>
                    <a:cubicBezTo>
                      <a:pt x="0" y="152"/>
                      <a:pt x="0" y="152"/>
                      <a:pt x="0" y="152"/>
                    </a:cubicBezTo>
                    <a:cubicBezTo>
                      <a:pt x="140" y="152"/>
                      <a:pt x="254" y="266"/>
                      <a:pt x="254" y="406"/>
                    </a:cubicBezTo>
                    <a:cubicBezTo>
                      <a:pt x="279" y="406"/>
                      <a:pt x="279" y="406"/>
                      <a:pt x="279" y="406"/>
                    </a:cubicBezTo>
                    <a:cubicBezTo>
                      <a:pt x="343" y="469"/>
                      <a:pt x="343" y="469"/>
                      <a:pt x="343" y="469"/>
                    </a:cubicBezTo>
                    <a:cubicBezTo>
                      <a:pt x="406" y="406"/>
                      <a:pt x="406" y="406"/>
                      <a:pt x="406" y="406"/>
                    </a:cubicBezTo>
                    <a:cubicBezTo>
                      <a:pt x="406" y="182"/>
                      <a:pt x="225" y="0"/>
                      <a:pt x="0" y="0"/>
                    </a:cubicBezTo>
                    <a:cubicBezTo>
                      <a:pt x="64" y="63"/>
                      <a:pt x="64" y="63"/>
                      <a:pt x="64" y="63"/>
                    </a:cubicBezTo>
                    <a:lnTo>
                      <a:pt x="0" y="127"/>
                    </a:lnTo>
                    <a:close/>
                  </a:path>
                </a:pathLst>
              </a:custGeom>
              <a:solidFill>
                <a:srgbClr val="4B63A4"/>
              </a:solidFill>
              <a:ln>
                <a:noFill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6">
                  <a:latin typeface="+mn-lt"/>
                </a:endParaRPr>
              </a:p>
            </p:txBody>
          </p:sp>
          <p:sp>
            <p:nvSpPr>
              <p:cNvPr id="5" name="Freeform 4"/>
              <p:cNvSpPr>
                <a:spLocks/>
              </p:cNvSpPr>
              <p:nvPr/>
            </p:nvSpPr>
            <p:spPr bwMode="auto">
              <a:xfrm>
                <a:off x="3822491" y="3043088"/>
                <a:ext cx="1977566" cy="2283469"/>
              </a:xfrm>
              <a:custGeom>
                <a:avLst/>
                <a:gdLst>
                  <a:gd name="T0" fmla="*/ 406 w 406"/>
                  <a:gd name="T1" fmla="*/ 342 h 469"/>
                  <a:gd name="T2" fmla="*/ 406 w 406"/>
                  <a:gd name="T3" fmla="*/ 317 h 469"/>
                  <a:gd name="T4" fmla="*/ 153 w 406"/>
                  <a:gd name="T5" fmla="*/ 63 h 469"/>
                  <a:gd name="T6" fmla="*/ 127 w 406"/>
                  <a:gd name="T7" fmla="*/ 63 h 469"/>
                  <a:gd name="T8" fmla="*/ 64 w 406"/>
                  <a:gd name="T9" fmla="*/ 0 h 469"/>
                  <a:gd name="T10" fmla="*/ 0 w 406"/>
                  <a:gd name="T11" fmla="*/ 63 h 469"/>
                  <a:gd name="T12" fmla="*/ 406 w 406"/>
                  <a:gd name="T13" fmla="*/ 469 h 469"/>
                  <a:gd name="T14" fmla="*/ 343 w 406"/>
                  <a:gd name="T15" fmla="*/ 405 h 469"/>
                  <a:gd name="T16" fmla="*/ 406 w 406"/>
                  <a:gd name="T17" fmla="*/ 342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6" h="469">
                    <a:moveTo>
                      <a:pt x="406" y="342"/>
                    </a:moveTo>
                    <a:cubicBezTo>
                      <a:pt x="406" y="317"/>
                      <a:pt x="406" y="317"/>
                      <a:pt x="406" y="317"/>
                    </a:cubicBezTo>
                    <a:cubicBezTo>
                      <a:pt x="266" y="317"/>
                      <a:pt x="153" y="203"/>
                      <a:pt x="153" y="63"/>
                    </a:cubicBezTo>
                    <a:cubicBezTo>
                      <a:pt x="127" y="63"/>
                      <a:pt x="127" y="63"/>
                      <a:pt x="127" y="63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0" y="63"/>
                      <a:pt x="0" y="63"/>
                      <a:pt x="0" y="63"/>
                    </a:cubicBezTo>
                    <a:cubicBezTo>
                      <a:pt x="0" y="287"/>
                      <a:pt x="182" y="469"/>
                      <a:pt x="406" y="469"/>
                    </a:cubicBezTo>
                    <a:cubicBezTo>
                      <a:pt x="343" y="405"/>
                      <a:pt x="343" y="405"/>
                      <a:pt x="343" y="405"/>
                    </a:cubicBezTo>
                    <a:lnTo>
                      <a:pt x="406" y="342"/>
                    </a:lnTo>
                    <a:close/>
                  </a:path>
                </a:pathLst>
              </a:custGeom>
              <a:solidFill>
                <a:srgbClr val="3E7AAF"/>
              </a:solidFill>
              <a:ln>
                <a:noFill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6">
                  <a:latin typeface="+mn-lt"/>
                </a:endParaRPr>
              </a:p>
            </p:txBody>
          </p:sp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3822491" y="1371425"/>
                <a:ext cx="2289155" cy="1977567"/>
              </a:xfrm>
              <a:custGeom>
                <a:avLst/>
                <a:gdLst>
                  <a:gd name="T0" fmla="*/ 127 w 470"/>
                  <a:gd name="T1" fmla="*/ 406 h 406"/>
                  <a:gd name="T2" fmla="*/ 153 w 470"/>
                  <a:gd name="T3" fmla="*/ 406 h 406"/>
                  <a:gd name="T4" fmla="*/ 406 w 470"/>
                  <a:gd name="T5" fmla="*/ 152 h 406"/>
                  <a:gd name="T6" fmla="*/ 406 w 470"/>
                  <a:gd name="T7" fmla="*/ 127 h 406"/>
                  <a:gd name="T8" fmla="*/ 470 w 470"/>
                  <a:gd name="T9" fmla="*/ 63 h 406"/>
                  <a:gd name="T10" fmla="*/ 406 w 470"/>
                  <a:gd name="T11" fmla="*/ 0 h 406"/>
                  <a:gd name="T12" fmla="*/ 0 w 470"/>
                  <a:gd name="T13" fmla="*/ 406 h 406"/>
                  <a:gd name="T14" fmla="*/ 64 w 470"/>
                  <a:gd name="T15" fmla="*/ 343 h 406"/>
                  <a:gd name="T16" fmla="*/ 127 w 470"/>
                  <a:gd name="T17" fmla="*/ 406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0" h="406">
                    <a:moveTo>
                      <a:pt x="127" y="406"/>
                    </a:moveTo>
                    <a:cubicBezTo>
                      <a:pt x="153" y="406"/>
                      <a:pt x="153" y="406"/>
                      <a:pt x="153" y="406"/>
                    </a:cubicBezTo>
                    <a:cubicBezTo>
                      <a:pt x="153" y="266"/>
                      <a:pt x="266" y="152"/>
                      <a:pt x="406" y="152"/>
                    </a:cubicBezTo>
                    <a:cubicBezTo>
                      <a:pt x="406" y="127"/>
                      <a:pt x="406" y="127"/>
                      <a:pt x="406" y="127"/>
                    </a:cubicBezTo>
                    <a:cubicBezTo>
                      <a:pt x="470" y="63"/>
                      <a:pt x="470" y="63"/>
                      <a:pt x="470" y="63"/>
                    </a:cubicBezTo>
                    <a:cubicBezTo>
                      <a:pt x="406" y="0"/>
                      <a:pt x="406" y="0"/>
                      <a:pt x="406" y="0"/>
                    </a:cubicBezTo>
                    <a:cubicBezTo>
                      <a:pt x="182" y="0"/>
                      <a:pt x="0" y="182"/>
                      <a:pt x="0" y="406"/>
                    </a:cubicBezTo>
                    <a:cubicBezTo>
                      <a:pt x="64" y="343"/>
                      <a:pt x="64" y="343"/>
                      <a:pt x="64" y="343"/>
                    </a:cubicBezTo>
                    <a:lnTo>
                      <a:pt x="127" y="406"/>
                    </a:lnTo>
                    <a:close/>
                  </a:path>
                </a:pathLst>
              </a:custGeom>
              <a:solidFill>
                <a:srgbClr val="3E8F9A"/>
              </a:solidFill>
              <a:ln>
                <a:noFill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6">
                  <a:latin typeface="+mn-lt"/>
                </a:endParaRPr>
              </a:p>
            </p:txBody>
          </p:sp>
          <p:sp>
            <p:nvSpPr>
              <p:cNvPr id="7" name="Freeform 6"/>
              <p:cNvSpPr>
                <a:spLocks/>
              </p:cNvSpPr>
              <p:nvPr/>
            </p:nvSpPr>
            <p:spPr bwMode="auto">
              <a:xfrm>
                <a:off x="5493017" y="3348992"/>
                <a:ext cx="2283469" cy="1977565"/>
              </a:xfrm>
              <a:custGeom>
                <a:avLst/>
                <a:gdLst>
                  <a:gd name="T0" fmla="*/ 406 w 469"/>
                  <a:gd name="T1" fmla="*/ 63 h 406"/>
                  <a:gd name="T2" fmla="*/ 342 w 469"/>
                  <a:gd name="T3" fmla="*/ 0 h 406"/>
                  <a:gd name="T4" fmla="*/ 317 w 469"/>
                  <a:gd name="T5" fmla="*/ 0 h 406"/>
                  <a:gd name="T6" fmla="*/ 63 w 469"/>
                  <a:gd name="T7" fmla="*/ 254 h 406"/>
                  <a:gd name="T8" fmla="*/ 63 w 469"/>
                  <a:gd name="T9" fmla="*/ 279 h 406"/>
                  <a:gd name="T10" fmla="*/ 0 w 469"/>
                  <a:gd name="T11" fmla="*/ 342 h 406"/>
                  <a:gd name="T12" fmla="*/ 63 w 469"/>
                  <a:gd name="T13" fmla="*/ 406 h 406"/>
                  <a:gd name="T14" fmla="*/ 469 w 469"/>
                  <a:gd name="T15" fmla="*/ 0 h 406"/>
                  <a:gd name="T16" fmla="*/ 406 w 469"/>
                  <a:gd name="T17" fmla="*/ 63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9" h="406">
                    <a:moveTo>
                      <a:pt x="406" y="63"/>
                    </a:moveTo>
                    <a:cubicBezTo>
                      <a:pt x="342" y="0"/>
                      <a:pt x="342" y="0"/>
                      <a:pt x="342" y="0"/>
                    </a:cubicBezTo>
                    <a:cubicBezTo>
                      <a:pt x="317" y="0"/>
                      <a:pt x="317" y="0"/>
                      <a:pt x="317" y="0"/>
                    </a:cubicBezTo>
                    <a:cubicBezTo>
                      <a:pt x="317" y="140"/>
                      <a:pt x="203" y="254"/>
                      <a:pt x="63" y="254"/>
                    </a:cubicBezTo>
                    <a:cubicBezTo>
                      <a:pt x="63" y="279"/>
                      <a:pt x="63" y="279"/>
                      <a:pt x="63" y="279"/>
                    </a:cubicBezTo>
                    <a:cubicBezTo>
                      <a:pt x="0" y="342"/>
                      <a:pt x="0" y="342"/>
                      <a:pt x="0" y="342"/>
                    </a:cubicBezTo>
                    <a:cubicBezTo>
                      <a:pt x="63" y="406"/>
                      <a:pt x="63" y="406"/>
                      <a:pt x="63" y="406"/>
                    </a:cubicBezTo>
                    <a:cubicBezTo>
                      <a:pt x="288" y="406"/>
                      <a:pt x="469" y="224"/>
                      <a:pt x="469" y="0"/>
                    </a:cubicBezTo>
                    <a:lnTo>
                      <a:pt x="406" y="63"/>
                    </a:lnTo>
                    <a:close/>
                  </a:path>
                </a:pathLst>
              </a:custGeom>
              <a:solidFill>
                <a:srgbClr val="7EC7BC"/>
              </a:solidFill>
              <a:ln>
                <a:noFill/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6">
                  <a:latin typeface="+mn-lt"/>
                </a:endParaRPr>
              </a:p>
            </p:txBody>
          </p:sp>
          <p:sp>
            <p:nvSpPr>
              <p:cNvPr id="10" name="Oval 9"/>
              <p:cNvSpPr>
                <a:spLocks/>
              </p:cNvSpPr>
              <p:nvPr/>
            </p:nvSpPr>
            <p:spPr bwMode="auto">
              <a:xfrm>
                <a:off x="4124982" y="1551175"/>
                <a:ext cx="716338" cy="7179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E8F9A"/>
                </a:solidFill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6">
                  <a:latin typeface="+mn-lt"/>
                </a:endParaRP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8601CF63-CE50-41A0-8945-A2945BCC98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946454" y="2495389"/>
                <a:ext cx="1707205" cy="1707205"/>
              </a:xfrm>
              <a:prstGeom prst="ellipse">
                <a:avLst/>
              </a:prstGeom>
              <a:gradFill>
                <a:gsLst>
                  <a:gs pos="100000">
                    <a:srgbClr val="4B63A3"/>
                  </a:gs>
                  <a:gs pos="0">
                    <a:srgbClr val="4B63A4"/>
                  </a:gs>
                </a:gsLst>
                <a:lin ang="0" scaled="1"/>
              </a:gradFill>
              <a:ln w="38100" cap="rnd">
                <a:noFill/>
                <a:round/>
              </a:ln>
              <a:effectLst>
                <a:outerShdw blurRad="1231900" dist="609600" dir="2700000" algn="tl" rotWithShape="0">
                  <a:prstClr val="black">
                    <a:alpha val="18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lvl="0" algn="ctr"/>
                <a:endParaRPr lang="en-US" sz="1400" dirty="0">
                  <a:solidFill>
                    <a:schemeClr val="bg1"/>
                  </a:solidFill>
                  <a:latin typeface="Montserrat" panose="00000500000000000000" pitchFamily="50" charset="0"/>
                </a:endParaRPr>
              </a:p>
            </p:txBody>
          </p:sp>
          <p:sp>
            <p:nvSpPr>
              <p:cNvPr id="14" name="Oval 13"/>
              <p:cNvSpPr>
                <a:spLocks/>
              </p:cNvSpPr>
              <p:nvPr/>
            </p:nvSpPr>
            <p:spPr bwMode="auto">
              <a:xfrm>
                <a:off x="3998068" y="4214035"/>
                <a:ext cx="716338" cy="7179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E7AAE"/>
                </a:solidFill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6">
                  <a:latin typeface="+mn-lt"/>
                </a:endParaRPr>
              </a:p>
            </p:txBody>
          </p:sp>
          <p:sp>
            <p:nvSpPr>
              <p:cNvPr id="15" name="Oval 14"/>
              <p:cNvSpPr>
                <a:spLocks/>
              </p:cNvSpPr>
              <p:nvPr/>
            </p:nvSpPr>
            <p:spPr bwMode="auto">
              <a:xfrm>
                <a:off x="6853138" y="4245734"/>
                <a:ext cx="716338" cy="7179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7DC5BA"/>
                </a:solidFill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6">
                  <a:latin typeface="+mn-lt"/>
                </a:endParaRPr>
              </a:p>
            </p:txBody>
          </p:sp>
          <p:sp>
            <p:nvSpPr>
              <p:cNvPr id="16" name="Oval 15"/>
              <p:cNvSpPr>
                <a:spLocks/>
              </p:cNvSpPr>
              <p:nvPr/>
            </p:nvSpPr>
            <p:spPr bwMode="auto">
              <a:xfrm>
                <a:off x="6788271" y="1551175"/>
                <a:ext cx="716338" cy="7179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4A62A3"/>
                </a:solidFill>
              </a:ln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d-ID" sz="2876">
                  <a:latin typeface="+mn-lt"/>
                </a:endParaRPr>
              </a:p>
            </p:txBody>
          </p:sp>
          <p:sp>
            <p:nvSpPr>
              <p:cNvPr id="17" name="Freeform 16"/>
              <p:cNvSpPr>
                <a:spLocks noEditPoints="1"/>
              </p:cNvSpPr>
              <p:nvPr/>
            </p:nvSpPr>
            <p:spPr bwMode="auto">
              <a:xfrm>
                <a:off x="6973543" y="1697228"/>
                <a:ext cx="345795" cy="425813"/>
              </a:xfrm>
              <a:custGeom>
                <a:avLst/>
                <a:gdLst>
                  <a:gd name="T0" fmla="*/ 633 w 633"/>
                  <a:gd name="T1" fmla="*/ 505 h 779"/>
                  <a:gd name="T2" fmla="*/ 570 w 633"/>
                  <a:gd name="T3" fmla="*/ 505 h 779"/>
                  <a:gd name="T4" fmla="*/ 570 w 633"/>
                  <a:gd name="T5" fmla="*/ 307 h 779"/>
                  <a:gd name="T6" fmla="*/ 333 w 633"/>
                  <a:gd name="T7" fmla="*/ 307 h 779"/>
                  <a:gd name="T8" fmla="*/ 333 w 633"/>
                  <a:gd name="T9" fmla="*/ 505 h 779"/>
                  <a:gd name="T10" fmla="*/ 270 w 633"/>
                  <a:gd name="T11" fmla="*/ 505 h 779"/>
                  <a:gd name="T12" fmla="*/ 451 w 633"/>
                  <a:gd name="T13" fmla="*/ 779 h 779"/>
                  <a:gd name="T14" fmla="*/ 633 w 633"/>
                  <a:gd name="T15" fmla="*/ 505 h 779"/>
                  <a:gd name="T16" fmla="*/ 300 w 633"/>
                  <a:gd name="T17" fmla="*/ 472 h 779"/>
                  <a:gd name="T18" fmla="*/ 300 w 633"/>
                  <a:gd name="T19" fmla="*/ 274 h 779"/>
                  <a:gd name="T20" fmla="*/ 362 w 633"/>
                  <a:gd name="T21" fmla="*/ 274 h 779"/>
                  <a:gd name="T22" fmla="*/ 181 w 633"/>
                  <a:gd name="T23" fmla="*/ 0 h 779"/>
                  <a:gd name="T24" fmla="*/ 0 w 633"/>
                  <a:gd name="T25" fmla="*/ 274 h 779"/>
                  <a:gd name="T26" fmla="*/ 63 w 633"/>
                  <a:gd name="T27" fmla="*/ 274 h 779"/>
                  <a:gd name="T28" fmla="*/ 63 w 633"/>
                  <a:gd name="T29" fmla="*/ 472 h 779"/>
                  <a:gd name="T30" fmla="*/ 300 w 633"/>
                  <a:gd name="T31" fmla="*/ 472 h 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33" h="779">
                    <a:moveTo>
                      <a:pt x="633" y="505"/>
                    </a:moveTo>
                    <a:lnTo>
                      <a:pt x="570" y="505"/>
                    </a:lnTo>
                    <a:lnTo>
                      <a:pt x="570" y="307"/>
                    </a:lnTo>
                    <a:lnTo>
                      <a:pt x="333" y="307"/>
                    </a:lnTo>
                    <a:lnTo>
                      <a:pt x="333" y="505"/>
                    </a:lnTo>
                    <a:lnTo>
                      <a:pt x="270" y="505"/>
                    </a:lnTo>
                    <a:lnTo>
                      <a:pt x="451" y="779"/>
                    </a:lnTo>
                    <a:lnTo>
                      <a:pt x="633" y="505"/>
                    </a:lnTo>
                    <a:close/>
                    <a:moveTo>
                      <a:pt x="300" y="472"/>
                    </a:moveTo>
                    <a:lnTo>
                      <a:pt x="300" y="274"/>
                    </a:lnTo>
                    <a:lnTo>
                      <a:pt x="362" y="274"/>
                    </a:lnTo>
                    <a:lnTo>
                      <a:pt x="181" y="0"/>
                    </a:lnTo>
                    <a:lnTo>
                      <a:pt x="0" y="274"/>
                    </a:lnTo>
                    <a:lnTo>
                      <a:pt x="63" y="274"/>
                    </a:lnTo>
                    <a:lnTo>
                      <a:pt x="63" y="472"/>
                    </a:lnTo>
                    <a:lnTo>
                      <a:pt x="300" y="472"/>
                    </a:lnTo>
                    <a:close/>
                  </a:path>
                </a:pathLst>
              </a:custGeom>
              <a:solidFill>
                <a:srgbClr val="485F9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76">
                  <a:latin typeface="+mn-lt"/>
                </a:endParaRPr>
              </a:p>
            </p:txBody>
          </p:sp>
          <p:sp>
            <p:nvSpPr>
              <p:cNvPr id="18" name="Freeform 263"/>
              <p:cNvSpPr>
                <a:spLocks noEditPoints="1"/>
              </p:cNvSpPr>
              <p:nvPr/>
            </p:nvSpPr>
            <p:spPr bwMode="auto">
              <a:xfrm>
                <a:off x="4198441" y="4401037"/>
                <a:ext cx="315593" cy="343915"/>
              </a:xfrm>
              <a:custGeom>
                <a:avLst/>
                <a:gdLst>
                  <a:gd name="T0" fmla="*/ 516 w 544"/>
                  <a:gd name="T1" fmla="*/ 188 h 592"/>
                  <a:gd name="T2" fmla="*/ 272 w 544"/>
                  <a:gd name="T3" fmla="*/ 243 h 592"/>
                  <a:gd name="T4" fmla="*/ 29 w 544"/>
                  <a:gd name="T5" fmla="*/ 188 h 592"/>
                  <a:gd name="T6" fmla="*/ 0 w 544"/>
                  <a:gd name="T7" fmla="*/ 232 h 592"/>
                  <a:gd name="T8" fmla="*/ 272 w 544"/>
                  <a:gd name="T9" fmla="*/ 332 h 592"/>
                  <a:gd name="T10" fmla="*/ 544 w 544"/>
                  <a:gd name="T11" fmla="*/ 232 h 592"/>
                  <a:gd name="T12" fmla="*/ 516 w 544"/>
                  <a:gd name="T13" fmla="*/ 188 h 592"/>
                  <a:gd name="T14" fmla="*/ 516 w 544"/>
                  <a:gd name="T15" fmla="*/ 448 h 592"/>
                  <a:gd name="T16" fmla="*/ 272 w 544"/>
                  <a:gd name="T17" fmla="*/ 504 h 592"/>
                  <a:gd name="T18" fmla="*/ 29 w 544"/>
                  <a:gd name="T19" fmla="*/ 448 h 592"/>
                  <a:gd name="T20" fmla="*/ 0 w 544"/>
                  <a:gd name="T21" fmla="*/ 493 h 592"/>
                  <a:gd name="T22" fmla="*/ 272 w 544"/>
                  <a:gd name="T23" fmla="*/ 592 h 592"/>
                  <a:gd name="T24" fmla="*/ 544 w 544"/>
                  <a:gd name="T25" fmla="*/ 493 h 592"/>
                  <a:gd name="T26" fmla="*/ 516 w 544"/>
                  <a:gd name="T27" fmla="*/ 448 h 592"/>
                  <a:gd name="T28" fmla="*/ 516 w 544"/>
                  <a:gd name="T29" fmla="*/ 321 h 592"/>
                  <a:gd name="T30" fmla="*/ 272 w 544"/>
                  <a:gd name="T31" fmla="*/ 376 h 592"/>
                  <a:gd name="T32" fmla="*/ 29 w 544"/>
                  <a:gd name="T33" fmla="*/ 321 h 592"/>
                  <a:gd name="T34" fmla="*/ 0 w 544"/>
                  <a:gd name="T35" fmla="*/ 365 h 592"/>
                  <a:gd name="T36" fmla="*/ 272 w 544"/>
                  <a:gd name="T37" fmla="*/ 464 h 592"/>
                  <a:gd name="T38" fmla="*/ 544 w 544"/>
                  <a:gd name="T39" fmla="*/ 365 h 592"/>
                  <a:gd name="T40" fmla="*/ 516 w 544"/>
                  <a:gd name="T41" fmla="*/ 321 h 592"/>
                  <a:gd name="T42" fmla="*/ 272 w 544"/>
                  <a:gd name="T43" fmla="*/ 199 h 592"/>
                  <a:gd name="T44" fmla="*/ 544 w 544"/>
                  <a:gd name="T45" fmla="*/ 99 h 592"/>
                  <a:gd name="T46" fmla="*/ 272 w 544"/>
                  <a:gd name="T47" fmla="*/ 0 h 592"/>
                  <a:gd name="T48" fmla="*/ 0 w 544"/>
                  <a:gd name="T49" fmla="*/ 99 h 592"/>
                  <a:gd name="T50" fmla="*/ 272 w 544"/>
                  <a:gd name="T51" fmla="*/ 199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44" h="592">
                    <a:moveTo>
                      <a:pt x="516" y="188"/>
                    </a:moveTo>
                    <a:cubicBezTo>
                      <a:pt x="471" y="221"/>
                      <a:pt x="379" y="243"/>
                      <a:pt x="272" y="243"/>
                    </a:cubicBezTo>
                    <a:cubicBezTo>
                      <a:pt x="165" y="243"/>
                      <a:pt x="73" y="221"/>
                      <a:pt x="29" y="188"/>
                    </a:cubicBezTo>
                    <a:cubicBezTo>
                      <a:pt x="11" y="201"/>
                      <a:pt x="0" y="216"/>
                      <a:pt x="0" y="232"/>
                    </a:cubicBezTo>
                    <a:cubicBezTo>
                      <a:pt x="0" y="287"/>
                      <a:pt x="122" y="332"/>
                      <a:pt x="272" y="332"/>
                    </a:cubicBezTo>
                    <a:cubicBezTo>
                      <a:pt x="422" y="332"/>
                      <a:pt x="544" y="287"/>
                      <a:pt x="544" y="232"/>
                    </a:cubicBezTo>
                    <a:cubicBezTo>
                      <a:pt x="544" y="216"/>
                      <a:pt x="534" y="201"/>
                      <a:pt x="516" y="188"/>
                    </a:cubicBezTo>
                    <a:close/>
                    <a:moveTo>
                      <a:pt x="516" y="448"/>
                    </a:moveTo>
                    <a:cubicBezTo>
                      <a:pt x="471" y="481"/>
                      <a:pt x="379" y="504"/>
                      <a:pt x="272" y="504"/>
                    </a:cubicBezTo>
                    <a:cubicBezTo>
                      <a:pt x="165" y="504"/>
                      <a:pt x="73" y="481"/>
                      <a:pt x="29" y="448"/>
                    </a:cubicBezTo>
                    <a:cubicBezTo>
                      <a:pt x="11" y="462"/>
                      <a:pt x="0" y="477"/>
                      <a:pt x="0" y="493"/>
                    </a:cubicBezTo>
                    <a:cubicBezTo>
                      <a:pt x="0" y="548"/>
                      <a:pt x="122" y="592"/>
                      <a:pt x="272" y="592"/>
                    </a:cubicBezTo>
                    <a:cubicBezTo>
                      <a:pt x="422" y="592"/>
                      <a:pt x="544" y="548"/>
                      <a:pt x="544" y="493"/>
                    </a:cubicBezTo>
                    <a:cubicBezTo>
                      <a:pt x="544" y="477"/>
                      <a:pt x="534" y="462"/>
                      <a:pt x="516" y="448"/>
                    </a:cubicBezTo>
                    <a:close/>
                    <a:moveTo>
                      <a:pt x="516" y="321"/>
                    </a:moveTo>
                    <a:cubicBezTo>
                      <a:pt x="471" y="353"/>
                      <a:pt x="379" y="376"/>
                      <a:pt x="272" y="376"/>
                    </a:cubicBezTo>
                    <a:cubicBezTo>
                      <a:pt x="165" y="376"/>
                      <a:pt x="73" y="353"/>
                      <a:pt x="29" y="321"/>
                    </a:cubicBezTo>
                    <a:cubicBezTo>
                      <a:pt x="11" y="334"/>
                      <a:pt x="0" y="349"/>
                      <a:pt x="0" y="365"/>
                    </a:cubicBezTo>
                    <a:cubicBezTo>
                      <a:pt x="0" y="420"/>
                      <a:pt x="122" y="464"/>
                      <a:pt x="272" y="464"/>
                    </a:cubicBezTo>
                    <a:cubicBezTo>
                      <a:pt x="422" y="464"/>
                      <a:pt x="544" y="420"/>
                      <a:pt x="544" y="365"/>
                    </a:cubicBezTo>
                    <a:cubicBezTo>
                      <a:pt x="544" y="349"/>
                      <a:pt x="534" y="334"/>
                      <a:pt x="516" y="321"/>
                    </a:cubicBezTo>
                    <a:close/>
                    <a:moveTo>
                      <a:pt x="272" y="199"/>
                    </a:moveTo>
                    <a:cubicBezTo>
                      <a:pt x="422" y="199"/>
                      <a:pt x="544" y="154"/>
                      <a:pt x="544" y="99"/>
                    </a:cubicBezTo>
                    <a:cubicBezTo>
                      <a:pt x="544" y="44"/>
                      <a:pt x="422" y="0"/>
                      <a:pt x="272" y="0"/>
                    </a:cubicBezTo>
                    <a:cubicBezTo>
                      <a:pt x="122" y="0"/>
                      <a:pt x="0" y="44"/>
                      <a:pt x="0" y="99"/>
                    </a:cubicBezTo>
                    <a:cubicBezTo>
                      <a:pt x="0" y="154"/>
                      <a:pt x="122" y="199"/>
                      <a:pt x="272" y="199"/>
                    </a:cubicBezTo>
                    <a:close/>
                  </a:path>
                </a:pathLst>
              </a:custGeom>
              <a:solidFill>
                <a:srgbClr val="3E7AAE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76">
                  <a:latin typeface="+mn-lt"/>
                </a:endParaRPr>
              </a:p>
            </p:txBody>
          </p:sp>
          <p:sp>
            <p:nvSpPr>
              <p:cNvPr id="19" name="Freeform 18"/>
              <p:cNvSpPr>
                <a:spLocks noEditPoints="1"/>
              </p:cNvSpPr>
              <p:nvPr/>
            </p:nvSpPr>
            <p:spPr bwMode="auto">
              <a:xfrm>
                <a:off x="7057107" y="4431867"/>
                <a:ext cx="308401" cy="345652"/>
              </a:xfrm>
              <a:custGeom>
                <a:avLst/>
                <a:gdLst>
                  <a:gd name="T0" fmla="*/ 407 w 610"/>
                  <a:gd name="T1" fmla="*/ 543 h 679"/>
                  <a:gd name="T2" fmla="*/ 441 w 610"/>
                  <a:gd name="T3" fmla="*/ 509 h 679"/>
                  <a:gd name="T4" fmla="*/ 441 w 610"/>
                  <a:gd name="T5" fmla="*/ 237 h 679"/>
                  <a:gd name="T6" fmla="*/ 407 w 610"/>
                  <a:gd name="T7" fmla="*/ 204 h 679"/>
                  <a:gd name="T8" fmla="*/ 373 w 610"/>
                  <a:gd name="T9" fmla="*/ 237 h 679"/>
                  <a:gd name="T10" fmla="*/ 373 w 610"/>
                  <a:gd name="T11" fmla="*/ 509 h 679"/>
                  <a:gd name="T12" fmla="*/ 407 w 610"/>
                  <a:gd name="T13" fmla="*/ 543 h 679"/>
                  <a:gd name="T14" fmla="*/ 203 w 610"/>
                  <a:gd name="T15" fmla="*/ 543 h 679"/>
                  <a:gd name="T16" fmla="*/ 237 w 610"/>
                  <a:gd name="T17" fmla="*/ 509 h 679"/>
                  <a:gd name="T18" fmla="*/ 237 w 610"/>
                  <a:gd name="T19" fmla="*/ 237 h 679"/>
                  <a:gd name="T20" fmla="*/ 203 w 610"/>
                  <a:gd name="T21" fmla="*/ 204 h 679"/>
                  <a:gd name="T22" fmla="*/ 169 w 610"/>
                  <a:gd name="T23" fmla="*/ 237 h 679"/>
                  <a:gd name="T24" fmla="*/ 169 w 610"/>
                  <a:gd name="T25" fmla="*/ 509 h 679"/>
                  <a:gd name="T26" fmla="*/ 203 w 610"/>
                  <a:gd name="T27" fmla="*/ 543 h 679"/>
                  <a:gd name="T28" fmla="*/ 509 w 610"/>
                  <a:gd name="T29" fmla="*/ 611 h 679"/>
                  <a:gd name="T30" fmla="*/ 101 w 610"/>
                  <a:gd name="T31" fmla="*/ 611 h 679"/>
                  <a:gd name="T32" fmla="*/ 101 w 610"/>
                  <a:gd name="T33" fmla="*/ 136 h 679"/>
                  <a:gd name="T34" fmla="*/ 509 w 610"/>
                  <a:gd name="T35" fmla="*/ 136 h 679"/>
                  <a:gd name="T36" fmla="*/ 509 w 610"/>
                  <a:gd name="T37" fmla="*/ 611 h 679"/>
                  <a:gd name="T38" fmla="*/ 576 w 610"/>
                  <a:gd name="T39" fmla="*/ 68 h 679"/>
                  <a:gd name="T40" fmla="*/ 475 w 610"/>
                  <a:gd name="T41" fmla="*/ 68 h 679"/>
                  <a:gd name="T42" fmla="*/ 475 w 610"/>
                  <a:gd name="T43" fmla="*/ 34 h 679"/>
                  <a:gd name="T44" fmla="*/ 441 w 610"/>
                  <a:gd name="T45" fmla="*/ 0 h 679"/>
                  <a:gd name="T46" fmla="*/ 169 w 610"/>
                  <a:gd name="T47" fmla="*/ 0 h 679"/>
                  <a:gd name="T48" fmla="*/ 135 w 610"/>
                  <a:gd name="T49" fmla="*/ 34 h 679"/>
                  <a:gd name="T50" fmla="*/ 135 w 610"/>
                  <a:gd name="T51" fmla="*/ 68 h 679"/>
                  <a:gd name="T52" fmla="*/ 33 w 610"/>
                  <a:gd name="T53" fmla="*/ 68 h 679"/>
                  <a:gd name="T54" fmla="*/ 0 w 610"/>
                  <a:gd name="T55" fmla="*/ 102 h 679"/>
                  <a:gd name="T56" fmla="*/ 33 w 610"/>
                  <a:gd name="T57" fmla="*/ 136 h 679"/>
                  <a:gd name="T58" fmla="*/ 33 w 610"/>
                  <a:gd name="T59" fmla="*/ 611 h 679"/>
                  <a:gd name="T60" fmla="*/ 101 w 610"/>
                  <a:gd name="T61" fmla="*/ 679 h 679"/>
                  <a:gd name="T62" fmla="*/ 509 w 610"/>
                  <a:gd name="T63" fmla="*/ 679 h 679"/>
                  <a:gd name="T64" fmla="*/ 576 w 610"/>
                  <a:gd name="T65" fmla="*/ 611 h 679"/>
                  <a:gd name="T66" fmla="*/ 576 w 610"/>
                  <a:gd name="T67" fmla="*/ 136 h 679"/>
                  <a:gd name="T68" fmla="*/ 610 w 610"/>
                  <a:gd name="T69" fmla="*/ 102 h 679"/>
                  <a:gd name="T70" fmla="*/ 576 w 610"/>
                  <a:gd name="T71" fmla="*/ 68 h 679"/>
                  <a:gd name="T72" fmla="*/ 305 w 610"/>
                  <a:gd name="T73" fmla="*/ 543 h 679"/>
                  <a:gd name="T74" fmla="*/ 339 w 610"/>
                  <a:gd name="T75" fmla="*/ 509 h 679"/>
                  <a:gd name="T76" fmla="*/ 339 w 610"/>
                  <a:gd name="T77" fmla="*/ 237 h 679"/>
                  <a:gd name="T78" fmla="*/ 305 w 610"/>
                  <a:gd name="T79" fmla="*/ 204 h 679"/>
                  <a:gd name="T80" fmla="*/ 271 w 610"/>
                  <a:gd name="T81" fmla="*/ 237 h 679"/>
                  <a:gd name="T82" fmla="*/ 271 w 610"/>
                  <a:gd name="T83" fmla="*/ 509 h 679"/>
                  <a:gd name="T84" fmla="*/ 305 w 610"/>
                  <a:gd name="T85" fmla="*/ 543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10" h="679">
                    <a:moveTo>
                      <a:pt x="407" y="543"/>
                    </a:moveTo>
                    <a:cubicBezTo>
                      <a:pt x="425" y="543"/>
                      <a:pt x="441" y="528"/>
                      <a:pt x="441" y="509"/>
                    </a:cubicBezTo>
                    <a:lnTo>
                      <a:pt x="441" y="237"/>
                    </a:lnTo>
                    <a:cubicBezTo>
                      <a:pt x="441" y="219"/>
                      <a:pt x="425" y="204"/>
                      <a:pt x="407" y="204"/>
                    </a:cubicBezTo>
                    <a:cubicBezTo>
                      <a:pt x="388" y="204"/>
                      <a:pt x="373" y="219"/>
                      <a:pt x="373" y="237"/>
                    </a:cubicBezTo>
                    <a:lnTo>
                      <a:pt x="373" y="509"/>
                    </a:lnTo>
                    <a:cubicBezTo>
                      <a:pt x="373" y="528"/>
                      <a:pt x="388" y="543"/>
                      <a:pt x="407" y="543"/>
                    </a:cubicBezTo>
                    <a:close/>
                    <a:moveTo>
                      <a:pt x="203" y="543"/>
                    </a:moveTo>
                    <a:cubicBezTo>
                      <a:pt x="222" y="543"/>
                      <a:pt x="237" y="528"/>
                      <a:pt x="237" y="509"/>
                    </a:cubicBezTo>
                    <a:lnTo>
                      <a:pt x="237" y="237"/>
                    </a:lnTo>
                    <a:cubicBezTo>
                      <a:pt x="237" y="219"/>
                      <a:pt x="222" y="204"/>
                      <a:pt x="203" y="204"/>
                    </a:cubicBezTo>
                    <a:cubicBezTo>
                      <a:pt x="184" y="204"/>
                      <a:pt x="169" y="219"/>
                      <a:pt x="169" y="237"/>
                    </a:cubicBezTo>
                    <a:lnTo>
                      <a:pt x="169" y="509"/>
                    </a:lnTo>
                    <a:cubicBezTo>
                      <a:pt x="169" y="528"/>
                      <a:pt x="184" y="543"/>
                      <a:pt x="203" y="543"/>
                    </a:cubicBezTo>
                    <a:close/>
                    <a:moveTo>
                      <a:pt x="509" y="611"/>
                    </a:moveTo>
                    <a:lnTo>
                      <a:pt x="101" y="611"/>
                    </a:lnTo>
                    <a:lnTo>
                      <a:pt x="101" y="136"/>
                    </a:lnTo>
                    <a:lnTo>
                      <a:pt x="509" y="136"/>
                    </a:lnTo>
                    <a:lnTo>
                      <a:pt x="509" y="611"/>
                    </a:lnTo>
                    <a:close/>
                    <a:moveTo>
                      <a:pt x="576" y="68"/>
                    </a:moveTo>
                    <a:lnTo>
                      <a:pt x="475" y="68"/>
                    </a:lnTo>
                    <a:lnTo>
                      <a:pt x="475" y="34"/>
                    </a:lnTo>
                    <a:cubicBezTo>
                      <a:pt x="475" y="15"/>
                      <a:pt x="459" y="0"/>
                      <a:pt x="441" y="0"/>
                    </a:cubicBezTo>
                    <a:lnTo>
                      <a:pt x="169" y="0"/>
                    </a:lnTo>
                    <a:cubicBezTo>
                      <a:pt x="150" y="0"/>
                      <a:pt x="135" y="15"/>
                      <a:pt x="135" y="34"/>
                    </a:cubicBezTo>
                    <a:lnTo>
                      <a:pt x="135" y="68"/>
                    </a:lnTo>
                    <a:lnTo>
                      <a:pt x="33" y="68"/>
                    </a:lnTo>
                    <a:cubicBezTo>
                      <a:pt x="15" y="68"/>
                      <a:pt x="0" y="83"/>
                      <a:pt x="0" y="102"/>
                    </a:cubicBezTo>
                    <a:cubicBezTo>
                      <a:pt x="0" y="120"/>
                      <a:pt x="15" y="136"/>
                      <a:pt x="33" y="136"/>
                    </a:cubicBezTo>
                    <a:lnTo>
                      <a:pt x="33" y="611"/>
                    </a:lnTo>
                    <a:cubicBezTo>
                      <a:pt x="33" y="648"/>
                      <a:pt x="64" y="679"/>
                      <a:pt x="101" y="679"/>
                    </a:cubicBezTo>
                    <a:lnTo>
                      <a:pt x="509" y="679"/>
                    </a:lnTo>
                    <a:cubicBezTo>
                      <a:pt x="546" y="679"/>
                      <a:pt x="576" y="648"/>
                      <a:pt x="576" y="611"/>
                    </a:cubicBezTo>
                    <a:lnTo>
                      <a:pt x="576" y="136"/>
                    </a:lnTo>
                    <a:cubicBezTo>
                      <a:pt x="595" y="136"/>
                      <a:pt x="610" y="120"/>
                      <a:pt x="610" y="102"/>
                    </a:cubicBezTo>
                    <a:cubicBezTo>
                      <a:pt x="610" y="83"/>
                      <a:pt x="595" y="68"/>
                      <a:pt x="576" y="68"/>
                    </a:cubicBezTo>
                    <a:close/>
                    <a:moveTo>
                      <a:pt x="305" y="543"/>
                    </a:moveTo>
                    <a:cubicBezTo>
                      <a:pt x="324" y="543"/>
                      <a:pt x="339" y="528"/>
                      <a:pt x="339" y="509"/>
                    </a:cubicBezTo>
                    <a:lnTo>
                      <a:pt x="339" y="237"/>
                    </a:lnTo>
                    <a:cubicBezTo>
                      <a:pt x="339" y="219"/>
                      <a:pt x="324" y="204"/>
                      <a:pt x="305" y="204"/>
                    </a:cubicBezTo>
                    <a:cubicBezTo>
                      <a:pt x="286" y="204"/>
                      <a:pt x="271" y="219"/>
                      <a:pt x="271" y="237"/>
                    </a:cubicBezTo>
                    <a:lnTo>
                      <a:pt x="271" y="509"/>
                    </a:lnTo>
                    <a:cubicBezTo>
                      <a:pt x="271" y="528"/>
                      <a:pt x="286" y="543"/>
                      <a:pt x="305" y="543"/>
                    </a:cubicBezTo>
                    <a:close/>
                  </a:path>
                </a:pathLst>
              </a:custGeom>
              <a:solidFill>
                <a:srgbClr val="7AC1B6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76">
                  <a:latin typeface="+mn-lt"/>
                </a:endParaRPr>
              </a:p>
            </p:txBody>
          </p:sp>
          <p:sp>
            <p:nvSpPr>
              <p:cNvPr id="21" name="Freeform 344"/>
              <p:cNvSpPr>
                <a:spLocks noEditPoints="1"/>
              </p:cNvSpPr>
              <p:nvPr/>
            </p:nvSpPr>
            <p:spPr bwMode="auto">
              <a:xfrm>
                <a:off x="4330004" y="1742087"/>
                <a:ext cx="306294" cy="336095"/>
              </a:xfrm>
              <a:custGeom>
                <a:avLst/>
                <a:gdLst>
                  <a:gd name="T0" fmla="*/ 119 w 731"/>
                  <a:gd name="T1" fmla="*/ 362 h 808"/>
                  <a:gd name="T2" fmla="*/ 204 w 731"/>
                  <a:gd name="T3" fmla="*/ 585 h 808"/>
                  <a:gd name="T4" fmla="*/ 253 w 731"/>
                  <a:gd name="T5" fmla="*/ 730 h 808"/>
                  <a:gd name="T6" fmla="*/ 304 w 731"/>
                  <a:gd name="T7" fmla="*/ 783 h 808"/>
                  <a:gd name="T8" fmla="*/ 341 w 731"/>
                  <a:gd name="T9" fmla="*/ 808 h 808"/>
                  <a:gd name="T10" fmla="*/ 406 w 731"/>
                  <a:gd name="T11" fmla="*/ 803 h 808"/>
                  <a:gd name="T12" fmla="*/ 477 w 731"/>
                  <a:gd name="T13" fmla="*/ 730 h 808"/>
                  <a:gd name="T14" fmla="*/ 527 w 731"/>
                  <a:gd name="T15" fmla="*/ 585 h 808"/>
                  <a:gd name="T16" fmla="*/ 611 w 731"/>
                  <a:gd name="T17" fmla="*/ 362 h 808"/>
                  <a:gd name="T18" fmla="*/ 509 w 731"/>
                  <a:gd name="T19" fmla="*/ 116 h 808"/>
                  <a:gd name="T20" fmla="*/ 530 w 731"/>
                  <a:gd name="T21" fmla="*/ 111 h 808"/>
                  <a:gd name="T22" fmla="*/ 548 w 731"/>
                  <a:gd name="T23" fmla="*/ 49 h 808"/>
                  <a:gd name="T24" fmla="*/ 503 w 731"/>
                  <a:gd name="T25" fmla="*/ 95 h 808"/>
                  <a:gd name="T26" fmla="*/ 628 w 731"/>
                  <a:gd name="T27" fmla="*/ 229 h 808"/>
                  <a:gd name="T28" fmla="*/ 676 w 731"/>
                  <a:gd name="T29" fmla="*/ 204 h 808"/>
                  <a:gd name="T30" fmla="*/ 661 w 731"/>
                  <a:gd name="T31" fmla="*/ 177 h 808"/>
                  <a:gd name="T32" fmla="*/ 615 w 731"/>
                  <a:gd name="T33" fmla="*/ 221 h 808"/>
                  <a:gd name="T34" fmla="*/ 715 w 731"/>
                  <a:gd name="T35" fmla="*/ 350 h 808"/>
                  <a:gd name="T36" fmla="*/ 653 w 731"/>
                  <a:gd name="T37" fmla="*/ 365 h 808"/>
                  <a:gd name="T38" fmla="*/ 715 w 731"/>
                  <a:gd name="T39" fmla="*/ 381 h 808"/>
                  <a:gd name="T40" fmla="*/ 715 w 731"/>
                  <a:gd name="T41" fmla="*/ 350 h 808"/>
                  <a:gd name="T42" fmla="*/ 636 w 731"/>
                  <a:gd name="T43" fmla="*/ 504 h 808"/>
                  <a:gd name="T44" fmla="*/ 620 w 731"/>
                  <a:gd name="T45" fmla="*/ 531 h 808"/>
                  <a:gd name="T46" fmla="*/ 668 w 731"/>
                  <a:gd name="T47" fmla="*/ 556 h 808"/>
                  <a:gd name="T48" fmla="*/ 676 w 731"/>
                  <a:gd name="T49" fmla="*/ 527 h 808"/>
                  <a:gd name="T50" fmla="*/ 54 w 731"/>
                  <a:gd name="T51" fmla="*/ 527 h 808"/>
                  <a:gd name="T52" fmla="*/ 62 w 731"/>
                  <a:gd name="T53" fmla="*/ 556 h 808"/>
                  <a:gd name="T54" fmla="*/ 110 w 731"/>
                  <a:gd name="T55" fmla="*/ 531 h 808"/>
                  <a:gd name="T56" fmla="*/ 95 w 731"/>
                  <a:gd name="T57" fmla="*/ 504 h 808"/>
                  <a:gd name="T58" fmla="*/ 62 w 731"/>
                  <a:gd name="T59" fmla="*/ 350 h 808"/>
                  <a:gd name="T60" fmla="*/ 0 w 731"/>
                  <a:gd name="T61" fmla="*/ 365 h 808"/>
                  <a:gd name="T62" fmla="*/ 62 w 731"/>
                  <a:gd name="T63" fmla="*/ 381 h 808"/>
                  <a:gd name="T64" fmla="*/ 110 w 731"/>
                  <a:gd name="T65" fmla="*/ 200 h 808"/>
                  <a:gd name="T66" fmla="*/ 49 w 731"/>
                  <a:gd name="T67" fmla="*/ 183 h 808"/>
                  <a:gd name="T68" fmla="*/ 95 w 731"/>
                  <a:gd name="T69" fmla="*/ 227 h 808"/>
                  <a:gd name="T70" fmla="*/ 116 w 731"/>
                  <a:gd name="T71" fmla="*/ 221 h 808"/>
                  <a:gd name="T72" fmla="*/ 200 w 731"/>
                  <a:gd name="T73" fmla="*/ 111 h 808"/>
                  <a:gd name="T74" fmla="*/ 221 w 731"/>
                  <a:gd name="T75" fmla="*/ 116 h 808"/>
                  <a:gd name="T76" fmla="*/ 204 w 731"/>
                  <a:gd name="T77" fmla="*/ 55 h 808"/>
                  <a:gd name="T78" fmla="*/ 177 w 731"/>
                  <a:gd name="T79" fmla="*/ 70 h 808"/>
                  <a:gd name="T80" fmla="*/ 365 w 731"/>
                  <a:gd name="T81" fmla="*/ 78 h 808"/>
                  <a:gd name="T82" fmla="*/ 381 w 731"/>
                  <a:gd name="T83" fmla="*/ 15 h 808"/>
                  <a:gd name="T84" fmla="*/ 350 w 731"/>
                  <a:gd name="T85" fmla="*/ 15 h 808"/>
                  <a:gd name="T86" fmla="*/ 365 w 731"/>
                  <a:gd name="T87" fmla="*/ 78 h 808"/>
                  <a:gd name="T88" fmla="*/ 465 w 731"/>
                  <a:gd name="T89" fmla="*/ 585 h 808"/>
                  <a:gd name="T90" fmla="*/ 289 w 731"/>
                  <a:gd name="T91" fmla="*/ 619 h 808"/>
                  <a:gd name="T92" fmla="*/ 231 w 731"/>
                  <a:gd name="T93" fmla="*/ 500 h 808"/>
                  <a:gd name="T94" fmla="*/ 365 w 731"/>
                  <a:gd name="T95" fmla="*/ 186 h 808"/>
                  <a:gd name="T96" fmla="*/ 500 w 731"/>
                  <a:gd name="T97" fmla="*/ 500 h 8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31" h="808">
                    <a:moveTo>
                      <a:pt x="365" y="124"/>
                    </a:moveTo>
                    <a:cubicBezTo>
                      <a:pt x="230" y="124"/>
                      <a:pt x="119" y="231"/>
                      <a:pt x="119" y="362"/>
                    </a:cubicBezTo>
                    <a:cubicBezTo>
                      <a:pt x="119" y="447"/>
                      <a:pt x="154" y="498"/>
                      <a:pt x="179" y="535"/>
                    </a:cubicBezTo>
                    <a:cubicBezTo>
                      <a:pt x="195" y="558"/>
                      <a:pt x="204" y="571"/>
                      <a:pt x="204" y="585"/>
                    </a:cubicBezTo>
                    <a:cubicBezTo>
                      <a:pt x="204" y="616"/>
                      <a:pt x="220" y="645"/>
                      <a:pt x="250" y="667"/>
                    </a:cubicBezTo>
                    <a:cubicBezTo>
                      <a:pt x="250" y="685"/>
                      <a:pt x="253" y="730"/>
                      <a:pt x="253" y="730"/>
                    </a:cubicBezTo>
                    <a:lnTo>
                      <a:pt x="253" y="730"/>
                    </a:lnTo>
                    <a:cubicBezTo>
                      <a:pt x="254" y="743"/>
                      <a:pt x="260" y="769"/>
                      <a:pt x="304" y="783"/>
                    </a:cubicBezTo>
                    <a:cubicBezTo>
                      <a:pt x="309" y="791"/>
                      <a:pt x="316" y="797"/>
                      <a:pt x="324" y="803"/>
                    </a:cubicBezTo>
                    <a:cubicBezTo>
                      <a:pt x="329" y="806"/>
                      <a:pt x="335" y="808"/>
                      <a:pt x="341" y="808"/>
                    </a:cubicBezTo>
                    <a:lnTo>
                      <a:pt x="389" y="808"/>
                    </a:lnTo>
                    <a:cubicBezTo>
                      <a:pt x="395" y="808"/>
                      <a:pt x="401" y="806"/>
                      <a:pt x="406" y="803"/>
                    </a:cubicBezTo>
                    <a:cubicBezTo>
                      <a:pt x="415" y="797"/>
                      <a:pt x="421" y="791"/>
                      <a:pt x="427" y="783"/>
                    </a:cubicBezTo>
                    <a:cubicBezTo>
                      <a:pt x="471" y="768"/>
                      <a:pt x="477" y="742"/>
                      <a:pt x="477" y="730"/>
                    </a:cubicBezTo>
                    <a:cubicBezTo>
                      <a:pt x="477" y="730"/>
                      <a:pt x="480" y="685"/>
                      <a:pt x="481" y="667"/>
                    </a:cubicBezTo>
                    <a:cubicBezTo>
                      <a:pt x="510" y="645"/>
                      <a:pt x="527" y="616"/>
                      <a:pt x="527" y="585"/>
                    </a:cubicBezTo>
                    <a:cubicBezTo>
                      <a:pt x="527" y="572"/>
                      <a:pt x="536" y="558"/>
                      <a:pt x="551" y="535"/>
                    </a:cubicBezTo>
                    <a:cubicBezTo>
                      <a:pt x="577" y="498"/>
                      <a:pt x="611" y="447"/>
                      <a:pt x="611" y="362"/>
                    </a:cubicBezTo>
                    <a:cubicBezTo>
                      <a:pt x="611" y="231"/>
                      <a:pt x="501" y="124"/>
                      <a:pt x="365" y="124"/>
                    </a:cubicBezTo>
                    <a:close/>
                    <a:moveTo>
                      <a:pt x="509" y="116"/>
                    </a:moveTo>
                    <a:cubicBezTo>
                      <a:pt x="512" y="118"/>
                      <a:pt x="514" y="118"/>
                      <a:pt x="517" y="118"/>
                    </a:cubicBezTo>
                    <a:cubicBezTo>
                      <a:pt x="522" y="118"/>
                      <a:pt x="527" y="115"/>
                      <a:pt x="530" y="111"/>
                    </a:cubicBezTo>
                    <a:lnTo>
                      <a:pt x="554" y="70"/>
                    </a:lnTo>
                    <a:cubicBezTo>
                      <a:pt x="558" y="63"/>
                      <a:pt x="555" y="53"/>
                      <a:pt x="548" y="49"/>
                    </a:cubicBezTo>
                    <a:cubicBezTo>
                      <a:pt x="541" y="45"/>
                      <a:pt x="531" y="47"/>
                      <a:pt x="527" y="55"/>
                    </a:cubicBezTo>
                    <a:lnTo>
                      <a:pt x="503" y="95"/>
                    </a:lnTo>
                    <a:cubicBezTo>
                      <a:pt x="499" y="102"/>
                      <a:pt x="502" y="112"/>
                      <a:pt x="509" y="116"/>
                    </a:cubicBezTo>
                    <a:close/>
                    <a:moveTo>
                      <a:pt x="628" y="229"/>
                    </a:moveTo>
                    <a:cubicBezTo>
                      <a:pt x="631" y="229"/>
                      <a:pt x="633" y="229"/>
                      <a:pt x="636" y="227"/>
                    </a:cubicBezTo>
                    <a:lnTo>
                      <a:pt x="676" y="204"/>
                    </a:lnTo>
                    <a:cubicBezTo>
                      <a:pt x="684" y="200"/>
                      <a:pt x="686" y="190"/>
                      <a:pt x="682" y="183"/>
                    </a:cubicBezTo>
                    <a:cubicBezTo>
                      <a:pt x="678" y="175"/>
                      <a:pt x="668" y="173"/>
                      <a:pt x="661" y="177"/>
                    </a:cubicBezTo>
                    <a:lnTo>
                      <a:pt x="620" y="200"/>
                    </a:lnTo>
                    <a:cubicBezTo>
                      <a:pt x="613" y="205"/>
                      <a:pt x="610" y="214"/>
                      <a:pt x="615" y="221"/>
                    </a:cubicBezTo>
                    <a:cubicBezTo>
                      <a:pt x="617" y="226"/>
                      <a:pt x="623" y="229"/>
                      <a:pt x="628" y="229"/>
                    </a:cubicBezTo>
                    <a:close/>
                    <a:moveTo>
                      <a:pt x="715" y="350"/>
                    </a:moveTo>
                    <a:lnTo>
                      <a:pt x="669" y="350"/>
                    </a:lnTo>
                    <a:cubicBezTo>
                      <a:pt x="660" y="350"/>
                      <a:pt x="653" y="357"/>
                      <a:pt x="653" y="365"/>
                    </a:cubicBezTo>
                    <a:cubicBezTo>
                      <a:pt x="653" y="374"/>
                      <a:pt x="660" y="381"/>
                      <a:pt x="669" y="381"/>
                    </a:cubicBezTo>
                    <a:lnTo>
                      <a:pt x="715" y="381"/>
                    </a:lnTo>
                    <a:cubicBezTo>
                      <a:pt x="724" y="381"/>
                      <a:pt x="731" y="374"/>
                      <a:pt x="731" y="365"/>
                    </a:cubicBezTo>
                    <a:cubicBezTo>
                      <a:pt x="731" y="357"/>
                      <a:pt x="724" y="350"/>
                      <a:pt x="715" y="350"/>
                    </a:cubicBezTo>
                    <a:close/>
                    <a:moveTo>
                      <a:pt x="676" y="527"/>
                    </a:moveTo>
                    <a:lnTo>
                      <a:pt x="636" y="504"/>
                    </a:lnTo>
                    <a:cubicBezTo>
                      <a:pt x="628" y="499"/>
                      <a:pt x="619" y="502"/>
                      <a:pt x="615" y="509"/>
                    </a:cubicBezTo>
                    <a:cubicBezTo>
                      <a:pt x="610" y="517"/>
                      <a:pt x="613" y="526"/>
                      <a:pt x="620" y="531"/>
                    </a:cubicBezTo>
                    <a:lnTo>
                      <a:pt x="661" y="554"/>
                    </a:lnTo>
                    <a:cubicBezTo>
                      <a:pt x="663" y="555"/>
                      <a:pt x="666" y="556"/>
                      <a:pt x="668" y="556"/>
                    </a:cubicBezTo>
                    <a:cubicBezTo>
                      <a:pt x="674" y="556"/>
                      <a:pt x="679" y="553"/>
                      <a:pt x="682" y="548"/>
                    </a:cubicBezTo>
                    <a:cubicBezTo>
                      <a:pt x="686" y="541"/>
                      <a:pt x="684" y="531"/>
                      <a:pt x="676" y="527"/>
                    </a:cubicBezTo>
                    <a:close/>
                    <a:moveTo>
                      <a:pt x="95" y="504"/>
                    </a:moveTo>
                    <a:lnTo>
                      <a:pt x="54" y="527"/>
                    </a:lnTo>
                    <a:cubicBezTo>
                      <a:pt x="47" y="531"/>
                      <a:pt x="44" y="541"/>
                      <a:pt x="49" y="548"/>
                    </a:cubicBezTo>
                    <a:cubicBezTo>
                      <a:pt x="52" y="553"/>
                      <a:pt x="57" y="556"/>
                      <a:pt x="62" y="556"/>
                    </a:cubicBezTo>
                    <a:cubicBezTo>
                      <a:pt x="65" y="556"/>
                      <a:pt x="68" y="555"/>
                      <a:pt x="70" y="554"/>
                    </a:cubicBezTo>
                    <a:lnTo>
                      <a:pt x="110" y="531"/>
                    </a:lnTo>
                    <a:cubicBezTo>
                      <a:pt x="118" y="526"/>
                      <a:pt x="120" y="517"/>
                      <a:pt x="116" y="509"/>
                    </a:cubicBezTo>
                    <a:cubicBezTo>
                      <a:pt x="112" y="502"/>
                      <a:pt x="102" y="499"/>
                      <a:pt x="95" y="504"/>
                    </a:cubicBezTo>
                    <a:close/>
                    <a:moveTo>
                      <a:pt x="77" y="365"/>
                    </a:moveTo>
                    <a:cubicBezTo>
                      <a:pt x="77" y="357"/>
                      <a:pt x="71" y="350"/>
                      <a:pt x="62" y="350"/>
                    </a:cubicBezTo>
                    <a:lnTo>
                      <a:pt x="15" y="350"/>
                    </a:lnTo>
                    <a:cubicBezTo>
                      <a:pt x="7" y="350"/>
                      <a:pt x="0" y="357"/>
                      <a:pt x="0" y="365"/>
                    </a:cubicBezTo>
                    <a:cubicBezTo>
                      <a:pt x="0" y="374"/>
                      <a:pt x="7" y="381"/>
                      <a:pt x="15" y="381"/>
                    </a:cubicBezTo>
                    <a:lnTo>
                      <a:pt x="62" y="381"/>
                    </a:lnTo>
                    <a:cubicBezTo>
                      <a:pt x="71" y="381"/>
                      <a:pt x="77" y="374"/>
                      <a:pt x="77" y="365"/>
                    </a:cubicBezTo>
                    <a:close/>
                    <a:moveTo>
                      <a:pt x="110" y="200"/>
                    </a:moveTo>
                    <a:lnTo>
                      <a:pt x="70" y="177"/>
                    </a:lnTo>
                    <a:cubicBezTo>
                      <a:pt x="63" y="173"/>
                      <a:pt x="53" y="175"/>
                      <a:pt x="49" y="183"/>
                    </a:cubicBezTo>
                    <a:cubicBezTo>
                      <a:pt x="44" y="190"/>
                      <a:pt x="47" y="200"/>
                      <a:pt x="54" y="204"/>
                    </a:cubicBezTo>
                    <a:lnTo>
                      <a:pt x="95" y="227"/>
                    </a:lnTo>
                    <a:cubicBezTo>
                      <a:pt x="97" y="229"/>
                      <a:pt x="100" y="229"/>
                      <a:pt x="103" y="229"/>
                    </a:cubicBezTo>
                    <a:cubicBezTo>
                      <a:pt x="108" y="229"/>
                      <a:pt x="113" y="227"/>
                      <a:pt x="116" y="221"/>
                    </a:cubicBezTo>
                    <a:cubicBezTo>
                      <a:pt x="120" y="214"/>
                      <a:pt x="118" y="205"/>
                      <a:pt x="110" y="200"/>
                    </a:cubicBezTo>
                    <a:close/>
                    <a:moveTo>
                      <a:pt x="200" y="111"/>
                    </a:moveTo>
                    <a:cubicBezTo>
                      <a:pt x="203" y="115"/>
                      <a:pt x="208" y="118"/>
                      <a:pt x="214" y="118"/>
                    </a:cubicBezTo>
                    <a:cubicBezTo>
                      <a:pt x="216" y="118"/>
                      <a:pt x="219" y="118"/>
                      <a:pt x="221" y="116"/>
                    </a:cubicBezTo>
                    <a:cubicBezTo>
                      <a:pt x="229" y="112"/>
                      <a:pt x="231" y="102"/>
                      <a:pt x="227" y="95"/>
                    </a:cubicBezTo>
                    <a:lnTo>
                      <a:pt x="204" y="55"/>
                    </a:lnTo>
                    <a:cubicBezTo>
                      <a:pt x="199" y="47"/>
                      <a:pt x="190" y="45"/>
                      <a:pt x="182" y="49"/>
                    </a:cubicBezTo>
                    <a:cubicBezTo>
                      <a:pt x="175" y="53"/>
                      <a:pt x="173" y="63"/>
                      <a:pt x="177" y="70"/>
                    </a:cubicBezTo>
                    <a:lnTo>
                      <a:pt x="200" y="111"/>
                    </a:lnTo>
                    <a:close/>
                    <a:moveTo>
                      <a:pt x="365" y="78"/>
                    </a:moveTo>
                    <a:cubicBezTo>
                      <a:pt x="374" y="78"/>
                      <a:pt x="381" y="71"/>
                      <a:pt x="381" y="62"/>
                    </a:cubicBezTo>
                    <a:lnTo>
                      <a:pt x="381" y="15"/>
                    </a:lnTo>
                    <a:cubicBezTo>
                      <a:pt x="381" y="7"/>
                      <a:pt x="374" y="0"/>
                      <a:pt x="365" y="0"/>
                    </a:cubicBezTo>
                    <a:cubicBezTo>
                      <a:pt x="357" y="0"/>
                      <a:pt x="350" y="7"/>
                      <a:pt x="350" y="15"/>
                    </a:cubicBezTo>
                    <a:lnTo>
                      <a:pt x="350" y="62"/>
                    </a:lnTo>
                    <a:cubicBezTo>
                      <a:pt x="350" y="71"/>
                      <a:pt x="357" y="78"/>
                      <a:pt x="365" y="78"/>
                    </a:cubicBezTo>
                    <a:close/>
                    <a:moveTo>
                      <a:pt x="500" y="500"/>
                    </a:moveTo>
                    <a:cubicBezTo>
                      <a:pt x="482" y="527"/>
                      <a:pt x="465" y="552"/>
                      <a:pt x="465" y="585"/>
                    </a:cubicBezTo>
                    <a:cubicBezTo>
                      <a:pt x="465" y="600"/>
                      <a:pt x="451" y="612"/>
                      <a:pt x="441" y="619"/>
                    </a:cubicBezTo>
                    <a:lnTo>
                      <a:pt x="289" y="619"/>
                    </a:lnTo>
                    <a:cubicBezTo>
                      <a:pt x="279" y="612"/>
                      <a:pt x="266" y="600"/>
                      <a:pt x="266" y="585"/>
                    </a:cubicBezTo>
                    <a:cubicBezTo>
                      <a:pt x="266" y="552"/>
                      <a:pt x="249" y="527"/>
                      <a:pt x="231" y="500"/>
                    </a:cubicBezTo>
                    <a:cubicBezTo>
                      <a:pt x="208" y="466"/>
                      <a:pt x="182" y="428"/>
                      <a:pt x="182" y="362"/>
                    </a:cubicBezTo>
                    <a:cubicBezTo>
                      <a:pt x="182" y="265"/>
                      <a:pt x="264" y="186"/>
                      <a:pt x="365" y="186"/>
                    </a:cubicBezTo>
                    <a:cubicBezTo>
                      <a:pt x="467" y="186"/>
                      <a:pt x="549" y="265"/>
                      <a:pt x="549" y="362"/>
                    </a:cubicBezTo>
                    <a:cubicBezTo>
                      <a:pt x="549" y="428"/>
                      <a:pt x="523" y="466"/>
                      <a:pt x="500" y="500"/>
                    </a:cubicBezTo>
                    <a:close/>
                  </a:path>
                </a:pathLst>
              </a:custGeom>
              <a:solidFill>
                <a:srgbClr val="3E8F9A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146078" tIns="73039" rIns="146078" bIns="73039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876">
                  <a:latin typeface="+mn-lt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2098623" y="1592571"/>
              <a:ext cx="15937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rgbClr val="3E8F9A"/>
                  </a:solidFill>
                  <a:latin typeface="Lato Light" panose="020F0302020204030203" pitchFamily="34" charset="0"/>
                </a:rPr>
                <a:t>Your Title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9527" y="2036789"/>
              <a:ext cx="29728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dirty="0">
                  <a:latin typeface="Lato Light" panose="020F0302020204030203" pitchFamily="34" charset="0"/>
                </a:rPr>
                <a:t>Lorem ipsum dolor sit </a:t>
              </a:r>
              <a:r>
                <a:rPr lang="en-US" sz="1600" dirty="0" err="1">
                  <a:latin typeface="Lato Light" panose="020F0302020204030203" pitchFamily="34" charset="0"/>
                </a:rPr>
                <a:t>amet</a:t>
              </a:r>
              <a:r>
                <a:rPr lang="en-US" sz="1600" dirty="0">
                  <a:latin typeface="Lato Light" panose="020F0302020204030203" pitchFamily="34" charset="0"/>
                </a:rPr>
                <a:t>, </a:t>
              </a:r>
              <a:r>
                <a:rPr lang="en-US" sz="1600" dirty="0" err="1">
                  <a:latin typeface="Lato Light" panose="020F0302020204030203" pitchFamily="34" charset="0"/>
                </a:rPr>
                <a:t>consectetur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adipiscing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elit</a:t>
              </a:r>
              <a:r>
                <a:rPr lang="en-US" sz="1600" dirty="0">
                  <a:latin typeface="Lato Light" panose="020F0302020204030203" pitchFamily="34" charset="0"/>
                </a:rPr>
                <a:t>, </a:t>
              </a:r>
              <a:r>
                <a:rPr lang="en-US" sz="1600" dirty="0" err="1">
                  <a:latin typeface="Lato Light" panose="020F0302020204030203" pitchFamily="34" charset="0"/>
                </a:rPr>
                <a:t>sed</a:t>
              </a:r>
              <a:r>
                <a:rPr lang="en-US" sz="1600" dirty="0">
                  <a:latin typeface="Lato Light" panose="020F0302020204030203" pitchFamily="34" charset="0"/>
                </a:rPr>
                <a:t> do </a:t>
              </a:r>
              <a:r>
                <a:rPr lang="en-US" sz="1600" dirty="0" err="1">
                  <a:latin typeface="Lato Light" panose="020F0302020204030203" pitchFamily="34" charset="0"/>
                </a:rPr>
                <a:t>eiusmod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tempor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incididunt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ut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labore</a:t>
              </a:r>
              <a:r>
                <a:rPr lang="en-US" sz="1600" dirty="0">
                  <a:latin typeface="Lato Light" panose="020F0302020204030203" pitchFamily="34" charset="0"/>
                </a:rPr>
                <a:t> et </a:t>
              </a:r>
              <a:r>
                <a:rPr lang="en-US" sz="1600" dirty="0" err="1">
                  <a:latin typeface="Lato Light" panose="020F0302020204030203" pitchFamily="34" charset="0"/>
                </a:rPr>
                <a:t>dolore</a:t>
              </a:r>
              <a:r>
                <a:rPr lang="en-US" sz="1600" dirty="0">
                  <a:latin typeface="Lato Light" panose="020F0302020204030203" pitchFamily="34" charset="0"/>
                </a:rPr>
                <a:t> magna </a:t>
              </a:r>
              <a:r>
                <a:rPr lang="en-US" sz="1600" dirty="0" err="1">
                  <a:latin typeface="Lato Light" panose="020F0302020204030203" pitchFamily="34" charset="0"/>
                </a:rPr>
                <a:t>aliqua</a:t>
              </a:r>
              <a:r>
                <a:rPr lang="en-US" sz="1600" dirty="0">
                  <a:latin typeface="Lato Light" panose="020F0302020204030203" pitchFamily="34" charset="0"/>
                </a:rPr>
                <a:t>.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98623" y="4294044"/>
              <a:ext cx="15937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b="1" dirty="0">
                  <a:solidFill>
                    <a:srgbClr val="3E7AAF"/>
                  </a:solidFill>
                  <a:latin typeface="Lato Light" panose="020F0302020204030203" pitchFamily="34" charset="0"/>
                </a:rPr>
                <a:t>Your Title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19527" y="4738262"/>
              <a:ext cx="29728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dirty="0">
                  <a:latin typeface="Lato Light" panose="020F0302020204030203" pitchFamily="34" charset="0"/>
                </a:rPr>
                <a:t>Lorem ipsum dolor sit </a:t>
              </a:r>
              <a:r>
                <a:rPr lang="en-US" sz="1600" dirty="0" err="1">
                  <a:latin typeface="Lato Light" panose="020F0302020204030203" pitchFamily="34" charset="0"/>
                </a:rPr>
                <a:t>amet</a:t>
              </a:r>
              <a:r>
                <a:rPr lang="en-US" sz="1600" dirty="0">
                  <a:latin typeface="Lato Light" panose="020F0302020204030203" pitchFamily="34" charset="0"/>
                </a:rPr>
                <a:t>, </a:t>
              </a:r>
              <a:r>
                <a:rPr lang="en-US" sz="1600" dirty="0" err="1">
                  <a:latin typeface="Lato Light" panose="020F0302020204030203" pitchFamily="34" charset="0"/>
                </a:rPr>
                <a:t>consectetur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adipiscing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elit</a:t>
              </a:r>
              <a:r>
                <a:rPr lang="en-US" sz="1600" dirty="0">
                  <a:latin typeface="Lato Light" panose="020F0302020204030203" pitchFamily="34" charset="0"/>
                </a:rPr>
                <a:t>, </a:t>
              </a:r>
              <a:r>
                <a:rPr lang="en-US" sz="1600" dirty="0" err="1">
                  <a:latin typeface="Lato Light" panose="020F0302020204030203" pitchFamily="34" charset="0"/>
                </a:rPr>
                <a:t>sed</a:t>
              </a:r>
              <a:r>
                <a:rPr lang="en-US" sz="1600" dirty="0">
                  <a:latin typeface="Lato Light" panose="020F0302020204030203" pitchFamily="34" charset="0"/>
                </a:rPr>
                <a:t> do </a:t>
              </a:r>
              <a:r>
                <a:rPr lang="en-US" sz="1600" dirty="0" err="1">
                  <a:latin typeface="Lato Light" panose="020F0302020204030203" pitchFamily="34" charset="0"/>
                </a:rPr>
                <a:t>eiusmod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tempor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incididunt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ut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labore</a:t>
              </a:r>
              <a:r>
                <a:rPr lang="en-US" sz="1600" dirty="0">
                  <a:latin typeface="Lato Light" panose="020F0302020204030203" pitchFamily="34" charset="0"/>
                </a:rPr>
                <a:t> et </a:t>
              </a:r>
              <a:r>
                <a:rPr lang="en-US" sz="1600" dirty="0" err="1">
                  <a:latin typeface="Lato Light" panose="020F0302020204030203" pitchFamily="34" charset="0"/>
                </a:rPr>
                <a:t>dolore</a:t>
              </a:r>
              <a:r>
                <a:rPr lang="en-US" sz="1600" dirty="0">
                  <a:latin typeface="Lato Light" panose="020F0302020204030203" pitchFamily="34" charset="0"/>
                </a:rPr>
                <a:t> magna </a:t>
              </a:r>
              <a:r>
                <a:rPr lang="en-US" sz="1600" dirty="0" err="1">
                  <a:latin typeface="Lato Light" panose="020F0302020204030203" pitchFamily="34" charset="0"/>
                </a:rPr>
                <a:t>aliqua</a:t>
              </a:r>
              <a:r>
                <a:rPr lang="en-US" sz="1600" dirty="0">
                  <a:latin typeface="Lato Light" panose="020F0302020204030203" pitchFamily="34" charset="0"/>
                </a:rPr>
                <a:t>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496271" y="1591263"/>
              <a:ext cx="15937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49609F"/>
                  </a:solidFill>
                  <a:latin typeface="Lato Light" panose="020F0302020204030203" pitchFamily="34" charset="0"/>
                </a:rPr>
                <a:t>Your Title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496271" y="2036789"/>
              <a:ext cx="29728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dirty="0">
                  <a:latin typeface="Lato Light" panose="020F0302020204030203" pitchFamily="34" charset="0"/>
                </a:rPr>
                <a:t>Lorem ipsum dolor sit </a:t>
              </a:r>
              <a:r>
                <a:rPr lang="en-US" sz="1600" dirty="0" err="1">
                  <a:latin typeface="Lato Light" panose="020F0302020204030203" pitchFamily="34" charset="0"/>
                </a:rPr>
                <a:t>amet</a:t>
              </a:r>
              <a:r>
                <a:rPr lang="en-US" sz="1600" dirty="0">
                  <a:latin typeface="Lato Light" panose="020F0302020204030203" pitchFamily="34" charset="0"/>
                </a:rPr>
                <a:t>, </a:t>
              </a:r>
              <a:r>
                <a:rPr lang="en-US" sz="1600" dirty="0" err="1">
                  <a:latin typeface="Lato Light" panose="020F0302020204030203" pitchFamily="34" charset="0"/>
                </a:rPr>
                <a:t>consectetur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adipiscing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elit</a:t>
              </a:r>
              <a:r>
                <a:rPr lang="en-US" sz="1600" dirty="0">
                  <a:latin typeface="Lato Light" panose="020F0302020204030203" pitchFamily="34" charset="0"/>
                </a:rPr>
                <a:t>, </a:t>
              </a:r>
              <a:r>
                <a:rPr lang="en-US" sz="1600" dirty="0" err="1">
                  <a:latin typeface="Lato Light" panose="020F0302020204030203" pitchFamily="34" charset="0"/>
                </a:rPr>
                <a:t>sed</a:t>
              </a:r>
              <a:r>
                <a:rPr lang="en-US" sz="1600" dirty="0">
                  <a:latin typeface="Lato Light" panose="020F0302020204030203" pitchFamily="34" charset="0"/>
                </a:rPr>
                <a:t> do </a:t>
              </a:r>
              <a:r>
                <a:rPr lang="en-US" sz="1600" dirty="0" err="1">
                  <a:latin typeface="Lato Light" panose="020F0302020204030203" pitchFamily="34" charset="0"/>
                </a:rPr>
                <a:t>eiusmod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tempor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incididunt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ut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labore</a:t>
              </a:r>
              <a:r>
                <a:rPr lang="en-US" sz="1600" dirty="0">
                  <a:latin typeface="Lato Light" panose="020F0302020204030203" pitchFamily="34" charset="0"/>
                </a:rPr>
                <a:t> et </a:t>
              </a:r>
              <a:r>
                <a:rPr lang="en-US" sz="1600" dirty="0" err="1">
                  <a:latin typeface="Lato Light" panose="020F0302020204030203" pitchFamily="34" charset="0"/>
                </a:rPr>
                <a:t>dolore</a:t>
              </a:r>
              <a:r>
                <a:rPr lang="en-US" sz="1600" dirty="0">
                  <a:latin typeface="Lato Light" panose="020F0302020204030203" pitchFamily="34" charset="0"/>
                </a:rPr>
                <a:t> magna </a:t>
              </a:r>
              <a:r>
                <a:rPr lang="en-US" sz="1600" dirty="0" err="1">
                  <a:latin typeface="Lato Light" panose="020F0302020204030203" pitchFamily="34" charset="0"/>
                </a:rPr>
                <a:t>aliqua</a:t>
              </a:r>
              <a:r>
                <a:rPr lang="en-US" sz="1600" dirty="0">
                  <a:latin typeface="Lato Light" panose="020F0302020204030203" pitchFamily="34" charset="0"/>
                </a:rPr>
                <a:t>. 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496271" y="4276597"/>
              <a:ext cx="15937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7CC3B8"/>
                  </a:solidFill>
                  <a:latin typeface="Lato Light" panose="020F0302020204030203" pitchFamily="34" charset="0"/>
                </a:rPr>
                <a:t>Your Title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496270" y="4755709"/>
              <a:ext cx="29728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dirty="0">
                  <a:latin typeface="Lato Light" panose="020F0302020204030203" pitchFamily="34" charset="0"/>
                </a:rPr>
                <a:t>Lorem ipsum dolor sit </a:t>
              </a:r>
              <a:r>
                <a:rPr lang="en-US" sz="1600" dirty="0" err="1">
                  <a:latin typeface="Lato Light" panose="020F0302020204030203" pitchFamily="34" charset="0"/>
                </a:rPr>
                <a:t>amet</a:t>
              </a:r>
              <a:r>
                <a:rPr lang="en-US" sz="1600" dirty="0">
                  <a:latin typeface="Lato Light" panose="020F0302020204030203" pitchFamily="34" charset="0"/>
                </a:rPr>
                <a:t>, </a:t>
              </a:r>
              <a:r>
                <a:rPr lang="en-US" sz="1600" dirty="0" err="1">
                  <a:latin typeface="Lato Light" panose="020F0302020204030203" pitchFamily="34" charset="0"/>
                </a:rPr>
                <a:t>consectetur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adipiscing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elit</a:t>
              </a:r>
              <a:r>
                <a:rPr lang="en-US" sz="1600" dirty="0">
                  <a:latin typeface="Lato Light" panose="020F0302020204030203" pitchFamily="34" charset="0"/>
                </a:rPr>
                <a:t>, </a:t>
              </a:r>
              <a:r>
                <a:rPr lang="en-US" sz="1600" dirty="0" err="1">
                  <a:latin typeface="Lato Light" panose="020F0302020204030203" pitchFamily="34" charset="0"/>
                </a:rPr>
                <a:t>sed</a:t>
              </a:r>
              <a:r>
                <a:rPr lang="en-US" sz="1600" dirty="0">
                  <a:latin typeface="Lato Light" panose="020F0302020204030203" pitchFamily="34" charset="0"/>
                </a:rPr>
                <a:t> do </a:t>
              </a:r>
              <a:r>
                <a:rPr lang="en-US" sz="1600" dirty="0" err="1">
                  <a:latin typeface="Lato Light" panose="020F0302020204030203" pitchFamily="34" charset="0"/>
                </a:rPr>
                <a:t>eiusmod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tempor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incididunt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ut</a:t>
              </a:r>
              <a:r>
                <a:rPr lang="en-US" sz="1600" dirty="0">
                  <a:latin typeface="Lato Light" panose="020F0302020204030203" pitchFamily="34" charset="0"/>
                </a:rPr>
                <a:t> </a:t>
              </a:r>
              <a:r>
                <a:rPr lang="en-US" sz="1600" dirty="0" err="1">
                  <a:latin typeface="Lato Light" panose="020F0302020204030203" pitchFamily="34" charset="0"/>
                </a:rPr>
                <a:t>labore</a:t>
              </a:r>
              <a:r>
                <a:rPr lang="en-US" sz="1600" dirty="0">
                  <a:latin typeface="Lato Light" panose="020F0302020204030203" pitchFamily="34" charset="0"/>
                </a:rPr>
                <a:t> et </a:t>
              </a:r>
              <a:r>
                <a:rPr lang="en-US" sz="1600" dirty="0" err="1">
                  <a:latin typeface="Lato Light" panose="020F0302020204030203" pitchFamily="34" charset="0"/>
                </a:rPr>
                <a:t>dolore</a:t>
              </a:r>
              <a:r>
                <a:rPr lang="en-US" sz="1600" dirty="0">
                  <a:latin typeface="Lato Light" panose="020F0302020204030203" pitchFamily="34" charset="0"/>
                </a:rPr>
                <a:t> magna </a:t>
              </a:r>
              <a:r>
                <a:rPr lang="en-US" sz="1600" dirty="0" err="1">
                  <a:latin typeface="Lato Light" panose="020F0302020204030203" pitchFamily="34" charset="0"/>
                </a:rPr>
                <a:t>aliqua</a:t>
              </a:r>
              <a:r>
                <a:rPr lang="en-US" sz="1600" dirty="0">
                  <a:latin typeface="Lato Light" panose="020F0302020204030203" pitchFamily="34" charset="0"/>
                </a:rPr>
                <a:t>. 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1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mond 4">
            <a:extLst>
              <a:ext uri="{FF2B5EF4-FFF2-40B4-BE49-F238E27FC236}">
                <a16:creationId xmlns:a16="http://schemas.microsoft.com/office/drawing/2014/main" id="{0512AD37-8ED0-423F-83EC-EFEEEBD05DD6}"/>
              </a:ext>
            </a:extLst>
          </p:cNvPr>
          <p:cNvSpPr>
            <a:spLocks noChangeAspect="1"/>
          </p:cNvSpPr>
          <p:nvPr/>
        </p:nvSpPr>
        <p:spPr>
          <a:xfrm>
            <a:off x="3945152" y="1852376"/>
            <a:ext cx="4301694" cy="4301694"/>
          </a:xfrm>
          <a:prstGeom prst="diamond">
            <a:avLst/>
          </a:prstGeom>
          <a:noFill/>
          <a:ln w="762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FC2BA070-257E-4F4C-855C-AB2CDC3FBEA7}"/>
              </a:ext>
            </a:extLst>
          </p:cNvPr>
          <p:cNvSpPr/>
          <p:nvPr/>
        </p:nvSpPr>
        <p:spPr>
          <a:xfrm rot="1818900">
            <a:off x="5547360" y="1415472"/>
            <a:ext cx="1097280" cy="914400"/>
          </a:xfrm>
          <a:prstGeom prst="hexagon">
            <a:avLst>
              <a:gd name="adj" fmla="val 30800"/>
              <a:gd name="vf" fmla="val 11547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DB29B51B-0BF9-4781-B524-EB0561FA4177}"/>
              </a:ext>
            </a:extLst>
          </p:cNvPr>
          <p:cNvSpPr/>
          <p:nvPr/>
        </p:nvSpPr>
        <p:spPr>
          <a:xfrm>
            <a:off x="3396514" y="3546023"/>
            <a:ext cx="1097280" cy="914400"/>
          </a:xfrm>
          <a:prstGeom prst="hexagon">
            <a:avLst>
              <a:gd name="adj" fmla="val 30800"/>
              <a:gd name="vf" fmla="val 115470"/>
            </a:avLst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3BC6BDF4-CD82-4AB4-A948-BD729B404919}"/>
              </a:ext>
            </a:extLst>
          </p:cNvPr>
          <p:cNvSpPr/>
          <p:nvPr/>
        </p:nvSpPr>
        <p:spPr>
          <a:xfrm>
            <a:off x="7698207" y="3566319"/>
            <a:ext cx="1097280" cy="914400"/>
          </a:xfrm>
          <a:prstGeom prst="hexagon">
            <a:avLst>
              <a:gd name="adj" fmla="val 30800"/>
              <a:gd name="vf" fmla="val 115470"/>
            </a:avLst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17F3FF94-CCFC-4A54-A4FB-BB6A24CFEA9D}"/>
              </a:ext>
            </a:extLst>
          </p:cNvPr>
          <p:cNvSpPr/>
          <p:nvPr/>
        </p:nvSpPr>
        <p:spPr>
          <a:xfrm rot="1818900">
            <a:off x="5547359" y="5717165"/>
            <a:ext cx="1097280" cy="914400"/>
          </a:xfrm>
          <a:prstGeom prst="hexagon">
            <a:avLst>
              <a:gd name="adj" fmla="val 30800"/>
              <a:gd name="vf" fmla="val 115470"/>
            </a:avLst>
          </a:prstGeom>
          <a:solidFill>
            <a:srgbClr val="C9C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D58E176-C2B4-48A3-B712-98D8615FAAC0}"/>
              </a:ext>
            </a:extLst>
          </p:cNvPr>
          <p:cNvSpPr/>
          <p:nvPr/>
        </p:nvSpPr>
        <p:spPr>
          <a:xfrm rot="18936511">
            <a:off x="4321140" y="2767432"/>
            <a:ext cx="1442585" cy="343294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3E406793-73CA-4087-BD8F-CA1C57AFDC8F}"/>
              </a:ext>
            </a:extLst>
          </p:cNvPr>
          <p:cNvSpPr/>
          <p:nvPr/>
        </p:nvSpPr>
        <p:spPr>
          <a:xfrm rot="8136511">
            <a:off x="6434464" y="4899085"/>
            <a:ext cx="1442585" cy="343294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19941814-4323-43FA-A96E-2945C95EBFDD}"/>
              </a:ext>
            </a:extLst>
          </p:cNvPr>
          <p:cNvSpPr/>
          <p:nvPr/>
        </p:nvSpPr>
        <p:spPr>
          <a:xfrm rot="2684750">
            <a:off x="6434462" y="2735410"/>
            <a:ext cx="1442585" cy="343294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DD730F04-5E98-49B1-B26C-C7C58F2C448A}"/>
              </a:ext>
            </a:extLst>
          </p:cNvPr>
          <p:cNvSpPr/>
          <p:nvPr/>
        </p:nvSpPr>
        <p:spPr>
          <a:xfrm rot="2684750" flipH="1" flipV="1">
            <a:off x="4327387" y="4923549"/>
            <a:ext cx="1442585" cy="343294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582A94-F7BB-4870-AB56-728AEA81DE15}"/>
              </a:ext>
            </a:extLst>
          </p:cNvPr>
          <p:cNvSpPr txBox="1"/>
          <p:nvPr/>
        </p:nvSpPr>
        <p:spPr>
          <a:xfrm>
            <a:off x="1687798" y="3665906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7AAE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18D153-685E-4408-B156-3E1FD09FF4F9}"/>
              </a:ext>
            </a:extLst>
          </p:cNvPr>
          <p:cNvSpPr txBox="1"/>
          <p:nvPr/>
        </p:nvSpPr>
        <p:spPr>
          <a:xfrm>
            <a:off x="7421947" y="5569545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7AAE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2129F4-A7D5-4C03-A3F1-77476809A005}"/>
              </a:ext>
            </a:extLst>
          </p:cNvPr>
          <p:cNvSpPr txBox="1"/>
          <p:nvPr/>
        </p:nvSpPr>
        <p:spPr>
          <a:xfrm>
            <a:off x="3358952" y="1398426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7AAE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7F34136-DAF3-494C-90CE-98D7D4C08C33}"/>
              </a:ext>
            </a:extLst>
          </p:cNvPr>
          <p:cNvSpPr txBox="1"/>
          <p:nvPr/>
        </p:nvSpPr>
        <p:spPr>
          <a:xfrm>
            <a:off x="8969200" y="3541558"/>
            <a:ext cx="1801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7AAE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Your title</a:t>
            </a:r>
          </a:p>
          <a:p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Add your text here</a:t>
            </a:r>
          </a:p>
        </p:txBody>
      </p:sp>
      <p:pic>
        <p:nvPicPr>
          <p:cNvPr id="21" name="Graphic 20" descr="Downward trend">
            <a:extLst>
              <a:ext uri="{FF2B5EF4-FFF2-40B4-BE49-F238E27FC236}">
                <a16:creationId xmlns:a16="http://schemas.microsoft.com/office/drawing/2014/main" id="{800E2741-FC0A-48C4-84FA-E45DAD363D1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60293" y="3718700"/>
            <a:ext cx="560874" cy="560874"/>
          </a:xfrm>
          <a:prstGeom prst="rect">
            <a:avLst/>
          </a:prstGeom>
        </p:spPr>
      </p:pic>
      <p:pic>
        <p:nvPicPr>
          <p:cNvPr id="22" name="Graphic 21" descr="Link">
            <a:extLst>
              <a:ext uri="{FF2B5EF4-FFF2-40B4-BE49-F238E27FC236}">
                <a16:creationId xmlns:a16="http://schemas.microsoft.com/office/drawing/2014/main" id="{012E66AA-A553-48B3-B2FF-4C99AC957B8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9906" y="3753891"/>
            <a:ext cx="490491" cy="490491"/>
          </a:xfrm>
          <a:prstGeom prst="rect">
            <a:avLst/>
          </a:prstGeom>
        </p:spPr>
      </p:pic>
      <p:pic>
        <p:nvPicPr>
          <p:cNvPr id="23" name="Graphic 22" descr="Lightning bolt">
            <a:extLst>
              <a:ext uri="{FF2B5EF4-FFF2-40B4-BE49-F238E27FC236}">
                <a16:creationId xmlns:a16="http://schemas.microsoft.com/office/drawing/2014/main" id="{04972005-CE65-44A8-AC12-4B0100E432C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1233" y="5865743"/>
            <a:ext cx="641087" cy="576654"/>
          </a:xfrm>
          <a:prstGeom prst="rect">
            <a:avLst/>
          </a:prstGeom>
        </p:spPr>
      </p:pic>
      <p:pic>
        <p:nvPicPr>
          <p:cNvPr id="24" name="Graphic 23" descr="Handshake">
            <a:extLst>
              <a:ext uri="{FF2B5EF4-FFF2-40B4-BE49-F238E27FC236}">
                <a16:creationId xmlns:a16="http://schemas.microsoft.com/office/drawing/2014/main" id="{96041E71-461D-4C3D-9CBA-3192FF427B74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17853" y="1614333"/>
            <a:ext cx="556291" cy="556291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2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E2A4DCE7-40D4-45D8-B819-A542EF5F36F2}"/>
              </a:ext>
            </a:extLst>
          </p:cNvPr>
          <p:cNvGrpSpPr/>
          <p:nvPr/>
        </p:nvGrpSpPr>
        <p:grpSpPr>
          <a:xfrm>
            <a:off x="1041839" y="1596209"/>
            <a:ext cx="10108321" cy="4782707"/>
            <a:chOff x="1041839" y="1779089"/>
            <a:chExt cx="10108321" cy="4782707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EFC9C18-11AD-4949-9947-8C57E2033D84}"/>
                </a:ext>
              </a:extLst>
            </p:cNvPr>
            <p:cNvSpPr/>
            <p:nvPr/>
          </p:nvSpPr>
          <p:spPr>
            <a:xfrm>
              <a:off x="3751144" y="1779089"/>
              <a:ext cx="4812120" cy="4776456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653B0FF8-953A-4210-869E-512973156287}"/>
                </a:ext>
              </a:extLst>
            </p:cNvPr>
            <p:cNvGrpSpPr/>
            <p:nvPr/>
          </p:nvGrpSpPr>
          <p:grpSpPr>
            <a:xfrm>
              <a:off x="1041839" y="1782283"/>
              <a:ext cx="10108321" cy="4779513"/>
              <a:chOff x="1041839" y="1039246"/>
              <a:chExt cx="10108321" cy="4779513"/>
            </a:xfrm>
          </p:grpSpPr>
          <p:sp>
            <p:nvSpPr>
              <p:cNvPr id="2" name="Freeform: Shape 1">
                <a:extLst>
                  <a:ext uri="{FF2B5EF4-FFF2-40B4-BE49-F238E27FC236}">
                    <a16:creationId xmlns:a16="http://schemas.microsoft.com/office/drawing/2014/main" id="{8E597BA2-1E87-49F1-870A-FCE64F7D8611}"/>
                  </a:ext>
                </a:extLst>
              </p:cNvPr>
              <p:cNvSpPr/>
              <p:nvPr/>
            </p:nvSpPr>
            <p:spPr>
              <a:xfrm>
                <a:off x="3789745" y="2283429"/>
                <a:ext cx="1860960" cy="2504032"/>
              </a:xfrm>
              <a:custGeom>
                <a:avLst/>
                <a:gdLst>
                  <a:gd name="connsiteX0" fmla="*/ 512879 w 1860960"/>
                  <a:gd name="connsiteY0" fmla="*/ 1 h 2504032"/>
                  <a:gd name="connsiteX1" fmla="*/ 659243 w 1860960"/>
                  <a:gd name="connsiteY1" fmla="*/ 53350 h 2504032"/>
                  <a:gd name="connsiteX2" fmla="*/ 737497 w 1860960"/>
                  <a:gd name="connsiteY2" fmla="*/ 450858 h 2504032"/>
                  <a:gd name="connsiteX3" fmla="*/ 756988 w 1860960"/>
                  <a:gd name="connsiteY3" fmla="*/ 674076 h 2504032"/>
                  <a:gd name="connsiteX4" fmla="*/ 797421 w 1860960"/>
                  <a:gd name="connsiteY4" fmla="*/ 893470 h 2504032"/>
                  <a:gd name="connsiteX5" fmla="*/ 806577 w 1860960"/>
                  <a:gd name="connsiteY5" fmla="*/ 897467 h 2504032"/>
                  <a:gd name="connsiteX6" fmla="*/ 930299 w 1860960"/>
                  <a:gd name="connsiteY6" fmla="*/ 930500 h 2504032"/>
                  <a:gd name="connsiteX7" fmla="*/ 1860869 w 1860960"/>
                  <a:gd name="connsiteY7" fmla="*/ 1753858 h 2504032"/>
                  <a:gd name="connsiteX8" fmla="*/ 1360051 w 1860960"/>
                  <a:gd name="connsiteY8" fmla="*/ 2454981 h 2504032"/>
                  <a:gd name="connsiteX9" fmla="*/ 1113227 w 1860960"/>
                  <a:gd name="connsiteY9" fmla="*/ 2502756 h 2504032"/>
                  <a:gd name="connsiteX10" fmla="*/ 280095 w 1860960"/>
                  <a:gd name="connsiteY10" fmla="*/ 2067513 h 2504032"/>
                  <a:gd name="connsiteX11" fmla="*/ 21766 w 1860960"/>
                  <a:gd name="connsiteY11" fmla="*/ 1385972 h 2504032"/>
                  <a:gd name="connsiteX12" fmla="*/ 182236 w 1860960"/>
                  <a:gd name="connsiteY12" fmla="*/ 328878 h 2504032"/>
                  <a:gd name="connsiteX13" fmla="*/ 248256 w 1860960"/>
                  <a:gd name="connsiteY13" fmla="*/ 208221 h 2504032"/>
                  <a:gd name="connsiteX14" fmla="*/ 245556 w 1860960"/>
                  <a:gd name="connsiteY14" fmla="*/ 193350 h 2504032"/>
                  <a:gd name="connsiteX15" fmla="*/ 292529 w 1860960"/>
                  <a:gd name="connsiteY15" fmla="*/ 119663 h 2504032"/>
                  <a:gd name="connsiteX16" fmla="*/ 512879 w 1860960"/>
                  <a:gd name="connsiteY16" fmla="*/ 1 h 2504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860960" h="2504032">
                    <a:moveTo>
                      <a:pt x="512879" y="1"/>
                    </a:moveTo>
                    <a:cubicBezTo>
                      <a:pt x="565603" y="167"/>
                      <a:pt x="617330" y="16362"/>
                      <a:pt x="659243" y="53350"/>
                    </a:cubicBezTo>
                    <a:cubicBezTo>
                      <a:pt x="767629" y="148989"/>
                      <a:pt x="730802" y="321835"/>
                      <a:pt x="737497" y="450858"/>
                    </a:cubicBezTo>
                    <a:cubicBezTo>
                      <a:pt x="741433" y="525352"/>
                      <a:pt x="747452" y="599960"/>
                      <a:pt x="756988" y="674076"/>
                    </a:cubicBezTo>
                    <a:lnTo>
                      <a:pt x="797421" y="893470"/>
                    </a:lnTo>
                    <a:lnTo>
                      <a:pt x="806577" y="897467"/>
                    </a:lnTo>
                    <a:cubicBezTo>
                      <a:pt x="846402" y="911348"/>
                      <a:pt x="887643" y="922646"/>
                      <a:pt x="930299" y="930500"/>
                    </a:cubicBezTo>
                    <a:cubicBezTo>
                      <a:pt x="1394566" y="1016796"/>
                      <a:pt x="1852019" y="1197349"/>
                      <a:pt x="1860869" y="1753858"/>
                    </a:cubicBezTo>
                    <a:cubicBezTo>
                      <a:pt x="1865913" y="2077412"/>
                      <a:pt x="1663073" y="2350501"/>
                      <a:pt x="1360051" y="2454981"/>
                    </a:cubicBezTo>
                    <a:cubicBezTo>
                      <a:pt x="1278367" y="2483173"/>
                      <a:pt x="1195708" y="2498344"/>
                      <a:pt x="1113227" y="2502756"/>
                    </a:cubicBezTo>
                    <a:cubicBezTo>
                      <a:pt x="778258" y="2520618"/>
                      <a:pt x="461342" y="2349856"/>
                      <a:pt x="280095" y="2067513"/>
                    </a:cubicBezTo>
                    <a:cubicBezTo>
                      <a:pt x="151240" y="1866731"/>
                      <a:pt x="61237" y="1636574"/>
                      <a:pt x="21766" y="1385972"/>
                    </a:cubicBezTo>
                    <a:cubicBezTo>
                      <a:pt x="-37241" y="1011066"/>
                      <a:pt x="26189" y="645222"/>
                      <a:pt x="182236" y="328878"/>
                    </a:cubicBezTo>
                    <a:lnTo>
                      <a:pt x="248256" y="208221"/>
                    </a:lnTo>
                    <a:lnTo>
                      <a:pt x="245556" y="193350"/>
                    </a:lnTo>
                    <a:cubicBezTo>
                      <a:pt x="260609" y="168456"/>
                      <a:pt x="276326" y="143894"/>
                      <a:pt x="292529" y="119663"/>
                    </a:cubicBezTo>
                    <a:cubicBezTo>
                      <a:pt x="341828" y="46143"/>
                      <a:pt x="424479" y="-330"/>
                      <a:pt x="5128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wrap="square" lIns="38100" tIns="38100" rIns="38100" bIns="38100" anchor="ctr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" name="Freeform: Shape 2">
                <a:extLst>
                  <a:ext uri="{FF2B5EF4-FFF2-40B4-BE49-F238E27FC236}">
                    <a16:creationId xmlns:a16="http://schemas.microsoft.com/office/drawing/2014/main" id="{903103BC-246C-4E2D-8C04-2B26FE62EF94}"/>
                  </a:ext>
                </a:extLst>
              </p:cNvPr>
              <p:cNvSpPr/>
              <p:nvPr/>
            </p:nvSpPr>
            <p:spPr>
              <a:xfrm>
                <a:off x="5181269" y="3838609"/>
                <a:ext cx="2380914" cy="1980072"/>
              </a:xfrm>
              <a:custGeom>
                <a:avLst/>
                <a:gdLst>
                  <a:gd name="connsiteX0" fmla="*/ 1613953 w 2380914"/>
                  <a:gd name="connsiteY0" fmla="*/ 188 h 1980072"/>
                  <a:gd name="connsiteX1" fmla="*/ 2270656 w 2380914"/>
                  <a:gd name="connsiteY1" fmla="*/ 388874 h 1980072"/>
                  <a:gd name="connsiteX2" fmla="*/ 2358995 w 2380914"/>
                  <a:gd name="connsiteY2" fmla="*/ 624299 h 1980072"/>
                  <a:gd name="connsiteX3" fmla="*/ 2069294 w 2380914"/>
                  <a:gd name="connsiteY3" fmla="*/ 1518606 h 1980072"/>
                  <a:gd name="connsiteX4" fmla="*/ 1440622 w 2380914"/>
                  <a:gd name="connsiteY4" fmla="*/ 1887477 h 1980072"/>
                  <a:gd name="connsiteX5" fmla="*/ 229182 w 2380914"/>
                  <a:gd name="connsiteY5" fmla="*/ 1856682 h 1980072"/>
                  <a:gd name="connsiteX6" fmla="*/ 234596 w 2380914"/>
                  <a:gd name="connsiteY6" fmla="*/ 1854717 h 1980072"/>
                  <a:gd name="connsiteX7" fmla="*/ 158296 w 2380914"/>
                  <a:gd name="connsiteY7" fmla="*/ 1822605 h 1980072"/>
                  <a:gd name="connsiteX8" fmla="*/ 3422 w 2380914"/>
                  <a:gd name="connsiteY8" fmla="*/ 1625354 h 1980072"/>
                  <a:gd name="connsiteX9" fmla="*/ 31425 w 2380914"/>
                  <a:gd name="connsiteY9" fmla="*/ 1472104 h 1980072"/>
                  <a:gd name="connsiteX10" fmla="*/ 410089 w 2380914"/>
                  <a:gd name="connsiteY10" fmla="*/ 1328529 h 1980072"/>
                  <a:gd name="connsiteX11" fmla="*/ 626829 w 2380914"/>
                  <a:gd name="connsiteY11" fmla="*/ 1272009 h 1980072"/>
                  <a:gd name="connsiteX12" fmla="*/ 826930 w 2380914"/>
                  <a:gd name="connsiteY12" fmla="*/ 1198870 h 1980072"/>
                  <a:gd name="connsiteX13" fmla="*/ 827864 w 2380914"/>
                  <a:gd name="connsiteY13" fmla="*/ 1195113 h 1980072"/>
                  <a:gd name="connsiteX14" fmla="*/ 839798 w 2380914"/>
                  <a:gd name="connsiteY14" fmla="*/ 1067615 h 1980072"/>
                  <a:gd name="connsiteX15" fmla="*/ 1495604 w 2380914"/>
                  <a:gd name="connsiteY15" fmla="*/ 12521 h 1980072"/>
                  <a:gd name="connsiteX16" fmla="*/ 1613953 w 2380914"/>
                  <a:gd name="connsiteY16" fmla="*/ 188 h 1980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380914" h="1980072">
                    <a:moveTo>
                      <a:pt x="1613953" y="188"/>
                    </a:moveTo>
                    <a:cubicBezTo>
                      <a:pt x="1887244" y="-6048"/>
                      <a:pt x="2136236" y="142753"/>
                      <a:pt x="2270656" y="388874"/>
                    </a:cubicBezTo>
                    <a:cubicBezTo>
                      <a:pt x="2311867" y="464663"/>
                      <a:pt x="2340837" y="543618"/>
                      <a:pt x="2358995" y="624299"/>
                    </a:cubicBezTo>
                    <a:cubicBezTo>
                      <a:pt x="2432542" y="951726"/>
                      <a:pt x="2317274" y="1292679"/>
                      <a:pt x="2069294" y="1518606"/>
                    </a:cubicBezTo>
                    <a:cubicBezTo>
                      <a:pt x="1892923" y="1679202"/>
                      <a:pt x="1681155" y="1806699"/>
                      <a:pt x="1440622" y="1887477"/>
                    </a:cubicBezTo>
                    <a:cubicBezTo>
                      <a:pt x="1029532" y="2025623"/>
                      <a:pt x="603447" y="2004134"/>
                      <a:pt x="229182" y="1856682"/>
                    </a:cubicBezTo>
                    <a:lnTo>
                      <a:pt x="234596" y="1854717"/>
                    </a:lnTo>
                    <a:lnTo>
                      <a:pt x="158296" y="1822605"/>
                    </a:lnTo>
                    <a:cubicBezTo>
                      <a:pt x="77602" y="1786260"/>
                      <a:pt x="18008" y="1712589"/>
                      <a:pt x="3422" y="1625354"/>
                    </a:cubicBezTo>
                    <a:cubicBezTo>
                      <a:pt x="-5236" y="1573301"/>
                      <a:pt x="1979" y="1519748"/>
                      <a:pt x="31425" y="1472104"/>
                    </a:cubicBezTo>
                    <a:cubicBezTo>
                      <a:pt x="107399" y="1349319"/>
                      <a:pt x="284037" y="1356852"/>
                      <a:pt x="410089" y="1328529"/>
                    </a:cubicBezTo>
                    <a:cubicBezTo>
                      <a:pt x="482846" y="1312239"/>
                      <a:pt x="555369" y="1293821"/>
                      <a:pt x="626829" y="1272009"/>
                    </a:cubicBezTo>
                    <a:lnTo>
                      <a:pt x="826930" y="1198870"/>
                    </a:lnTo>
                    <a:lnTo>
                      <a:pt x="827864" y="1195113"/>
                    </a:lnTo>
                    <a:cubicBezTo>
                      <a:pt x="835106" y="1153573"/>
                      <a:pt x="839186" y="1110978"/>
                      <a:pt x="839798" y="1067615"/>
                    </a:cubicBezTo>
                    <a:cubicBezTo>
                      <a:pt x="847143" y="595519"/>
                      <a:pt x="948538" y="114308"/>
                      <a:pt x="1495604" y="12521"/>
                    </a:cubicBezTo>
                    <a:cubicBezTo>
                      <a:pt x="1535374" y="5134"/>
                      <a:pt x="1574912" y="1079"/>
                      <a:pt x="1613953" y="18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wrap="square" lIns="38100" tIns="38100" rIns="38100" bIns="38100" anchor="ctr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481C7D90-BFF9-4C50-8D7D-8A4EB78A5147}"/>
                  </a:ext>
                </a:extLst>
              </p:cNvPr>
              <p:cNvSpPr/>
              <p:nvPr/>
            </p:nvSpPr>
            <p:spPr>
              <a:xfrm>
                <a:off x="6589157" y="2086923"/>
                <a:ext cx="1974107" cy="2395725"/>
              </a:xfrm>
              <a:custGeom>
                <a:avLst/>
                <a:gdLst>
                  <a:gd name="connsiteX0" fmla="*/ 876114 w 1974107"/>
                  <a:gd name="connsiteY0" fmla="*/ 1685 h 2395725"/>
                  <a:gd name="connsiteX1" fmla="*/ 1521912 w 1974107"/>
                  <a:gd name="connsiteY1" fmla="*/ 317090 h 2395725"/>
                  <a:gd name="connsiteX2" fmla="*/ 1885845 w 1974107"/>
                  <a:gd name="connsiteY2" fmla="*/ 948497 h 2395725"/>
                  <a:gd name="connsiteX3" fmla="*/ 1896228 w 1974107"/>
                  <a:gd name="connsiteY3" fmla="*/ 2017566 h 2395725"/>
                  <a:gd name="connsiteX4" fmla="*/ 1848900 w 1974107"/>
                  <a:gd name="connsiteY4" fmla="*/ 2151264 h 2395725"/>
                  <a:gd name="connsiteX5" fmla="*/ 1851697 w 1974107"/>
                  <a:gd name="connsiteY5" fmla="*/ 2159196 h 2395725"/>
                  <a:gd name="connsiteX6" fmla="*/ 1817163 w 1974107"/>
                  <a:gd name="connsiteY6" fmla="*/ 2239446 h 2395725"/>
                  <a:gd name="connsiteX7" fmla="*/ 1618743 w 1974107"/>
                  <a:gd name="connsiteY7" fmla="*/ 2392665 h 2395725"/>
                  <a:gd name="connsiteX8" fmla="*/ 1465832 w 1974107"/>
                  <a:gd name="connsiteY8" fmla="*/ 2363344 h 2395725"/>
                  <a:gd name="connsiteX9" fmla="*/ 1325203 w 1974107"/>
                  <a:gd name="connsiteY9" fmla="*/ 1983546 h 2395725"/>
                  <a:gd name="connsiteX10" fmla="*/ 1270324 w 1974107"/>
                  <a:gd name="connsiteY10" fmla="*/ 1766288 h 2395725"/>
                  <a:gd name="connsiteX11" fmla="*/ 1195970 w 1974107"/>
                  <a:gd name="connsiteY11" fmla="*/ 1557833 h 2395725"/>
                  <a:gd name="connsiteX12" fmla="*/ 1189064 w 1974107"/>
                  <a:gd name="connsiteY12" fmla="*/ 1556060 h 2395725"/>
                  <a:gd name="connsiteX13" fmla="*/ 1061568 w 1974107"/>
                  <a:gd name="connsiteY13" fmla="*/ 1543166 h 2395725"/>
                  <a:gd name="connsiteX14" fmla="*/ 11566 w 1974107"/>
                  <a:gd name="connsiteY14" fmla="*/ 879114 h 2395725"/>
                  <a:gd name="connsiteX15" fmla="*/ 393768 w 1974107"/>
                  <a:gd name="connsiteY15" fmla="*/ 107099 h 2395725"/>
                  <a:gd name="connsiteX16" fmla="*/ 629918 w 1974107"/>
                  <a:gd name="connsiteY16" fmla="*/ 20421 h 2395725"/>
                  <a:gd name="connsiteX17" fmla="*/ 876114 w 1974107"/>
                  <a:gd name="connsiteY17" fmla="*/ 1685 h 2395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974107" h="2395725">
                    <a:moveTo>
                      <a:pt x="876114" y="1685"/>
                    </a:moveTo>
                    <a:cubicBezTo>
                      <a:pt x="1120594" y="16590"/>
                      <a:pt x="1353910" y="129740"/>
                      <a:pt x="1521912" y="317090"/>
                    </a:cubicBezTo>
                    <a:cubicBezTo>
                      <a:pt x="1681163" y="494539"/>
                      <a:pt x="1806937" y="707396"/>
                      <a:pt x="1885845" y="948497"/>
                    </a:cubicBezTo>
                    <a:cubicBezTo>
                      <a:pt x="2003848" y="1309088"/>
                      <a:pt x="1999705" y="1680412"/>
                      <a:pt x="1896228" y="2017566"/>
                    </a:cubicBezTo>
                    <a:lnTo>
                      <a:pt x="1848900" y="2151264"/>
                    </a:lnTo>
                    <a:lnTo>
                      <a:pt x="1851697" y="2159196"/>
                    </a:lnTo>
                    <a:cubicBezTo>
                      <a:pt x="1840905" y="2186207"/>
                      <a:pt x="1829262" y="2212905"/>
                      <a:pt x="1817163" y="2239446"/>
                    </a:cubicBezTo>
                    <a:cubicBezTo>
                      <a:pt x="1780318" y="2319657"/>
                      <a:pt x="1706173" y="2378729"/>
                      <a:pt x="1618743" y="2392665"/>
                    </a:cubicBezTo>
                    <a:cubicBezTo>
                      <a:pt x="1566851" y="2400846"/>
                      <a:pt x="1513134" y="2393135"/>
                      <a:pt x="1465832" y="2363344"/>
                    </a:cubicBezTo>
                    <a:cubicBezTo>
                      <a:pt x="1343716" y="2286421"/>
                      <a:pt x="1352563" y="2109950"/>
                      <a:pt x="1325203" y="1983546"/>
                    </a:cubicBezTo>
                    <a:cubicBezTo>
                      <a:pt x="1309410" y="1910616"/>
                      <a:pt x="1291565" y="1837931"/>
                      <a:pt x="1270324" y="1766288"/>
                    </a:cubicBezTo>
                    <a:lnTo>
                      <a:pt x="1195970" y="1557833"/>
                    </a:lnTo>
                    <a:lnTo>
                      <a:pt x="1189064" y="1556060"/>
                    </a:lnTo>
                    <a:cubicBezTo>
                      <a:pt x="1147554" y="1548488"/>
                      <a:pt x="1104896" y="1544087"/>
                      <a:pt x="1061568" y="1543166"/>
                    </a:cubicBezTo>
                    <a:cubicBezTo>
                      <a:pt x="589459" y="1532216"/>
                      <a:pt x="109125" y="1427016"/>
                      <a:pt x="11566" y="879114"/>
                    </a:cubicBezTo>
                    <a:cubicBezTo>
                      <a:pt x="-45248" y="560545"/>
                      <a:pt x="111230" y="258452"/>
                      <a:pt x="393768" y="107099"/>
                    </a:cubicBezTo>
                    <a:cubicBezTo>
                      <a:pt x="469902" y="66267"/>
                      <a:pt x="549192" y="37920"/>
                      <a:pt x="629918" y="20421"/>
                    </a:cubicBezTo>
                    <a:cubicBezTo>
                      <a:pt x="711886" y="2666"/>
                      <a:pt x="794620" y="-3283"/>
                      <a:pt x="876114" y="1685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wrap="square" lIns="38100" tIns="38100" rIns="38100" bIns="38100" anchor="ctr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02663872-C6E5-4860-BB03-9A9A453C9CDA}"/>
                  </a:ext>
                </a:extLst>
              </p:cNvPr>
              <p:cNvSpPr/>
              <p:nvPr/>
            </p:nvSpPr>
            <p:spPr>
              <a:xfrm>
                <a:off x="4804686" y="1039265"/>
                <a:ext cx="2425282" cy="1947699"/>
              </a:xfrm>
              <a:custGeom>
                <a:avLst/>
                <a:gdLst>
                  <a:gd name="connsiteX0" fmla="*/ 1455325 w 2425282"/>
                  <a:gd name="connsiteY0" fmla="*/ 142 h 1947699"/>
                  <a:gd name="connsiteX1" fmla="*/ 2055357 w 2425282"/>
                  <a:gd name="connsiteY1" fmla="*/ 97383 h 1947699"/>
                  <a:gd name="connsiteX2" fmla="*/ 2189211 w 2425282"/>
                  <a:gd name="connsiteY2" fmla="*/ 150184 h 1947699"/>
                  <a:gd name="connsiteX3" fmla="*/ 2198343 w 2425282"/>
                  <a:gd name="connsiteY3" fmla="*/ 147318 h 1947699"/>
                  <a:gd name="connsiteX4" fmla="*/ 2277247 w 2425282"/>
                  <a:gd name="connsiteY4" fmla="*/ 184646 h 1947699"/>
                  <a:gd name="connsiteX5" fmla="*/ 2423414 w 2425282"/>
                  <a:gd name="connsiteY5" fmla="*/ 388448 h 1947699"/>
                  <a:gd name="connsiteX6" fmla="*/ 2388730 w 2425282"/>
                  <a:gd name="connsiteY6" fmla="*/ 540375 h 1947699"/>
                  <a:gd name="connsiteX7" fmla="*/ 2004183 w 2425282"/>
                  <a:gd name="connsiteY7" fmla="*/ 667435 h 1947699"/>
                  <a:gd name="connsiteX8" fmla="*/ 1571642 w 2425282"/>
                  <a:gd name="connsiteY8" fmla="*/ 782181 h 1947699"/>
                  <a:gd name="connsiteX9" fmla="*/ 1605516 w 2425282"/>
                  <a:gd name="connsiteY9" fmla="*/ 667116 h 1947699"/>
                  <a:gd name="connsiteX10" fmla="*/ 1652559 w 2425282"/>
                  <a:gd name="connsiteY10" fmla="*/ 564980 h 1947699"/>
                  <a:gd name="connsiteX11" fmla="*/ 1652302 w 2425282"/>
                  <a:gd name="connsiteY11" fmla="*/ 565378 h 1947699"/>
                  <a:gd name="connsiteX12" fmla="*/ 1568964 w 2425282"/>
                  <a:gd name="connsiteY12" fmla="*/ 787622 h 1947699"/>
                  <a:gd name="connsiteX13" fmla="*/ 1551432 w 2425282"/>
                  <a:gd name="connsiteY13" fmla="*/ 914497 h 1947699"/>
                  <a:gd name="connsiteX14" fmla="*/ 850434 w 2425282"/>
                  <a:gd name="connsiteY14" fmla="*/ 1940334 h 1947699"/>
                  <a:gd name="connsiteX15" fmla="*/ 92481 w 2425282"/>
                  <a:gd name="connsiteY15" fmla="*/ 1530772 h 1947699"/>
                  <a:gd name="connsiteX16" fmla="*/ 14154 w 2425282"/>
                  <a:gd name="connsiteY16" fmla="*/ 1291727 h 1947699"/>
                  <a:gd name="connsiteX17" fmla="*/ 342400 w 2425282"/>
                  <a:gd name="connsiteY17" fmla="*/ 410768 h 1947699"/>
                  <a:gd name="connsiteX18" fmla="*/ 986442 w 2425282"/>
                  <a:gd name="connsiteY18" fmla="*/ 69640 h 1947699"/>
                  <a:gd name="connsiteX19" fmla="*/ 1455325 w 2425282"/>
                  <a:gd name="connsiteY19" fmla="*/ 142 h 1947699"/>
                  <a:gd name="connsiteX0" fmla="*/ 1455325 w 2425282"/>
                  <a:gd name="connsiteY0" fmla="*/ 142 h 1947699"/>
                  <a:gd name="connsiteX1" fmla="*/ 2055357 w 2425282"/>
                  <a:gd name="connsiteY1" fmla="*/ 97383 h 1947699"/>
                  <a:gd name="connsiteX2" fmla="*/ 2189211 w 2425282"/>
                  <a:gd name="connsiteY2" fmla="*/ 150184 h 1947699"/>
                  <a:gd name="connsiteX3" fmla="*/ 2198343 w 2425282"/>
                  <a:gd name="connsiteY3" fmla="*/ 147318 h 1947699"/>
                  <a:gd name="connsiteX4" fmla="*/ 2277247 w 2425282"/>
                  <a:gd name="connsiteY4" fmla="*/ 184646 h 1947699"/>
                  <a:gd name="connsiteX5" fmla="*/ 2423414 w 2425282"/>
                  <a:gd name="connsiteY5" fmla="*/ 388448 h 1947699"/>
                  <a:gd name="connsiteX6" fmla="*/ 2388730 w 2425282"/>
                  <a:gd name="connsiteY6" fmla="*/ 540375 h 1947699"/>
                  <a:gd name="connsiteX7" fmla="*/ 2004183 w 2425282"/>
                  <a:gd name="connsiteY7" fmla="*/ 667435 h 1947699"/>
                  <a:gd name="connsiteX8" fmla="*/ 1571642 w 2425282"/>
                  <a:gd name="connsiteY8" fmla="*/ 782181 h 1947699"/>
                  <a:gd name="connsiteX9" fmla="*/ 1605516 w 2425282"/>
                  <a:gd name="connsiteY9" fmla="*/ 667116 h 1947699"/>
                  <a:gd name="connsiteX10" fmla="*/ 1652559 w 2425282"/>
                  <a:gd name="connsiteY10" fmla="*/ 564980 h 1947699"/>
                  <a:gd name="connsiteX11" fmla="*/ 1568964 w 2425282"/>
                  <a:gd name="connsiteY11" fmla="*/ 787622 h 1947699"/>
                  <a:gd name="connsiteX12" fmla="*/ 1551432 w 2425282"/>
                  <a:gd name="connsiteY12" fmla="*/ 914497 h 1947699"/>
                  <a:gd name="connsiteX13" fmla="*/ 850434 w 2425282"/>
                  <a:gd name="connsiteY13" fmla="*/ 1940334 h 1947699"/>
                  <a:gd name="connsiteX14" fmla="*/ 92481 w 2425282"/>
                  <a:gd name="connsiteY14" fmla="*/ 1530772 h 1947699"/>
                  <a:gd name="connsiteX15" fmla="*/ 14154 w 2425282"/>
                  <a:gd name="connsiteY15" fmla="*/ 1291727 h 1947699"/>
                  <a:gd name="connsiteX16" fmla="*/ 342400 w 2425282"/>
                  <a:gd name="connsiteY16" fmla="*/ 410768 h 1947699"/>
                  <a:gd name="connsiteX17" fmla="*/ 986442 w 2425282"/>
                  <a:gd name="connsiteY17" fmla="*/ 69640 h 1947699"/>
                  <a:gd name="connsiteX18" fmla="*/ 1455325 w 2425282"/>
                  <a:gd name="connsiteY18" fmla="*/ 142 h 1947699"/>
                  <a:gd name="connsiteX0" fmla="*/ 1455325 w 2425282"/>
                  <a:gd name="connsiteY0" fmla="*/ 142 h 1947699"/>
                  <a:gd name="connsiteX1" fmla="*/ 2055357 w 2425282"/>
                  <a:gd name="connsiteY1" fmla="*/ 97383 h 1947699"/>
                  <a:gd name="connsiteX2" fmla="*/ 2189211 w 2425282"/>
                  <a:gd name="connsiteY2" fmla="*/ 150184 h 1947699"/>
                  <a:gd name="connsiteX3" fmla="*/ 2198343 w 2425282"/>
                  <a:gd name="connsiteY3" fmla="*/ 147318 h 1947699"/>
                  <a:gd name="connsiteX4" fmla="*/ 2277247 w 2425282"/>
                  <a:gd name="connsiteY4" fmla="*/ 184646 h 1947699"/>
                  <a:gd name="connsiteX5" fmla="*/ 2423414 w 2425282"/>
                  <a:gd name="connsiteY5" fmla="*/ 388448 h 1947699"/>
                  <a:gd name="connsiteX6" fmla="*/ 2388730 w 2425282"/>
                  <a:gd name="connsiteY6" fmla="*/ 540375 h 1947699"/>
                  <a:gd name="connsiteX7" fmla="*/ 2004183 w 2425282"/>
                  <a:gd name="connsiteY7" fmla="*/ 667435 h 1947699"/>
                  <a:gd name="connsiteX8" fmla="*/ 1571642 w 2425282"/>
                  <a:gd name="connsiteY8" fmla="*/ 782181 h 1947699"/>
                  <a:gd name="connsiteX9" fmla="*/ 1605516 w 2425282"/>
                  <a:gd name="connsiteY9" fmla="*/ 667116 h 1947699"/>
                  <a:gd name="connsiteX10" fmla="*/ 1568964 w 2425282"/>
                  <a:gd name="connsiteY10" fmla="*/ 787622 h 1947699"/>
                  <a:gd name="connsiteX11" fmla="*/ 1551432 w 2425282"/>
                  <a:gd name="connsiteY11" fmla="*/ 914497 h 1947699"/>
                  <a:gd name="connsiteX12" fmla="*/ 850434 w 2425282"/>
                  <a:gd name="connsiteY12" fmla="*/ 1940334 h 1947699"/>
                  <a:gd name="connsiteX13" fmla="*/ 92481 w 2425282"/>
                  <a:gd name="connsiteY13" fmla="*/ 1530772 h 1947699"/>
                  <a:gd name="connsiteX14" fmla="*/ 14154 w 2425282"/>
                  <a:gd name="connsiteY14" fmla="*/ 1291727 h 1947699"/>
                  <a:gd name="connsiteX15" fmla="*/ 342400 w 2425282"/>
                  <a:gd name="connsiteY15" fmla="*/ 410768 h 1947699"/>
                  <a:gd name="connsiteX16" fmla="*/ 986442 w 2425282"/>
                  <a:gd name="connsiteY16" fmla="*/ 69640 h 1947699"/>
                  <a:gd name="connsiteX17" fmla="*/ 1455325 w 2425282"/>
                  <a:gd name="connsiteY17" fmla="*/ 142 h 1947699"/>
                  <a:gd name="connsiteX0" fmla="*/ 1455325 w 2425282"/>
                  <a:gd name="connsiteY0" fmla="*/ 142 h 1947699"/>
                  <a:gd name="connsiteX1" fmla="*/ 2055357 w 2425282"/>
                  <a:gd name="connsiteY1" fmla="*/ 97383 h 1947699"/>
                  <a:gd name="connsiteX2" fmla="*/ 2189211 w 2425282"/>
                  <a:gd name="connsiteY2" fmla="*/ 150184 h 1947699"/>
                  <a:gd name="connsiteX3" fmla="*/ 2198343 w 2425282"/>
                  <a:gd name="connsiteY3" fmla="*/ 147318 h 1947699"/>
                  <a:gd name="connsiteX4" fmla="*/ 2277247 w 2425282"/>
                  <a:gd name="connsiteY4" fmla="*/ 184646 h 1947699"/>
                  <a:gd name="connsiteX5" fmla="*/ 2423414 w 2425282"/>
                  <a:gd name="connsiteY5" fmla="*/ 388448 h 1947699"/>
                  <a:gd name="connsiteX6" fmla="*/ 2388730 w 2425282"/>
                  <a:gd name="connsiteY6" fmla="*/ 540375 h 1947699"/>
                  <a:gd name="connsiteX7" fmla="*/ 2004183 w 2425282"/>
                  <a:gd name="connsiteY7" fmla="*/ 667435 h 1947699"/>
                  <a:gd name="connsiteX8" fmla="*/ 1571642 w 2425282"/>
                  <a:gd name="connsiteY8" fmla="*/ 782181 h 1947699"/>
                  <a:gd name="connsiteX9" fmla="*/ 1568964 w 2425282"/>
                  <a:gd name="connsiteY9" fmla="*/ 787622 h 1947699"/>
                  <a:gd name="connsiteX10" fmla="*/ 1551432 w 2425282"/>
                  <a:gd name="connsiteY10" fmla="*/ 914497 h 1947699"/>
                  <a:gd name="connsiteX11" fmla="*/ 850434 w 2425282"/>
                  <a:gd name="connsiteY11" fmla="*/ 1940334 h 1947699"/>
                  <a:gd name="connsiteX12" fmla="*/ 92481 w 2425282"/>
                  <a:gd name="connsiteY12" fmla="*/ 1530772 h 1947699"/>
                  <a:gd name="connsiteX13" fmla="*/ 14154 w 2425282"/>
                  <a:gd name="connsiteY13" fmla="*/ 1291727 h 1947699"/>
                  <a:gd name="connsiteX14" fmla="*/ 342400 w 2425282"/>
                  <a:gd name="connsiteY14" fmla="*/ 410768 h 1947699"/>
                  <a:gd name="connsiteX15" fmla="*/ 986442 w 2425282"/>
                  <a:gd name="connsiteY15" fmla="*/ 69640 h 1947699"/>
                  <a:gd name="connsiteX16" fmla="*/ 1455325 w 2425282"/>
                  <a:gd name="connsiteY16" fmla="*/ 142 h 1947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425282" h="1947699">
                    <a:moveTo>
                      <a:pt x="1455325" y="142"/>
                    </a:moveTo>
                    <a:cubicBezTo>
                      <a:pt x="1662161" y="-2486"/>
                      <a:pt x="1864887" y="31436"/>
                      <a:pt x="2055357" y="97383"/>
                    </a:cubicBezTo>
                    <a:lnTo>
                      <a:pt x="2189211" y="150184"/>
                    </a:lnTo>
                    <a:lnTo>
                      <a:pt x="2198343" y="147318"/>
                    </a:lnTo>
                    <a:cubicBezTo>
                      <a:pt x="2224843" y="159104"/>
                      <a:pt x="2251184" y="171537"/>
                      <a:pt x="2277247" y="184646"/>
                    </a:cubicBezTo>
                    <a:cubicBezTo>
                      <a:pt x="2356310" y="224413"/>
                      <a:pt x="2412766" y="300714"/>
                      <a:pt x="2423414" y="388448"/>
                    </a:cubicBezTo>
                    <a:cubicBezTo>
                      <a:pt x="2429810" y="440854"/>
                      <a:pt x="2420156" y="494053"/>
                      <a:pt x="2388730" y="540375"/>
                    </a:cubicBezTo>
                    <a:cubicBezTo>
                      <a:pt x="2307521" y="659735"/>
                      <a:pt x="2131359" y="644657"/>
                      <a:pt x="2004183" y="667435"/>
                    </a:cubicBezTo>
                    <a:cubicBezTo>
                      <a:pt x="1857301" y="693624"/>
                      <a:pt x="1711134" y="728306"/>
                      <a:pt x="1571642" y="782181"/>
                    </a:cubicBezTo>
                    <a:cubicBezTo>
                      <a:pt x="1499106" y="802212"/>
                      <a:pt x="1572332" y="765569"/>
                      <a:pt x="1568964" y="787622"/>
                    </a:cubicBezTo>
                    <a:cubicBezTo>
                      <a:pt x="1559939" y="828720"/>
                      <a:pt x="1554025" y="871137"/>
                      <a:pt x="1551432" y="914497"/>
                    </a:cubicBezTo>
                    <a:cubicBezTo>
                      <a:pt x="1523628" y="1385988"/>
                      <a:pt x="1401418" y="1862380"/>
                      <a:pt x="850434" y="1940334"/>
                    </a:cubicBezTo>
                    <a:cubicBezTo>
                      <a:pt x="530073" y="1985673"/>
                      <a:pt x="233677" y="1818361"/>
                      <a:pt x="92481" y="1530772"/>
                    </a:cubicBezTo>
                    <a:cubicBezTo>
                      <a:pt x="54303" y="1453290"/>
                      <a:pt x="28782" y="1373074"/>
                      <a:pt x="14154" y="1291727"/>
                    </a:cubicBezTo>
                    <a:cubicBezTo>
                      <a:pt x="-45084" y="961533"/>
                      <a:pt x="84908" y="625777"/>
                      <a:pt x="342400" y="410768"/>
                    </a:cubicBezTo>
                    <a:cubicBezTo>
                      <a:pt x="525404" y="258066"/>
                      <a:pt x="742540" y="139864"/>
                      <a:pt x="986442" y="69640"/>
                    </a:cubicBezTo>
                    <a:cubicBezTo>
                      <a:pt x="1142758" y="24642"/>
                      <a:pt x="1300198" y="2112"/>
                      <a:pt x="1455325" y="142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>
                <a:miter lim="400000"/>
              </a:ln>
            </p:spPr>
            <p:txBody>
              <a:bodyPr wrap="square" lIns="38100" tIns="38100" rIns="38100" bIns="38100" anchor="ctr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6" name="Shape">
                <a:extLst>
                  <a:ext uri="{FF2B5EF4-FFF2-40B4-BE49-F238E27FC236}">
                    <a16:creationId xmlns:a16="http://schemas.microsoft.com/office/drawing/2014/main" id="{097EB3B8-6558-4762-8000-22E0E2576ABC}"/>
                  </a:ext>
                </a:extLst>
              </p:cNvPr>
              <p:cNvSpPr/>
              <p:nvPr/>
            </p:nvSpPr>
            <p:spPr>
              <a:xfrm>
                <a:off x="6376328" y="1186583"/>
                <a:ext cx="853639" cy="6348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86" h="21600" extrusionOk="0">
                    <a:moveTo>
                      <a:pt x="0" y="21600"/>
                    </a:moveTo>
                    <a:cubicBezTo>
                      <a:pt x="3511" y="19767"/>
                      <a:pt x="7190" y="18587"/>
                      <a:pt x="10887" y="17696"/>
                    </a:cubicBezTo>
                    <a:cubicBezTo>
                      <a:pt x="14088" y="16921"/>
                      <a:pt x="18522" y="17434"/>
                      <a:pt x="20566" y="13373"/>
                    </a:cubicBezTo>
                    <a:cubicBezTo>
                      <a:pt x="21357" y="11797"/>
                      <a:pt x="21600" y="9987"/>
                      <a:pt x="21439" y="8204"/>
                    </a:cubicBezTo>
                    <a:cubicBezTo>
                      <a:pt x="21171" y="5219"/>
                      <a:pt x="19750" y="2623"/>
                      <a:pt x="17760" y="1270"/>
                    </a:cubicBezTo>
                    <a:cubicBezTo>
                      <a:pt x="17104" y="824"/>
                      <a:pt x="16441" y="401"/>
                      <a:pt x="15774" y="0"/>
                    </a:cubicBezTo>
                    <a:cubicBezTo>
                      <a:pt x="7982" y="2507"/>
                      <a:pt x="1722" y="10839"/>
                      <a:pt x="0" y="21600"/>
                    </a:cubicBezTo>
                    <a:close/>
                  </a:path>
                </a:pathLst>
              </a:custGeom>
              <a:solidFill>
                <a:schemeClr val="accent6">
                  <a:lumMod val="5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7" name="Shape">
                <a:extLst>
                  <a:ext uri="{FF2B5EF4-FFF2-40B4-BE49-F238E27FC236}">
                    <a16:creationId xmlns:a16="http://schemas.microsoft.com/office/drawing/2014/main" id="{87404C16-4EFC-43C7-B7B3-03C5FE6A7C4F}"/>
                  </a:ext>
                </a:extLst>
              </p:cNvPr>
              <p:cNvSpPr/>
              <p:nvPr/>
            </p:nvSpPr>
            <p:spPr>
              <a:xfrm>
                <a:off x="4804731" y="1039246"/>
                <a:ext cx="2195740" cy="19477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65" h="20663" extrusionOk="0">
                    <a:moveTo>
                      <a:pt x="9508" y="739"/>
                    </a:moveTo>
                    <a:cubicBezTo>
                      <a:pt x="7157" y="1484"/>
                      <a:pt x="5064" y="2738"/>
                      <a:pt x="3300" y="4358"/>
                    </a:cubicBezTo>
                    <a:cubicBezTo>
                      <a:pt x="818" y="6639"/>
                      <a:pt x="-435" y="10201"/>
                      <a:pt x="136" y="13704"/>
                    </a:cubicBezTo>
                    <a:cubicBezTo>
                      <a:pt x="277" y="14567"/>
                      <a:pt x="523" y="15418"/>
                      <a:pt x="891" y="16240"/>
                    </a:cubicBezTo>
                    <a:cubicBezTo>
                      <a:pt x="2252" y="19291"/>
                      <a:pt x="5109" y="21066"/>
                      <a:pt x="8197" y="20585"/>
                    </a:cubicBezTo>
                    <a:cubicBezTo>
                      <a:pt x="13508" y="19758"/>
                      <a:pt x="14686" y="14704"/>
                      <a:pt x="14954" y="9702"/>
                    </a:cubicBezTo>
                    <a:cubicBezTo>
                      <a:pt x="14979" y="9242"/>
                      <a:pt x="15036" y="8792"/>
                      <a:pt x="15123" y="8356"/>
                    </a:cubicBezTo>
                    <a:cubicBezTo>
                      <a:pt x="15784" y="5001"/>
                      <a:pt x="18181" y="2403"/>
                      <a:pt x="21165" y="1621"/>
                    </a:cubicBezTo>
                    <a:cubicBezTo>
                      <a:pt x="17621" y="-112"/>
                      <a:pt x="13526" y="-534"/>
                      <a:pt x="9508" y="739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8" name="Shape">
                <a:extLst>
                  <a:ext uri="{FF2B5EF4-FFF2-40B4-BE49-F238E27FC236}">
                    <a16:creationId xmlns:a16="http://schemas.microsoft.com/office/drawing/2014/main" id="{7134FF6A-FD4B-4811-85DA-2845FDDA3D4A}"/>
                  </a:ext>
                </a:extLst>
              </p:cNvPr>
              <p:cNvSpPr/>
              <p:nvPr/>
            </p:nvSpPr>
            <p:spPr>
              <a:xfrm>
                <a:off x="5181259" y="5033728"/>
                <a:ext cx="837202" cy="6613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66" h="21600" extrusionOk="0">
                    <a:moveTo>
                      <a:pt x="21466" y="0"/>
                    </a:moveTo>
                    <a:cubicBezTo>
                      <a:pt x="17953" y="1951"/>
                      <a:pt x="14246" y="3293"/>
                      <a:pt x="10515" y="4357"/>
                    </a:cubicBezTo>
                    <a:cubicBezTo>
                      <a:pt x="7283" y="5282"/>
                      <a:pt x="2754" y="5036"/>
                      <a:pt x="806" y="9046"/>
                    </a:cubicBezTo>
                    <a:cubicBezTo>
                      <a:pt x="51" y="10602"/>
                      <a:pt x="-134" y="12351"/>
                      <a:pt x="88" y="14051"/>
                    </a:cubicBezTo>
                    <a:cubicBezTo>
                      <a:pt x="462" y="16900"/>
                      <a:pt x="1990" y="19306"/>
                      <a:pt x="4059" y="20493"/>
                    </a:cubicBezTo>
                    <a:cubicBezTo>
                      <a:pt x="4739" y="20884"/>
                      <a:pt x="5428" y="21253"/>
                      <a:pt x="6124" y="21600"/>
                    </a:cubicBezTo>
                    <a:cubicBezTo>
                      <a:pt x="13965" y="18761"/>
                      <a:pt x="20064" y="10415"/>
                      <a:pt x="21466" y="0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9" name="Shape">
                <a:extLst>
                  <a:ext uri="{FF2B5EF4-FFF2-40B4-BE49-F238E27FC236}">
                    <a16:creationId xmlns:a16="http://schemas.microsoft.com/office/drawing/2014/main" id="{7E521AFE-3E06-48B0-A230-4C08863B7976}"/>
                  </a:ext>
                </a:extLst>
              </p:cNvPr>
              <p:cNvSpPr/>
              <p:nvPr/>
            </p:nvSpPr>
            <p:spPr>
              <a:xfrm>
                <a:off x="5410451" y="3838658"/>
                <a:ext cx="2151744" cy="1980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94" h="20640" extrusionOk="0">
                    <a:moveTo>
                      <a:pt x="11876" y="19674"/>
                    </a:moveTo>
                    <a:cubicBezTo>
                      <a:pt x="14234" y="18832"/>
                      <a:pt x="16310" y="17503"/>
                      <a:pt x="18039" y="15829"/>
                    </a:cubicBezTo>
                    <a:cubicBezTo>
                      <a:pt x="20470" y="13474"/>
                      <a:pt x="21600" y="9920"/>
                      <a:pt x="20879" y="6507"/>
                    </a:cubicBezTo>
                    <a:cubicBezTo>
                      <a:pt x="20701" y="5666"/>
                      <a:pt x="20417" y="4843"/>
                      <a:pt x="20013" y="4053"/>
                    </a:cubicBezTo>
                    <a:cubicBezTo>
                      <a:pt x="18507" y="1121"/>
                      <a:pt x="15534" y="-486"/>
                      <a:pt x="12415" y="130"/>
                    </a:cubicBezTo>
                    <a:cubicBezTo>
                      <a:pt x="7052" y="1191"/>
                      <a:pt x="6058" y="6207"/>
                      <a:pt x="5986" y="11128"/>
                    </a:cubicBezTo>
                    <a:cubicBezTo>
                      <a:pt x="5980" y="11580"/>
                      <a:pt x="5940" y="12024"/>
                      <a:pt x="5869" y="12457"/>
                    </a:cubicBezTo>
                    <a:cubicBezTo>
                      <a:pt x="5331" y="15781"/>
                      <a:pt x="3001" y="18443"/>
                      <a:pt x="0" y="19353"/>
                    </a:cubicBezTo>
                    <a:cubicBezTo>
                      <a:pt x="3669" y="20890"/>
                      <a:pt x="7846" y="21114"/>
                      <a:pt x="11876" y="19674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0" name="Shape">
                <a:extLst>
                  <a:ext uri="{FF2B5EF4-FFF2-40B4-BE49-F238E27FC236}">
                    <a16:creationId xmlns:a16="http://schemas.microsoft.com/office/drawing/2014/main" id="{4750B8D2-37D7-42B7-9D33-A945A0BC0DBB}"/>
                  </a:ext>
                </a:extLst>
              </p:cNvPr>
              <p:cNvSpPr/>
              <p:nvPr/>
            </p:nvSpPr>
            <p:spPr>
              <a:xfrm>
                <a:off x="7784218" y="3642207"/>
                <a:ext cx="656636" cy="8404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469" extrusionOk="0">
                    <a:moveTo>
                      <a:pt x="0" y="0"/>
                    </a:moveTo>
                    <a:cubicBezTo>
                      <a:pt x="1933" y="3513"/>
                      <a:pt x="3242" y="7214"/>
                      <a:pt x="4281" y="10940"/>
                    </a:cubicBezTo>
                    <a:cubicBezTo>
                      <a:pt x="5181" y="14169"/>
                      <a:pt x="4890" y="18677"/>
                      <a:pt x="8907" y="20642"/>
                    </a:cubicBezTo>
                    <a:cubicBezTo>
                      <a:pt x="10463" y="21403"/>
                      <a:pt x="12230" y="21600"/>
                      <a:pt x="13937" y="21391"/>
                    </a:cubicBezTo>
                    <a:cubicBezTo>
                      <a:pt x="16813" y="21035"/>
                      <a:pt x="19252" y="19526"/>
                      <a:pt x="20464" y="17477"/>
                    </a:cubicBezTo>
                    <a:cubicBezTo>
                      <a:pt x="20862" y="16799"/>
                      <a:pt x="21245" y="16117"/>
                      <a:pt x="21600" y="15427"/>
                    </a:cubicBezTo>
                    <a:cubicBezTo>
                      <a:pt x="18821" y="7586"/>
                      <a:pt x="10480" y="1464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1" name="Shape">
                <a:extLst>
                  <a:ext uri="{FF2B5EF4-FFF2-40B4-BE49-F238E27FC236}">
                    <a16:creationId xmlns:a16="http://schemas.microsoft.com/office/drawing/2014/main" id="{1001369E-B915-43CD-9D84-CEE53013EFF6}"/>
                  </a:ext>
                </a:extLst>
              </p:cNvPr>
              <p:cNvSpPr/>
              <p:nvPr/>
            </p:nvSpPr>
            <p:spPr>
              <a:xfrm>
                <a:off x="6589150" y="2086979"/>
                <a:ext cx="1974133" cy="21597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640" h="21105" extrusionOk="0">
                    <a:moveTo>
                      <a:pt x="19717" y="9268"/>
                    </a:moveTo>
                    <a:cubicBezTo>
                      <a:pt x="18892" y="6912"/>
                      <a:pt x="17577" y="4832"/>
                      <a:pt x="15912" y="3098"/>
                    </a:cubicBezTo>
                    <a:cubicBezTo>
                      <a:pt x="13570" y="657"/>
                      <a:pt x="10014" y="-495"/>
                      <a:pt x="6586" y="199"/>
                    </a:cubicBezTo>
                    <a:cubicBezTo>
                      <a:pt x="5742" y="370"/>
                      <a:pt x="4913" y="647"/>
                      <a:pt x="4117" y="1046"/>
                    </a:cubicBezTo>
                    <a:cubicBezTo>
                      <a:pt x="1163" y="2525"/>
                      <a:pt x="-473" y="5477"/>
                      <a:pt x="121" y="8590"/>
                    </a:cubicBezTo>
                    <a:cubicBezTo>
                      <a:pt x="1141" y="13944"/>
                      <a:pt x="6163" y="14972"/>
                      <a:pt x="11099" y="15079"/>
                    </a:cubicBezTo>
                    <a:cubicBezTo>
                      <a:pt x="11552" y="15088"/>
                      <a:pt x="11998" y="15131"/>
                      <a:pt x="12432" y="15205"/>
                    </a:cubicBezTo>
                    <a:cubicBezTo>
                      <a:pt x="15761" y="15765"/>
                      <a:pt x="18412" y="18107"/>
                      <a:pt x="19299" y="21105"/>
                    </a:cubicBezTo>
                    <a:cubicBezTo>
                      <a:pt x="20869" y="17459"/>
                      <a:pt x="21127" y="13295"/>
                      <a:pt x="19717" y="9268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2" name="Shape">
                <a:extLst>
                  <a:ext uri="{FF2B5EF4-FFF2-40B4-BE49-F238E27FC236}">
                    <a16:creationId xmlns:a16="http://schemas.microsoft.com/office/drawing/2014/main" id="{58AA3E28-5C29-49CA-BCDC-1E84F15A5ED3}"/>
                  </a:ext>
                </a:extLst>
              </p:cNvPr>
              <p:cNvSpPr/>
              <p:nvPr/>
            </p:nvSpPr>
            <p:spPr>
              <a:xfrm>
                <a:off x="4035301" y="2283430"/>
                <a:ext cx="552025" cy="8943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92" extrusionOk="0">
                    <a:moveTo>
                      <a:pt x="21600" y="21592"/>
                    </a:moveTo>
                    <a:cubicBezTo>
                      <a:pt x="20191" y="18090"/>
                      <a:pt x="19557" y="14482"/>
                      <a:pt x="19249" y="10885"/>
                    </a:cubicBezTo>
                    <a:cubicBezTo>
                      <a:pt x="18987" y="7770"/>
                      <a:pt x="20428" y="3597"/>
                      <a:pt x="16187" y="1288"/>
                    </a:cubicBezTo>
                    <a:cubicBezTo>
                      <a:pt x="14547" y="395"/>
                      <a:pt x="12523" y="4"/>
                      <a:pt x="10460" y="0"/>
                    </a:cubicBezTo>
                    <a:cubicBezTo>
                      <a:pt x="7001" y="-8"/>
                      <a:pt x="3767" y="1114"/>
                      <a:pt x="1838" y="2889"/>
                    </a:cubicBezTo>
                    <a:cubicBezTo>
                      <a:pt x="1204" y="3474"/>
                      <a:pt x="589" y="4067"/>
                      <a:pt x="0" y="4668"/>
                    </a:cubicBezTo>
                    <a:cubicBezTo>
                      <a:pt x="1358" y="12308"/>
                      <a:pt x="9653" y="18999"/>
                      <a:pt x="21600" y="21592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3" name="Shape">
                <a:extLst>
                  <a:ext uri="{FF2B5EF4-FFF2-40B4-BE49-F238E27FC236}">
                    <a16:creationId xmlns:a16="http://schemas.microsoft.com/office/drawing/2014/main" id="{B14C711E-34A0-4D64-B93D-768996F20E1B}"/>
                  </a:ext>
                </a:extLst>
              </p:cNvPr>
              <p:cNvSpPr/>
              <p:nvPr/>
            </p:nvSpPr>
            <p:spPr>
              <a:xfrm>
                <a:off x="3789740" y="2479880"/>
                <a:ext cx="1860962" cy="23075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028" h="21446" extrusionOk="0">
                    <a:moveTo>
                      <a:pt x="246" y="11055"/>
                    </a:moveTo>
                    <a:cubicBezTo>
                      <a:pt x="692" y="13384"/>
                      <a:pt x="1709" y="15523"/>
                      <a:pt x="3165" y="17389"/>
                    </a:cubicBezTo>
                    <a:cubicBezTo>
                      <a:pt x="5213" y="20013"/>
                      <a:pt x="8794" y="21600"/>
                      <a:pt x="12579" y="21434"/>
                    </a:cubicBezTo>
                    <a:cubicBezTo>
                      <a:pt x="13511" y="21393"/>
                      <a:pt x="14445" y="21252"/>
                      <a:pt x="15368" y="20990"/>
                    </a:cubicBezTo>
                    <a:cubicBezTo>
                      <a:pt x="18792" y="20019"/>
                      <a:pt x="21084" y="17481"/>
                      <a:pt x="21027" y="14474"/>
                    </a:cubicBezTo>
                    <a:cubicBezTo>
                      <a:pt x="20927" y="9302"/>
                      <a:pt x="15758" y="7624"/>
                      <a:pt x="10512" y="6822"/>
                    </a:cubicBezTo>
                    <a:cubicBezTo>
                      <a:pt x="10030" y="6749"/>
                      <a:pt x="9564" y="6644"/>
                      <a:pt x="9114" y="6515"/>
                    </a:cubicBezTo>
                    <a:cubicBezTo>
                      <a:pt x="5666" y="5517"/>
                      <a:pt x="3269" y="2941"/>
                      <a:pt x="2878" y="0"/>
                    </a:cubicBezTo>
                    <a:cubicBezTo>
                      <a:pt x="529" y="3201"/>
                      <a:pt x="-516" y="7073"/>
                      <a:pt x="246" y="1105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12700">
                <a:miter lim="400000"/>
              </a:ln>
            </p:spPr>
            <p:txBody>
              <a:bodyPr lIns="38100" tIns="38100" rIns="38100" bIns="3810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4" name="TextBox 17">
                <a:extLst>
                  <a:ext uri="{FF2B5EF4-FFF2-40B4-BE49-F238E27FC236}">
                    <a16:creationId xmlns:a16="http://schemas.microsoft.com/office/drawing/2014/main" id="{FE49F043-7566-4399-A3DF-9BC6DA3C0A95}"/>
                  </a:ext>
                </a:extLst>
              </p:cNvPr>
              <p:cNvSpPr txBox="1"/>
              <p:nvPr/>
            </p:nvSpPr>
            <p:spPr>
              <a:xfrm>
                <a:off x="3728960" y="3582510"/>
                <a:ext cx="1285546" cy="400110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Title </a:t>
                </a:r>
              </a:p>
            </p:txBody>
          </p:sp>
          <p:sp>
            <p:nvSpPr>
              <p:cNvPr id="15" name="TextBox 18">
                <a:extLst>
                  <a:ext uri="{FF2B5EF4-FFF2-40B4-BE49-F238E27FC236}">
                    <a16:creationId xmlns:a16="http://schemas.microsoft.com/office/drawing/2014/main" id="{E1EE6ABC-CCEE-4CBD-A895-C359568B86CA}"/>
                  </a:ext>
                </a:extLst>
              </p:cNvPr>
              <p:cNvSpPr txBox="1"/>
              <p:nvPr/>
            </p:nvSpPr>
            <p:spPr>
              <a:xfrm>
                <a:off x="7246860" y="3087210"/>
                <a:ext cx="1285546" cy="400110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Title </a:t>
                </a:r>
              </a:p>
            </p:txBody>
          </p:sp>
          <p:sp>
            <p:nvSpPr>
              <p:cNvPr id="16" name="TextBox 19">
                <a:extLst>
                  <a:ext uri="{FF2B5EF4-FFF2-40B4-BE49-F238E27FC236}">
                    <a16:creationId xmlns:a16="http://schemas.microsoft.com/office/drawing/2014/main" id="{A52C3A44-05F5-479B-9496-CB482F87AB7B}"/>
                  </a:ext>
                </a:extLst>
              </p:cNvPr>
              <p:cNvSpPr txBox="1"/>
              <p:nvPr/>
            </p:nvSpPr>
            <p:spPr>
              <a:xfrm>
                <a:off x="5151360" y="1563210"/>
                <a:ext cx="1285546" cy="400110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Title </a:t>
                </a:r>
              </a:p>
            </p:txBody>
          </p:sp>
          <p:sp>
            <p:nvSpPr>
              <p:cNvPr id="17" name="TextBox 20">
                <a:extLst>
                  <a:ext uri="{FF2B5EF4-FFF2-40B4-BE49-F238E27FC236}">
                    <a16:creationId xmlns:a16="http://schemas.microsoft.com/office/drawing/2014/main" id="{B6773ACA-5BA1-4438-A235-89EE014E5598}"/>
                  </a:ext>
                </a:extLst>
              </p:cNvPr>
              <p:cNvSpPr txBox="1"/>
              <p:nvPr/>
            </p:nvSpPr>
            <p:spPr>
              <a:xfrm>
                <a:off x="5951460" y="5106510"/>
                <a:ext cx="1285546" cy="400110"/>
              </a:xfrm>
              <a:prstGeom prst="rect">
                <a:avLst/>
              </a:prstGeom>
              <a:noFill/>
            </p:spPr>
            <p:txBody>
              <a:bodyPr wrap="square" lIns="0" rIns="0" rtlCol="0" anchor="b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Title</a:t>
                </a: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2CC81A9F-2553-4A2D-96C5-21478A457C95}"/>
                  </a:ext>
                </a:extLst>
              </p:cNvPr>
              <p:cNvGrpSpPr/>
              <p:nvPr/>
            </p:nvGrpSpPr>
            <p:grpSpPr>
              <a:xfrm>
                <a:off x="1041839" y="1799288"/>
                <a:ext cx="1836290" cy="721392"/>
                <a:chOff x="332936" y="2473881"/>
                <a:chExt cx="2937088" cy="961855"/>
              </a:xfrm>
            </p:grpSpPr>
            <p:sp>
              <p:nvSpPr>
                <p:cNvPr id="19" name="TextBox 22">
                  <a:extLst>
                    <a:ext uri="{FF2B5EF4-FFF2-40B4-BE49-F238E27FC236}">
                      <a16:creationId xmlns:a16="http://schemas.microsoft.com/office/drawing/2014/main" id="{196FCA76-FBA7-4943-A599-2522ED916F4F}"/>
                    </a:ext>
                  </a:extLst>
                </p:cNvPr>
                <p:cNvSpPr txBox="1"/>
                <p:nvPr/>
              </p:nvSpPr>
              <p:spPr>
                <a:xfrm>
                  <a:off x="332936" y="2473881"/>
                  <a:ext cx="2937088" cy="615553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2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Title</a:t>
                  </a:r>
                </a:p>
              </p:txBody>
            </p:sp>
            <p:sp>
              <p:nvSpPr>
                <p:cNvPr id="20" name="TextBox 23">
                  <a:extLst>
                    <a:ext uri="{FF2B5EF4-FFF2-40B4-BE49-F238E27FC236}">
                      <a16:creationId xmlns:a16="http://schemas.microsoft.com/office/drawing/2014/main" id="{0FEEFD4B-C3A5-4149-ACB2-98690205BD46}"/>
                    </a:ext>
                  </a:extLst>
                </p:cNvPr>
                <p:cNvSpPr txBox="1"/>
                <p:nvPr/>
              </p:nvSpPr>
              <p:spPr>
                <a:xfrm>
                  <a:off x="340730" y="3086923"/>
                  <a:ext cx="2929294" cy="348813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t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just"/>
                  <a:r>
                    <a:rPr lang="en-US" sz="105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text</a:t>
                  </a: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1732E9F6-C7AA-434C-9663-41DEEE3F313E}"/>
                  </a:ext>
                </a:extLst>
              </p:cNvPr>
              <p:cNvGrpSpPr/>
              <p:nvPr/>
            </p:nvGrpSpPr>
            <p:grpSpPr>
              <a:xfrm>
                <a:off x="1041839" y="4288488"/>
                <a:ext cx="1836290" cy="721392"/>
                <a:chOff x="332936" y="2473881"/>
                <a:chExt cx="2937088" cy="961855"/>
              </a:xfrm>
            </p:grpSpPr>
            <p:sp>
              <p:nvSpPr>
                <p:cNvPr id="22" name="TextBox 25">
                  <a:extLst>
                    <a:ext uri="{FF2B5EF4-FFF2-40B4-BE49-F238E27FC236}">
                      <a16:creationId xmlns:a16="http://schemas.microsoft.com/office/drawing/2014/main" id="{D5439C22-B34C-40D8-845B-5791B7F61212}"/>
                    </a:ext>
                  </a:extLst>
                </p:cNvPr>
                <p:cNvSpPr txBox="1"/>
                <p:nvPr/>
              </p:nvSpPr>
              <p:spPr>
                <a:xfrm>
                  <a:off x="332936" y="2473881"/>
                  <a:ext cx="2937088" cy="615553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2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Title  </a:t>
                  </a:r>
                </a:p>
              </p:txBody>
            </p:sp>
            <p:sp>
              <p:nvSpPr>
                <p:cNvPr id="23" name="TextBox 26">
                  <a:extLst>
                    <a:ext uri="{FF2B5EF4-FFF2-40B4-BE49-F238E27FC236}">
                      <a16:creationId xmlns:a16="http://schemas.microsoft.com/office/drawing/2014/main" id="{3EF9FEA8-2720-49EC-B58D-320B03DEF440}"/>
                    </a:ext>
                  </a:extLst>
                </p:cNvPr>
                <p:cNvSpPr txBox="1"/>
                <p:nvPr/>
              </p:nvSpPr>
              <p:spPr>
                <a:xfrm>
                  <a:off x="340730" y="3086923"/>
                  <a:ext cx="2929294" cy="348813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t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just"/>
                  <a:r>
                    <a:rPr lang="en-US" sz="105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text</a:t>
                  </a:r>
                </a:p>
              </p:txBody>
            </p: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A78715DC-1AC9-4A41-BE1C-19EC2592110E}"/>
                  </a:ext>
                </a:extLst>
              </p:cNvPr>
              <p:cNvGrpSpPr/>
              <p:nvPr/>
            </p:nvGrpSpPr>
            <p:grpSpPr>
              <a:xfrm>
                <a:off x="9313870" y="1799288"/>
                <a:ext cx="1836290" cy="721392"/>
                <a:chOff x="332936" y="2473881"/>
                <a:chExt cx="2937088" cy="961855"/>
              </a:xfrm>
            </p:grpSpPr>
            <p:sp>
              <p:nvSpPr>
                <p:cNvPr id="25" name="TextBox 30">
                  <a:extLst>
                    <a:ext uri="{FF2B5EF4-FFF2-40B4-BE49-F238E27FC236}">
                      <a16:creationId xmlns:a16="http://schemas.microsoft.com/office/drawing/2014/main" id="{6E08B076-70C1-4AC3-BB3C-1C90228C6E5C}"/>
                    </a:ext>
                  </a:extLst>
                </p:cNvPr>
                <p:cNvSpPr txBox="1"/>
                <p:nvPr/>
              </p:nvSpPr>
              <p:spPr>
                <a:xfrm>
                  <a:off x="332936" y="2473881"/>
                  <a:ext cx="2937088" cy="615553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2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Title</a:t>
                  </a:r>
                </a:p>
              </p:txBody>
            </p:sp>
            <p:sp>
              <p:nvSpPr>
                <p:cNvPr id="26" name="TextBox 31">
                  <a:extLst>
                    <a:ext uri="{FF2B5EF4-FFF2-40B4-BE49-F238E27FC236}">
                      <a16:creationId xmlns:a16="http://schemas.microsoft.com/office/drawing/2014/main" id="{CD584AAB-5555-40E7-8F38-FCA4EF6988A4}"/>
                    </a:ext>
                  </a:extLst>
                </p:cNvPr>
                <p:cNvSpPr txBox="1"/>
                <p:nvPr/>
              </p:nvSpPr>
              <p:spPr>
                <a:xfrm>
                  <a:off x="340730" y="3086923"/>
                  <a:ext cx="2929294" cy="348813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t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just"/>
                  <a:r>
                    <a:rPr lang="en-US" sz="105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text</a:t>
                  </a:r>
                </a:p>
              </p:txBody>
            </p:sp>
          </p:grpSp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BB212A04-03DD-4A2A-A1A0-DA2B805FFBF4}"/>
                  </a:ext>
                </a:extLst>
              </p:cNvPr>
              <p:cNvGrpSpPr/>
              <p:nvPr/>
            </p:nvGrpSpPr>
            <p:grpSpPr>
              <a:xfrm>
                <a:off x="9313870" y="4288488"/>
                <a:ext cx="1836290" cy="721392"/>
                <a:chOff x="332936" y="2473881"/>
                <a:chExt cx="2937088" cy="961855"/>
              </a:xfrm>
            </p:grpSpPr>
            <p:sp>
              <p:nvSpPr>
                <p:cNvPr id="28" name="TextBox 33">
                  <a:extLst>
                    <a:ext uri="{FF2B5EF4-FFF2-40B4-BE49-F238E27FC236}">
                      <a16:creationId xmlns:a16="http://schemas.microsoft.com/office/drawing/2014/main" id="{8B890351-709D-4BEE-B475-EA10E743F18D}"/>
                    </a:ext>
                  </a:extLst>
                </p:cNvPr>
                <p:cNvSpPr txBox="1"/>
                <p:nvPr/>
              </p:nvSpPr>
              <p:spPr>
                <a:xfrm>
                  <a:off x="332936" y="2473881"/>
                  <a:ext cx="2937088" cy="615553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b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24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Title</a:t>
                  </a:r>
                </a:p>
              </p:txBody>
            </p:sp>
            <p:sp>
              <p:nvSpPr>
                <p:cNvPr id="29" name="TextBox 34">
                  <a:extLst>
                    <a:ext uri="{FF2B5EF4-FFF2-40B4-BE49-F238E27FC236}">
                      <a16:creationId xmlns:a16="http://schemas.microsoft.com/office/drawing/2014/main" id="{B4C34FAE-B442-4F55-9E08-71A4403EC8BA}"/>
                    </a:ext>
                  </a:extLst>
                </p:cNvPr>
                <p:cNvSpPr txBox="1"/>
                <p:nvPr/>
              </p:nvSpPr>
              <p:spPr>
                <a:xfrm>
                  <a:off x="340730" y="3086923"/>
                  <a:ext cx="2929294" cy="348813"/>
                </a:xfrm>
                <a:prstGeom prst="rect">
                  <a:avLst/>
                </a:prstGeom>
                <a:noFill/>
              </p:spPr>
              <p:txBody>
                <a:bodyPr wrap="square" lIns="0" rIns="0" rtlCol="0" anchor="t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just"/>
                  <a:r>
                    <a:rPr lang="en-US" sz="105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Text </a:t>
                  </a:r>
                </a:p>
              </p:txBody>
            </p:sp>
          </p:grp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2FDE9B32-1A78-4806-91D7-EB8E10BCF58B}"/>
                  </a:ext>
                </a:extLst>
              </p:cNvPr>
              <p:cNvSpPr/>
              <p:nvPr/>
            </p:nvSpPr>
            <p:spPr>
              <a:xfrm>
                <a:off x="1798396" y="1185146"/>
                <a:ext cx="410289" cy="662773"/>
              </a:xfrm>
              <a:custGeom>
                <a:avLst/>
                <a:gdLst>
                  <a:gd name="connsiteX0" fmla="*/ 153858 w 410289"/>
                  <a:gd name="connsiteY0" fmla="*/ 615431 h 662773"/>
                  <a:gd name="connsiteX1" fmla="*/ 256431 w 410289"/>
                  <a:gd name="connsiteY1" fmla="*/ 615431 h 662773"/>
                  <a:gd name="connsiteX2" fmla="*/ 205145 w 410289"/>
                  <a:gd name="connsiteY2" fmla="*/ 662773 h 662773"/>
                  <a:gd name="connsiteX3" fmla="*/ 153858 w 410289"/>
                  <a:gd name="connsiteY3" fmla="*/ 615431 h 662773"/>
                  <a:gd name="connsiteX4" fmla="*/ 126242 w 410289"/>
                  <a:gd name="connsiteY4" fmla="*/ 536530 h 662773"/>
                  <a:gd name="connsiteX5" fmla="*/ 284046 w 410289"/>
                  <a:gd name="connsiteY5" fmla="*/ 536530 h 662773"/>
                  <a:gd name="connsiteX6" fmla="*/ 307717 w 410289"/>
                  <a:gd name="connsiteY6" fmla="*/ 560201 h 662773"/>
                  <a:gd name="connsiteX7" fmla="*/ 284046 w 410289"/>
                  <a:gd name="connsiteY7" fmla="*/ 583872 h 662773"/>
                  <a:gd name="connsiteX8" fmla="*/ 126242 w 410289"/>
                  <a:gd name="connsiteY8" fmla="*/ 583872 h 662773"/>
                  <a:gd name="connsiteX9" fmla="*/ 102572 w 410289"/>
                  <a:gd name="connsiteY9" fmla="*/ 560201 h 662773"/>
                  <a:gd name="connsiteX10" fmla="*/ 126242 w 410289"/>
                  <a:gd name="connsiteY10" fmla="*/ 536530 h 662773"/>
                  <a:gd name="connsiteX11" fmla="*/ 126242 w 410289"/>
                  <a:gd name="connsiteY11" fmla="*/ 457628 h 662773"/>
                  <a:gd name="connsiteX12" fmla="*/ 284046 w 410289"/>
                  <a:gd name="connsiteY12" fmla="*/ 457628 h 662773"/>
                  <a:gd name="connsiteX13" fmla="*/ 307717 w 410289"/>
                  <a:gd name="connsiteY13" fmla="*/ 481299 h 662773"/>
                  <a:gd name="connsiteX14" fmla="*/ 284046 w 410289"/>
                  <a:gd name="connsiteY14" fmla="*/ 504970 h 662773"/>
                  <a:gd name="connsiteX15" fmla="*/ 126242 w 410289"/>
                  <a:gd name="connsiteY15" fmla="*/ 504970 h 662773"/>
                  <a:gd name="connsiteX16" fmla="*/ 102572 w 410289"/>
                  <a:gd name="connsiteY16" fmla="*/ 481299 h 662773"/>
                  <a:gd name="connsiteX17" fmla="*/ 126242 w 410289"/>
                  <a:gd name="connsiteY17" fmla="*/ 457628 h 662773"/>
                  <a:gd name="connsiteX18" fmla="*/ 205934 w 410289"/>
                  <a:gd name="connsiteY18" fmla="*/ 46552 h 662773"/>
                  <a:gd name="connsiteX19" fmla="*/ 48130 w 410289"/>
                  <a:gd name="connsiteY19" fmla="*/ 202778 h 662773"/>
                  <a:gd name="connsiteX20" fmla="*/ 48130 w 410289"/>
                  <a:gd name="connsiteY20" fmla="*/ 209090 h 662773"/>
                  <a:gd name="connsiteX21" fmla="*/ 59176 w 410289"/>
                  <a:gd name="connsiteY21" fmla="*/ 264321 h 662773"/>
                  <a:gd name="connsiteX22" fmla="*/ 86003 w 410289"/>
                  <a:gd name="connsiteY22" fmla="*/ 307717 h 662773"/>
                  <a:gd name="connsiteX23" fmla="*/ 131765 w 410289"/>
                  <a:gd name="connsiteY23" fmla="*/ 378728 h 662773"/>
                  <a:gd name="connsiteX24" fmla="*/ 205145 w 410289"/>
                  <a:gd name="connsiteY24" fmla="*/ 378728 h 662773"/>
                  <a:gd name="connsiteX25" fmla="*/ 279312 w 410289"/>
                  <a:gd name="connsiteY25" fmla="*/ 378728 h 662773"/>
                  <a:gd name="connsiteX26" fmla="*/ 325075 w 410289"/>
                  <a:gd name="connsiteY26" fmla="*/ 307717 h 662773"/>
                  <a:gd name="connsiteX27" fmla="*/ 351902 w 410289"/>
                  <a:gd name="connsiteY27" fmla="*/ 264321 h 662773"/>
                  <a:gd name="connsiteX28" fmla="*/ 362948 w 410289"/>
                  <a:gd name="connsiteY28" fmla="*/ 209090 h 662773"/>
                  <a:gd name="connsiteX29" fmla="*/ 363737 w 410289"/>
                  <a:gd name="connsiteY29" fmla="*/ 209090 h 662773"/>
                  <a:gd name="connsiteX30" fmla="*/ 363737 w 410289"/>
                  <a:gd name="connsiteY30" fmla="*/ 202778 h 662773"/>
                  <a:gd name="connsiteX31" fmla="*/ 205934 w 410289"/>
                  <a:gd name="connsiteY31" fmla="*/ 46552 h 662773"/>
                  <a:gd name="connsiteX32" fmla="*/ 205145 w 410289"/>
                  <a:gd name="connsiteY32" fmla="*/ 0 h 662773"/>
                  <a:gd name="connsiteX33" fmla="*/ 410289 w 410289"/>
                  <a:gd name="connsiteY33" fmla="*/ 202778 h 662773"/>
                  <a:gd name="connsiteX34" fmla="*/ 410289 w 410289"/>
                  <a:gd name="connsiteY34" fmla="*/ 209879 h 662773"/>
                  <a:gd name="connsiteX35" fmla="*/ 396086 w 410289"/>
                  <a:gd name="connsiteY35" fmla="*/ 280890 h 662773"/>
                  <a:gd name="connsiteX36" fmla="*/ 360581 w 410289"/>
                  <a:gd name="connsiteY36" fmla="*/ 339277 h 662773"/>
                  <a:gd name="connsiteX37" fmla="*/ 312451 w 410289"/>
                  <a:gd name="connsiteY37" fmla="*/ 417390 h 662773"/>
                  <a:gd name="connsiteX38" fmla="*/ 298249 w 410289"/>
                  <a:gd name="connsiteY38" fmla="*/ 426069 h 662773"/>
                  <a:gd name="connsiteX39" fmla="*/ 112040 w 410289"/>
                  <a:gd name="connsiteY39" fmla="*/ 426069 h 662773"/>
                  <a:gd name="connsiteX40" fmla="*/ 97838 w 410289"/>
                  <a:gd name="connsiteY40" fmla="*/ 417390 h 662773"/>
                  <a:gd name="connsiteX41" fmla="*/ 49708 w 410289"/>
                  <a:gd name="connsiteY41" fmla="*/ 339277 h 662773"/>
                  <a:gd name="connsiteX42" fmla="*/ 14202 w 410289"/>
                  <a:gd name="connsiteY42" fmla="*/ 280890 h 662773"/>
                  <a:gd name="connsiteX43" fmla="*/ 0 w 410289"/>
                  <a:gd name="connsiteY43" fmla="*/ 209879 h 662773"/>
                  <a:gd name="connsiteX44" fmla="*/ 0 w 410289"/>
                  <a:gd name="connsiteY44" fmla="*/ 202778 h 662773"/>
                  <a:gd name="connsiteX45" fmla="*/ 205145 w 410289"/>
                  <a:gd name="connsiteY45" fmla="*/ 0 h 662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410289" h="662773">
                    <a:moveTo>
                      <a:pt x="153858" y="615431"/>
                    </a:moveTo>
                    <a:lnTo>
                      <a:pt x="256431" y="615431"/>
                    </a:lnTo>
                    <a:cubicBezTo>
                      <a:pt x="254064" y="642259"/>
                      <a:pt x="231971" y="662773"/>
                      <a:pt x="205145" y="662773"/>
                    </a:cubicBezTo>
                    <a:cubicBezTo>
                      <a:pt x="178317" y="662773"/>
                      <a:pt x="156225" y="642259"/>
                      <a:pt x="153858" y="615431"/>
                    </a:cubicBezTo>
                    <a:close/>
                    <a:moveTo>
                      <a:pt x="126242" y="536530"/>
                    </a:moveTo>
                    <a:lnTo>
                      <a:pt x="284046" y="536530"/>
                    </a:lnTo>
                    <a:cubicBezTo>
                      <a:pt x="297460" y="536530"/>
                      <a:pt x="307717" y="546787"/>
                      <a:pt x="307717" y="560201"/>
                    </a:cubicBezTo>
                    <a:cubicBezTo>
                      <a:pt x="307717" y="573615"/>
                      <a:pt x="297460" y="583872"/>
                      <a:pt x="284046" y="583872"/>
                    </a:cubicBezTo>
                    <a:lnTo>
                      <a:pt x="126242" y="583872"/>
                    </a:lnTo>
                    <a:cubicBezTo>
                      <a:pt x="112829" y="583872"/>
                      <a:pt x="102572" y="573615"/>
                      <a:pt x="102572" y="560201"/>
                    </a:cubicBezTo>
                    <a:cubicBezTo>
                      <a:pt x="102572" y="546787"/>
                      <a:pt x="112829" y="536530"/>
                      <a:pt x="126242" y="536530"/>
                    </a:cubicBezTo>
                    <a:close/>
                    <a:moveTo>
                      <a:pt x="126242" y="457628"/>
                    </a:moveTo>
                    <a:lnTo>
                      <a:pt x="284046" y="457628"/>
                    </a:lnTo>
                    <a:cubicBezTo>
                      <a:pt x="297460" y="457628"/>
                      <a:pt x="307717" y="467885"/>
                      <a:pt x="307717" y="481299"/>
                    </a:cubicBezTo>
                    <a:cubicBezTo>
                      <a:pt x="307717" y="494713"/>
                      <a:pt x="297460" y="504970"/>
                      <a:pt x="284046" y="504970"/>
                    </a:cubicBezTo>
                    <a:lnTo>
                      <a:pt x="126242" y="504970"/>
                    </a:lnTo>
                    <a:cubicBezTo>
                      <a:pt x="112829" y="504970"/>
                      <a:pt x="102572" y="494713"/>
                      <a:pt x="102572" y="481299"/>
                    </a:cubicBezTo>
                    <a:cubicBezTo>
                      <a:pt x="102572" y="467885"/>
                      <a:pt x="112829" y="457628"/>
                      <a:pt x="126242" y="457628"/>
                    </a:cubicBezTo>
                    <a:close/>
                    <a:moveTo>
                      <a:pt x="205934" y="46552"/>
                    </a:moveTo>
                    <a:cubicBezTo>
                      <a:pt x="119930" y="47341"/>
                      <a:pt x="49708" y="116774"/>
                      <a:pt x="48130" y="202778"/>
                    </a:cubicBezTo>
                    <a:lnTo>
                      <a:pt x="48130" y="209090"/>
                    </a:lnTo>
                    <a:cubicBezTo>
                      <a:pt x="48919" y="228026"/>
                      <a:pt x="52075" y="246963"/>
                      <a:pt x="59176" y="264321"/>
                    </a:cubicBezTo>
                    <a:cubicBezTo>
                      <a:pt x="65488" y="280101"/>
                      <a:pt x="74956" y="295092"/>
                      <a:pt x="86003" y="307717"/>
                    </a:cubicBezTo>
                    <a:cubicBezTo>
                      <a:pt x="103361" y="329809"/>
                      <a:pt x="119141" y="353480"/>
                      <a:pt x="131765" y="378728"/>
                    </a:cubicBezTo>
                    <a:lnTo>
                      <a:pt x="205145" y="378728"/>
                    </a:lnTo>
                    <a:lnTo>
                      <a:pt x="279312" y="378728"/>
                    </a:lnTo>
                    <a:cubicBezTo>
                      <a:pt x="291147" y="353480"/>
                      <a:pt x="306928" y="329809"/>
                      <a:pt x="325075" y="307717"/>
                    </a:cubicBezTo>
                    <a:cubicBezTo>
                      <a:pt x="336910" y="295092"/>
                      <a:pt x="345589" y="280101"/>
                      <a:pt x="351902" y="264321"/>
                    </a:cubicBezTo>
                    <a:cubicBezTo>
                      <a:pt x="358214" y="246963"/>
                      <a:pt x="362159" y="228026"/>
                      <a:pt x="362948" y="209090"/>
                    </a:cubicBezTo>
                    <a:lnTo>
                      <a:pt x="363737" y="209090"/>
                    </a:lnTo>
                    <a:lnTo>
                      <a:pt x="363737" y="202778"/>
                    </a:lnTo>
                    <a:cubicBezTo>
                      <a:pt x="362159" y="115985"/>
                      <a:pt x="291936" y="47341"/>
                      <a:pt x="205934" y="46552"/>
                    </a:cubicBezTo>
                    <a:close/>
                    <a:moveTo>
                      <a:pt x="205145" y="0"/>
                    </a:moveTo>
                    <a:cubicBezTo>
                      <a:pt x="317185" y="789"/>
                      <a:pt x="407922" y="90737"/>
                      <a:pt x="410289" y="202778"/>
                    </a:cubicBezTo>
                    <a:lnTo>
                      <a:pt x="410289" y="209879"/>
                    </a:lnTo>
                    <a:cubicBezTo>
                      <a:pt x="409500" y="234338"/>
                      <a:pt x="404766" y="258009"/>
                      <a:pt x="396086" y="280890"/>
                    </a:cubicBezTo>
                    <a:cubicBezTo>
                      <a:pt x="388196" y="302194"/>
                      <a:pt x="375572" y="321919"/>
                      <a:pt x="360581" y="339277"/>
                    </a:cubicBezTo>
                    <a:cubicBezTo>
                      <a:pt x="341644" y="359792"/>
                      <a:pt x="321130" y="400031"/>
                      <a:pt x="312451" y="417390"/>
                    </a:cubicBezTo>
                    <a:cubicBezTo>
                      <a:pt x="310084" y="422913"/>
                      <a:pt x="304561" y="426069"/>
                      <a:pt x="298249" y="426069"/>
                    </a:cubicBezTo>
                    <a:lnTo>
                      <a:pt x="112040" y="426069"/>
                    </a:lnTo>
                    <a:cubicBezTo>
                      <a:pt x="105728" y="426069"/>
                      <a:pt x="100205" y="422913"/>
                      <a:pt x="97838" y="417390"/>
                    </a:cubicBezTo>
                    <a:cubicBezTo>
                      <a:pt x="89159" y="400031"/>
                      <a:pt x="68644" y="359792"/>
                      <a:pt x="49708" y="339277"/>
                    </a:cubicBezTo>
                    <a:cubicBezTo>
                      <a:pt x="34717" y="321919"/>
                      <a:pt x="22881" y="302194"/>
                      <a:pt x="14202" y="280890"/>
                    </a:cubicBezTo>
                    <a:cubicBezTo>
                      <a:pt x="5523" y="258009"/>
                      <a:pt x="789" y="234338"/>
                      <a:pt x="0" y="209879"/>
                    </a:cubicBezTo>
                    <a:lnTo>
                      <a:pt x="0" y="202778"/>
                    </a:lnTo>
                    <a:cubicBezTo>
                      <a:pt x="2367" y="90737"/>
                      <a:pt x="93104" y="789"/>
                      <a:pt x="2051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7838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1" name="Graphic 28" descr="Single gear">
                <a:extLst>
                  <a:ext uri="{FF2B5EF4-FFF2-40B4-BE49-F238E27FC236}">
                    <a16:creationId xmlns:a16="http://schemas.microsoft.com/office/drawing/2014/main" id="{E3DFBB4F-2A79-43EF-85AB-B8E1B23030EF}"/>
                  </a:ext>
                </a:extLst>
              </p:cNvPr>
              <p:cNvSpPr/>
              <p:nvPr/>
            </p:nvSpPr>
            <p:spPr>
              <a:xfrm>
                <a:off x="1683662" y="3790784"/>
                <a:ext cx="536530" cy="536530"/>
              </a:xfrm>
              <a:custGeom>
                <a:avLst/>
                <a:gdLst>
                  <a:gd name="connsiteX0" fmla="*/ 268265 w 536529"/>
                  <a:gd name="connsiteY0" fmla="*/ 362947 h 536529"/>
                  <a:gd name="connsiteX1" fmla="*/ 173583 w 536529"/>
                  <a:gd name="connsiteY1" fmla="*/ 268265 h 536529"/>
                  <a:gd name="connsiteX2" fmla="*/ 268265 w 536529"/>
                  <a:gd name="connsiteY2" fmla="*/ 173583 h 536529"/>
                  <a:gd name="connsiteX3" fmla="*/ 362947 w 536529"/>
                  <a:gd name="connsiteY3" fmla="*/ 268265 h 536529"/>
                  <a:gd name="connsiteX4" fmla="*/ 268265 w 536529"/>
                  <a:gd name="connsiteY4" fmla="*/ 362947 h 536529"/>
                  <a:gd name="connsiteX5" fmla="*/ 481299 w 536529"/>
                  <a:gd name="connsiteY5" fmla="*/ 209089 h 536529"/>
                  <a:gd name="connsiteX6" fmla="*/ 460785 w 536529"/>
                  <a:gd name="connsiteY6" fmla="*/ 160170 h 536529"/>
                  <a:gd name="connsiteX7" fmla="*/ 480510 w 536529"/>
                  <a:gd name="connsiteY7" fmla="*/ 100994 h 536529"/>
                  <a:gd name="connsiteX8" fmla="*/ 435536 w 536529"/>
                  <a:gd name="connsiteY8" fmla="*/ 56020 h 536529"/>
                  <a:gd name="connsiteX9" fmla="*/ 376360 w 536529"/>
                  <a:gd name="connsiteY9" fmla="*/ 75745 h 536529"/>
                  <a:gd name="connsiteX10" fmla="*/ 326652 w 536529"/>
                  <a:gd name="connsiteY10" fmla="*/ 55231 h 536529"/>
                  <a:gd name="connsiteX11" fmla="*/ 299826 w 536529"/>
                  <a:gd name="connsiteY11" fmla="*/ 0 h 536529"/>
                  <a:gd name="connsiteX12" fmla="*/ 236704 w 536529"/>
                  <a:gd name="connsiteY12" fmla="*/ 0 h 536529"/>
                  <a:gd name="connsiteX13" fmla="*/ 209089 w 536529"/>
                  <a:gd name="connsiteY13" fmla="*/ 55231 h 536529"/>
                  <a:gd name="connsiteX14" fmla="*/ 160170 w 536529"/>
                  <a:gd name="connsiteY14" fmla="*/ 75745 h 536529"/>
                  <a:gd name="connsiteX15" fmla="*/ 100994 w 536529"/>
                  <a:gd name="connsiteY15" fmla="*/ 56020 h 536529"/>
                  <a:gd name="connsiteX16" fmla="*/ 56020 w 536529"/>
                  <a:gd name="connsiteY16" fmla="*/ 100994 h 536529"/>
                  <a:gd name="connsiteX17" fmla="*/ 75745 w 536529"/>
                  <a:gd name="connsiteY17" fmla="*/ 160170 h 536529"/>
                  <a:gd name="connsiteX18" fmla="*/ 55231 w 536529"/>
                  <a:gd name="connsiteY18" fmla="*/ 209878 h 536529"/>
                  <a:gd name="connsiteX19" fmla="*/ 0 w 536529"/>
                  <a:gd name="connsiteY19" fmla="*/ 236704 h 536529"/>
                  <a:gd name="connsiteX20" fmla="*/ 0 w 536529"/>
                  <a:gd name="connsiteY20" fmla="*/ 299826 h 536529"/>
                  <a:gd name="connsiteX21" fmla="*/ 55231 w 536529"/>
                  <a:gd name="connsiteY21" fmla="*/ 327441 h 536529"/>
                  <a:gd name="connsiteX22" fmla="*/ 75745 w 536529"/>
                  <a:gd name="connsiteY22" fmla="*/ 376360 h 536529"/>
                  <a:gd name="connsiteX23" fmla="*/ 56020 w 536529"/>
                  <a:gd name="connsiteY23" fmla="*/ 435536 h 536529"/>
                  <a:gd name="connsiteX24" fmla="*/ 100994 w 536529"/>
                  <a:gd name="connsiteY24" fmla="*/ 480510 h 536529"/>
                  <a:gd name="connsiteX25" fmla="*/ 160170 w 536529"/>
                  <a:gd name="connsiteY25" fmla="*/ 460785 h 536529"/>
                  <a:gd name="connsiteX26" fmla="*/ 209878 w 536529"/>
                  <a:gd name="connsiteY26" fmla="*/ 481299 h 536529"/>
                  <a:gd name="connsiteX27" fmla="*/ 237493 w 536529"/>
                  <a:gd name="connsiteY27" fmla="*/ 536530 h 536529"/>
                  <a:gd name="connsiteX28" fmla="*/ 300615 w 536529"/>
                  <a:gd name="connsiteY28" fmla="*/ 536530 h 536529"/>
                  <a:gd name="connsiteX29" fmla="*/ 328230 w 536529"/>
                  <a:gd name="connsiteY29" fmla="*/ 481299 h 536529"/>
                  <a:gd name="connsiteX30" fmla="*/ 377149 w 536529"/>
                  <a:gd name="connsiteY30" fmla="*/ 460785 h 536529"/>
                  <a:gd name="connsiteX31" fmla="*/ 436325 w 536529"/>
                  <a:gd name="connsiteY31" fmla="*/ 480510 h 536529"/>
                  <a:gd name="connsiteX32" fmla="*/ 481299 w 536529"/>
                  <a:gd name="connsiteY32" fmla="*/ 435536 h 536529"/>
                  <a:gd name="connsiteX33" fmla="*/ 461574 w 536529"/>
                  <a:gd name="connsiteY33" fmla="*/ 376360 h 536529"/>
                  <a:gd name="connsiteX34" fmla="*/ 482088 w 536529"/>
                  <a:gd name="connsiteY34" fmla="*/ 326652 h 536529"/>
                  <a:gd name="connsiteX35" fmla="*/ 537319 w 536529"/>
                  <a:gd name="connsiteY35" fmla="*/ 299037 h 536529"/>
                  <a:gd name="connsiteX36" fmla="*/ 537319 w 536529"/>
                  <a:gd name="connsiteY36" fmla="*/ 235915 h 536529"/>
                  <a:gd name="connsiteX37" fmla="*/ 481299 w 536529"/>
                  <a:gd name="connsiteY37" fmla="*/ 209089 h 53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536529" h="536529">
                    <a:moveTo>
                      <a:pt x="268265" y="362947"/>
                    </a:moveTo>
                    <a:cubicBezTo>
                      <a:pt x="216190" y="362947"/>
                      <a:pt x="173583" y="320340"/>
                      <a:pt x="173583" y="268265"/>
                    </a:cubicBezTo>
                    <a:cubicBezTo>
                      <a:pt x="173583" y="216190"/>
                      <a:pt x="216190" y="173583"/>
                      <a:pt x="268265" y="173583"/>
                    </a:cubicBezTo>
                    <a:cubicBezTo>
                      <a:pt x="320340" y="173583"/>
                      <a:pt x="362947" y="216190"/>
                      <a:pt x="362947" y="268265"/>
                    </a:cubicBezTo>
                    <a:cubicBezTo>
                      <a:pt x="362947" y="320340"/>
                      <a:pt x="320340" y="362947"/>
                      <a:pt x="268265" y="362947"/>
                    </a:cubicBezTo>
                    <a:close/>
                    <a:moveTo>
                      <a:pt x="481299" y="209089"/>
                    </a:moveTo>
                    <a:cubicBezTo>
                      <a:pt x="476565" y="191731"/>
                      <a:pt x="469464" y="175161"/>
                      <a:pt x="460785" y="160170"/>
                    </a:cubicBezTo>
                    <a:lnTo>
                      <a:pt x="480510" y="100994"/>
                    </a:lnTo>
                    <a:lnTo>
                      <a:pt x="435536" y="56020"/>
                    </a:lnTo>
                    <a:lnTo>
                      <a:pt x="376360" y="75745"/>
                    </a:lnTo>
                    <a:cubicBezTo>
                      <a:pt x="360580" y="67066"/>
                      <a:pt x="344010" y="59965"/>
                      <a:pt x="326652" y="55231"/>
                    </a:cubicBezTo>
                    <a:lnTo>
                      <a:pt x="299826" y="0"/>
                    </a:lnTo>
                    <a:lnTo>
                      <a:pt x="236704" y="0"/>
                    </a:lnTo>
                    <a:lnTo>
                      <a:pt x="209089" y="55231"/>
                    </a:lnTo>
                    <a:cubicBezTo>
                      <a:pt x="191731" y="59965"/>
                      <a:pt x="175161" y="67066"/>
                      <a:pt x="160170" y="75745"/>
                    </a:cubicBezTo>
                    <a:lnTo>
                      <a:pt x="100994" y="56020"/>
                    </a:lnTo>
                    <a:lnTo>
                      <a:pt x="56020" y="100994"/>
                    </a:lnTo>
                    <a:lnTo>
                      <a:pt x="75745" y="160170"/>
                    </a:lnTo>
                    <a:cubicBezTo>
                      <a:pt x="67066" y="175950"/>
                      <a:pt x="59965" y="192520"/>
                      <a:pt x="55231" y="209878"/>
                    </a:cubicBezTo>
                    <a:lnTo>
                      <a:pt x="0" y="236704"/>
                    </a:lnTo>
                    <a:lnTo>
                      <a:pt x="0" y="299826"/>
                    </a:lnTo>
                    <a:lnTo>
                      <a:pt x="55231" y="327441"/>
                    </a:lnTo>
                    <a:cubicBezTo>
                      <a:pt x="59965" y="344799"/>
                      <a:pt x="67066" y="361369"/>
                      <a:pt x="75745" y="376360"/>
                    </a:cubicBezTo>
                    <a:lnTo>
                      <a:pt x="56020" y="435536"/>
                    </a:lnTo>
                    <a:lnTo>
                      <a:pt x="100994" y="480510"/>
                    </a:lnTo>
                    <a:lnTo>
                      <a:pt x="160170" y="460785"/>
                    </a:lnTo>
                    <a:cubicBezTo>
                      <a:pt x="175950" y="469464"/>
                      <a:pt x="192520" y="476565"/>
                      <a:pt x="209878" y="481299"/>
                    </a:cubicBezTo>
                    <a:lnTo>
                      <a:pt x="237493" y="536530"/>
                    </a:lnTo>
                    <a:lnTo>
                      <a:pt x="300615" y="536530"/>
                    </a:lnTo>
                    <a:lnTo>
                      <a:pt x="328230" y="481299"/>
                    </a:lnTo>
                    <a:cubicBezTo>
                      <a:pt x="345588" y="476565"/>
                      <a:pt x="362158" y="469464"/>
                      <a:pt x="377149" y="460785"/>
                    </a:cubicBezTo>
                    <a:lnTo>
                      <a:pt x="436325" y="480510"/>
                    </a:lnTo>
                    <a:lnTo>
                      <a:pt x="481299" y="435536"/>
                    </a:lnTo>
                    <a:lnTo>
                      <a:pt x="461574" y="376360"/>
                    </a:lnTo>
                    <a:cubicBezTo>
                      <a:pt x="470253" y="360580"/>
                      <a:pt x="477354" y="344010"/>
                      <a:pt x="482088" y="326652"/>
                    </a:cubicBezTo>
                    <a:lnTo>
                      <a:pt x="537319" y="299037"/>
                    </a:lnTo>
                    <a:lnTo>
                      <a:pt x="537319" y="235915"/>
                    </a:lnTo>
                    <a:lnTo>
                      <a:pt x="481299" y="209089"/>
                    </a:lnTo>
                    <a:close/>
                  </a:path>
                </a:pathLst>
              </a:custGeom>
              <a:solidFill>
                <a:schemeClr val="accent4"/>
              </a:solidFill>
              <a:ln w="783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2" name="Graphic 3" descr="Single gear">
                <a:extLst>
                  <a:ext uri="{FF2B5EF4-FFF2-40B4-BE49-F238E27FC236}">
                    <a16:creationId xmlns:a16="http://schemas.microsoft.com/office/drawing/2014/main" id="{EC7A2956-F1CB-47E8-A417-7202C773BBAF}"/>
                  </a:ext>
                </a:extLst>
              </p:cNvPr>
              <p:cNvSpPr/>
              <p:nvPr/>
            </p:nvSpPr>
            <p:spPr>
              <a:xfrm>
                <a:off x="4735993" y="3778084"/>
                <a:ext cx="536530" cy="536530"/>
              </a:xfrm>
              <a:custGeom>
                <a:avLst/>
                <a:gdLst>
                  <a:gd name="connsiteX0" fmla="*/ 268265 w 536529"/>
                  <a:gd name="connsiteY0" fmla="*/ 362947 h 536529"/>
                  <a:gd name="connsiteX1" fmla="*/ 173583 w 536529"/>
                  <a:gd name="connsiteY1" fmla="*/ 268265 h 536529"/>
                  <a:gd name="connsiteX2" fmla="*/ 268265 w 536529"/>
                  <a:gd name="connsiteY2" fmla="*/ 173583 h 536529"/>
                  <a:gd name="connsiteX3" fmla="*/ 362947 w 536529"/>
                  <a:gd name="connsiteY3" fmla="*/ 268265 h 536529"/>
                  <a:gd name="connsiteX4" fmla="*/ 268265 w 536529"/>
                  <a:gd name="connsiteY4" fmla="*/ 362947 h 536529"/>
                  <a:gd name="connsiteX5" fmla="*/ 481299 w 536529"/>
                  <a:gd name="connsiteY5" fmla="*/ 209089 h 536529"/>
                  <a:gd name="connsiteX6" fmla="*/ 460785 w 536529"/>
                  <a:gd name="connsiteY6" fmla="*/ 160170 h 536529"/>
                  <a:gd name="connsiteX7" fmla="*/ 480510 w 536529"/>
                  <a:gd name="connsiteY7" fmla="*/ 100994 h 536529"/>
                  <a:gd name="connsiteX8" fmla="*/ 435536 w 536529"/>
                  <a:gd name="connsiteY8" fmla="*/ 56020 h 536529"/>
                  <a:gd name="connsiteX9" fmla="*/ 376360 w 536529"/>
                  <a:gd name="connsiteY9" fmla="*/ 75745 h 536529"/>
                  <a:gd name="connsiteX10" fmla="*/ 326652 w 536529"/>
                  <a:gd name="connsiteY10" fmla="*/ 55231 h 536529"/>
                  <a:gd name="connsiteX11" fmla="*/ 299826 w 536529"/>
                  <a:gd name="connsiteY11" fmla="*/ 0 h 536529"/>
                  <a:gd name="connsiteX12" fmla="*/ 236704 w 536529"/>
                  <a:gd name="connsiteY12" fmla="*/ 0 h 536529"/>
                  <a:gd name="connsiteX13" fmla="*/ 209089 w 536529"/>
                  <a:gd name="connsiteY13" fmla="*/ 55231 h 536529"/>
                  <a:gd name="connsiteX14" fmla="*/ 160170 w 536529"/>
                  <a:gd name="connsiteY14" fmla="*/ 75745 h 536529"/>
                  <a:gd name="connsiteX15" fmla="*/ 100994 w 536529"/>
                  <a:gd name="connsiteY15" fmla="*/ 56020 h 536529"/>
                  <a:gd name="connsiteX16" fmla="*/ 56020 w 536529"/>
                  <a:gd name="connsiteY16" fmla="*/ 100994 h 536529"/>
                  <a:gd name="connsiteX17" fmla="*/ 75745 w 536529"/>
                  <a:gd name="connsiteY17" fmla="*/ 160170 h 536529"/>
                  <a:gd name="connsiteX18" fmla="*/ 55231 w 536529"/>
                  <a:gd name="connsiteY18" fmla="*/ 209878 h 536529"/>
                  <a:gd name="connsiteX19" fmla="*/ 0 w 536529"/>
                  <a:gd name="connsiteY19" fmla="*/ 236704 h 536529"/>
                  <a:gd name="connsiteX20" fmla="*/ 0 w 536529"/>
                  <a:gd name="connsiteY20" fmla="*/ 299826 h 536529"/>
                  <a:gd name="connsiteX21" fmla="*/ 55231 w 536529"/>
                  <a:gd name="connsiteY21" fmla="*/ 327441 h 536529"/>
                  <a:gd name="connsiteX22" fmla="*/ 75745 w 536529"/>
                  <a:gd name="connsiteY22" fmla="*/ 376360 h 536529"/>
                  <a:gd name="connsiteX23" fmla="*/ 56020 w 536529"/>
                  <a:gd name="connsiteY23" fmla="*/ 435536 h 536529"/>
                  <a:gd name="connsiteX24" fmla="*/ 100994 w 536529"/>
                  <a:gd name="connsiteY24" fmla="*/ 480510 h 536529"/>
                  <a:gd name="connsiteX25" fmla="*/ 160170 w 536529"/>
                  <a:gd name="connsiteY25" fmla="*/ 460785 h 536529"/>
                  <a:gd name="connsiteX26" fmla="*/ 209878 w 536529"/>
                  <a:gd name="connsiteY26" fmla="*/ 481299 h 536529"/>
                  <a:gd name="connsiteX27" fmla="*/ 237493 w 536529"/>
                  <a:gd name="connsiteY27" fmla="*/ 536530 h 536529"/>
                  <a:gd name="connsiteX28" fmla="*/ 300615 w 536529"/>
                  <a:gd name="connsiteY28" fmla="*/ 536530 h 536529"/>
                  <a:gd name="connsiteX29" fmla="*/ 328230 w 536529"/>
                  <a:gd name="connsiteY29" fmla="*/ 481299 h 536529"/>
                  <a:gd name="connsiteX30" fmla="*/ 377149 w 536529"/>
                  <a:gd name="connsiteY30" fmla="*/ 460785 h 536529"/>
                  <a:gd name="connsiteX31" fmla="*/ 436325 w 536529"/>
                  <a:gd name="connsiteY31" fmla="*/ 480510 h 536529"/>
                  <a:gd name="connsiteX32" fmla="*/ 481299 w 536529"/>
                  <a:gd name="connsiteY32" fmla="*/ 435536 h 536529"/>
                  <a:gd name="connsiteX33" fmla="*/ 461574 w 536529"/>
                  <a:gd name="connsiteY33" fmla="*/ 376360 h 536529"/>
                  <a:gd name="connsiteX34" fmla="*/ 482088 w 536529"/>
                  <a:gd name="connsiteY34" fmla="*/ 326652 h 536529"/>
                  <a:gd name="connsiteX35" fmla="*/ 537319 w 536529"/>
                  <a:gd name="connsiteY35" fmla="*/ 299037 h 536529"/>
                  <a:gd name="connsiteX36" fmla="*/ 537319 w 536529"/>
                  <a:gd name="connsiteY36" fmla="*/ 235915 h 536529"/>
                  <a:gd name="connsiteX37" fmla="*/ 481299 w 536529"/>
                  <a:gd name="connsiteY37" fmla="*/ 209089 h 5365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536529" h="536529">
                    <a:moveTo>
                      <a:pt x="268265" y="362947"/>
                    </a:moveTo>
                    <a:cubicBezTo>
                      <a:pt x="216190" y="362947"/>
                      <a:pt x="173583" y="320340"/>
                      <a:pt x="173583" y="268265"/>
                    </a:cubicBezTo>
                    <a:cubicBezTo>
                      <a:pt x="173583" y="216190"/>
                      <a:pt x="216190" y="173583"/>
                      <a:pt x="268265" y="173583"/>
                    </a:cubicBezTo>
                    <a:cubicBezTo>
                      <a:pt x="320340" y="173583"/>
                      <a:pt x="362947" y="216190"/>
                      <a:pt x="362947" y="268265"/>
                    </a:cubicBezTo>
                    <a:cubicBezTo>
                      <a:pt x="362947" y="320340"/>
                      <a:pt x="320340" y="362947"/>
                      <a:pt x="268265" y="362947"/>
                    </a:cubicBezTo>
                    <a:close/>
                    <a:moveTo>
                      <a:pt x="481299" y="209089"/>
                    </a:moveTo>
                    <a:cubicBezTo>
                      <a:pt x="476565" y="191731"/>
                      <a:pt x="469464" y="175161"/>
                      <a:pt x="460785" y="160170"/>
                    </a:cubicBezTo>
                    <a:lnTo>
                      <a:pt x="480510" y="100994"/>
                    </a:lnTo>
                    <a:lnTo>
                      <a:pt x="435536" y="56020"/>
                    </a:lnTo>
                    <a:lnTo>
                      <a:pt x="376360" y="75745"/>
                    </a:lnTo>
                    <a:cubicBezTo>
                      <a:pt x="360580" y="67066"/>
                      <a:pt x="344010" y="59965"/>
                      <a:pt x="326652" y="55231"/>
                    </a:cubicBezTo>
                    <a:lnTo>
                      <a:pt x="299826" y="0"/>
                    </a:lnTo>
                    <a:lnTo>
                      <a:pt x="236704" y="0"/>
                    </a:lnTo>
                    <a:lnTo>
                      <a:pt x="209089" y="55231"/>
                    </a:lnTo>
                    <a:cubicBezTo>
                      <a:pt x="191731" y="59965"/>
                      <a:pt x="175161" y="67066"/>
                      <a:pt x="160170" y="75745"/>
                    </a:cubicBezTo>
                    <a:lnTo>
                      <a:pt x="100994" y="56020"/>
                    </a:lnTo>
                    <a:lnTo>
                      <a:pt x="56020" y="100994"/>
                    </a:lnTo>
                    <a:lnTo>
                      <a:pt x="75745" y="160170"/>
                    </a:lnTo>
                    <a:cubicBezTo>
                      <a:pt x="67066" y="175950"/>
                      <a:pt x="59965" y="192520"/>
                      <a:pt x="55231" y="209878"/>
                    </a:cubicBezTo>
                    <a:lnTo>
                      <a:pt x="0" y="236704"/>
                    </a:lnTo>
                    <a:lnTo>
                      <a:pt x="0" y="299826"/>
                    </a:lnTo>
                    <a:lnTo>
                      <a:pt x="55231" y="327441"/>
                    </a:lnTo>
                    <a:cubicBezTo>
                      <a:pt x="59965" y="344799"/>
                      <a:pt x="67066" y="361369"/>
                      <a:pt x="75745" y="376360"/>
                    </a:cubicBezTo>
                    <a:lnTo>
                      <a:pt x="56020" y="435536"/>
                    </a:lnTo>
                    <a:lnTo>
                      <a:pt x="100994" y="480510"/>
                    </a:lnTo>
                    <a:lnTo>
                      <a:pt x="160170" y="460785"/>
                    </a:lnTo>
                    <a:cubicBezTo>
                      <a:pt x="175950" y="469464"/>
                      <a:pt x="192520" y="476565"/>
                      <a:pt x="209878" y="481299"/>
                    </a:cubicBezTo>
                    <a:lnTo>
                      <a:pt x="237493" y="536530"/>
                    </a:lnTo>
                    <a:lnTo>
                      <a:pt x="300615" y="536530"/>
                    </a:lnTo>
                    <a:lnTo>
                      <a:pt x="328230" y="481299"/>
                    </a:lnTo>
                    <a:cubicBezTo>
                      <a:pt x="345588" y="476565"/>
                      <a:pt x="362158" y="469464"/>
                      <a:pt x="377149" y="460785"/>
                    </a:cubicBezTo>
                    <a:lnTo>
                      <a:pt x="436325" y="480510"/>
                    </a:lnTo>
                    <a:lnTo>
                      <a:pt x="481299" y="435536"/>
                    </a:lnTo>
                    <a:lnTo>
                      <a:pt x="461574" y="376360"/>
                    </a:lnTo>
                    <a:cubicBezTo>
                      <a:pt x="470253" y="360580"/>
                      <a:pt x="477354" y="344010"/>
                      <a:pt x="482088" y="326652"/>
                    </a:cubicBezTo>
                    <a:lnTo>
                      <a:pt x="537319" y="299037"/>
                    </a:lnTo>
                    <a:lnTo>
                      <a:pt x="537319" y="235915"/>
                    </a:lnTo>
                    <a:lnTo>
                      <a:pt x="481299" y="209089"/>
                    </a:lnTo>
                    <a:close/>
                  </a:path>
                </a:pathLst>
              </a:custGeom>
              <a:solidFill>
                <a:schemeClr val="bg1"/>
              </a:solidFill>
              <a:ln w="783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grpSp>
            <p:nvGrpSpPr>
              <p:cNvPr id="33" name="Graphic 12" descr="Lightbulb">
                <a:extLst>
                  <a:ext uri="{FF2B5EF4-FFF2-40B4-BE49-F238E27FC236}">
                    <a16:creationId xmlns:a16="http://schemas.microsoft.com/office/drawing/2014/main" id="{9582276D-F698-4360-BDB7-DD20641BBDC1}"/>
                  </a:ext>
                </a:extLst>
              </p:cNvPr>
              <p:cNvGrpSpPr/>
              <p:nvPr/>
            </p:nvGrpSpPr>
            <p:grpSpPr>
              <a:xfrm>
                <a:off x="5384860" y="2086846"/>
                <a:ext cx="410288" cy="662772"/>
                <a:chOff x="5240118" y="2086846"/>
                <a:chExt cx="410288" cy="662772"/>
              </a:xfrm>
            </p:grpSpPr>
            <p:sp>
              <p:nvSpPr>
                <p:cNvPr id="34" name="Freeform 14">
                  <a:extLst>
                    <a:ext uri="{FF2B5EF4-FFF2-40B4-BE49-F238E27FC236}">
                      <a16:creationId xmlns:a16="http://schemas.microsoft.com/office/drawing/2014/main" id="{FAB664CB-026D-4470-84F9-1353EF29F9C8}"/>
                    </a:ext>
                  </a:extLst>
                </p:cNvPr>
                <p:cNvSpPr/>
                <p:nvPr/>
              </p:nvSpPr>
              <p:spPr>
                <a:xfrm>
                  <a:off x="5342690" y="2544474"/>
                  <a:ext cx="205144" cy="47341"/>
                </a:xfrm>
                <a:custGeom>
                  <a:avLst/>
                  <a:gdLst>
                    <a:gd name="connsiteX0" fmla="*/ 23670 w 205143"/>
                    <a:gd name="connsiteY0" fmla="*/ 0 h 47340"/>
                    <a:gd name="connsiteX1" fmla="*/ 181473 w 205143"/>
                    <a:gd name="connsiteY1" fmla="*/ 0 h 47340"/>
                    <a:gd name="connsiteX2" fmla="*/ 205144 w 205143"/>
                    <a:gd name="connsiteY2" fmla="*/ 23670 h 47340"/>
                    <a:gd name="connsiteX3" fmla="*/ 181473 w 205143"/>
                    <a:gd name="connsiteY3" fmla="*/ 47341 h 47340"/>
                    <a:gd name="connsiteX4" fmla="*/ 23670 w 205143"/>
                    <a:gd name="connsiteY4" fmla="*/ 47341 h 47340"/>
                    <a:gd name="connsiteX5" fmla="*/ 0 w 205143"/>
                    <a:gd name="connsiteY5" fmla="*/ 23670 h 47340"/>
                    <a:gd name="connsiteX6" fmla="*/ 23670 w 205143"/>
                    <a:gd name="connsiteY6" fmla="*/ 0 h 473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5143" h="47340">
                      <a:moveTo>
                        <a:pt x="23670" y="0"/>
                      </a:moveTo>
                      <a:lnTo>
                        <a:pt x="181473" y="0"/>
                      </a:lnTo>
                      <a:cubicBezTo>
                        <a:pt x="194887" y="0"/>
                        <a:pt x="205144" y="10257"/>
                        <a:pt x="205144" y="23670"/>
                      </a:cubicBezTo>
                      <a:cubicBezTo>
                        <a:pt x="205144" y="37084"/>
                        <a:pt x="194887" y="47341"/>
                        <a:pt x="181473" y="47341"/>
                      </a:cubicBezTo>
                      <a:lnTo>
                        <a:pt x="23670" y="47341"/>
                      </a:lnTo>
                      <a:cubicBezTo>
                        <a:pt x="10257" y="47341"/>
                        <a:pt x="0" y="37084"/>
                        <a:pt x="0" y="23670"/>
                      </a:cubicBezTo>
                      <a:cubicBezTo>
                        <a:pt x="0" y="10257"/>
                        <a:pt x="10257" y="0"/>
                        <a:pt x="2367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5" name="Freeform 15">
                  <a:extLst>
                    <a:ext uri="{FF2B5EF4-FFF2-40B4-BE49-F238E27FC236}">
                      <a16:creationId xmlns:a16="http://schemas.microsoft.com/office/drawing/2014/main" id="{EB3E87D4-22DB-46DC-92FF-0D06030CB07D}"/>
                    </a:ext>
                  </a:extLst>
                </p:cNvPr>
                <p:cNvSpPr/>
                <p:nvPr/>
              </p:nvSpPr>
              <p:spPr>
                <a:xfrm>
                  <a:off x="5342690" y="2623376"/>
                  <a:ext cx="205144" cy="47341"/>
                </a:xfrm>
                <a:custGeom>
                  <a:avLst/>
                  <a:gdLst>
                    <a:gd name="connsiteX0" fmla="*/ 23670 w 205143"/>
                    <a:gd name="connsiteY0" fmla="*/ 0 h 47340"/>
                    <a:gd name="connsiteX1" fmla="*/ 181473 w 205143"/>
                    <a:gd name="connsiteY1" fmla="*/ 0 h 47340"/>
                    <a:gd name="connsiteX2" fmla="*/ 205144 w 205143"/>
                    <a:gd name="connsiteY2" fmla="*/ 23670 h 47340"/>
                    <a:gd name="connsiteX3" fmla="*/ 181473 w 205143"/>
                    <a:gd name="connsiteY3" fmla="*/ 47341 h 47340"/>
                    <a:gd name="connsiteX4" fmla="*/ 23670 w 205143"/>
                    <a:gd name="connsiteY4" fmla="*/ 47341 h 47340"/>
                    <a:gd name="connsiteX5" fmla="*/ 0 w 205143"/>
                    <a:gd name="connsiteY5" fmla="*/ 23670 h 47340"/>
                    <a:gd name="connsiteX6" fmla="*/ 23670 w 205143"/>
                    <a:gd name="connsiteY6" fmla="*/ 0 h 473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5143" h="47340">
                      <a:moveTo>
                        <a:pt x="23670" y="0"/>
                      </a:moveTo>
                      <a:lnTo>
                        <a:pt x="181473" y="0"/>
                      </a:lnTo>
                      <a:cubicBezTo>
                        <a:pt x="194887" y="0"/>
                        <a:pt x="205144" y="10257"/>
                        <a:pt x="205144" y="23670"/>
                      </a:cubicBezTo>
                      <a:cubicBezTo>
                        <a:pt x="205144" y="37084"/>
                        <a:pt x="194887" y="47341"/>
                        <a:pt x="181473" y="47341"/>
                      </a:cubicBezTo>
                      <a:lnTo>
                        <a:pt x="23670" y="47341"/>
                      </a:lnTo>
                      <a:cubicBezTo>
                        <a:pt x="10257" y="47341"/>
                        <a:pt x="0" y="37084"/>
                        <a:pt x="0" y="23670"/>
                      </a:cubicBezTo>
                      <a:cubicBezTo>
                        <a:pt x="0" y="10257"/>
                        <a:pt x="10257" y="0"/>
                        <a:pt x="23670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6" name="Freeform 16">
                  <a:extLst>
                    <a:ext uri="{FF2B5EF4-FFF2-40B4-BE49-F238E27FC236}">
                      <a16:creationId xmlns:a16="http://schemas.microsoft.com/office/drawing/2014/main" id="{A9B96651-0435-4153-AFED-F00BD2E95EC9}"/>
                    </a:ext>
                  </a:extLst>
                </p:cNvPr>
                <p:cNvSpPr/>
                <p:nvPr/>
              </p:nvSpPr>
              <p:spPr>
                <a:xfrm>
                  <a:off x="5393976" y="2702277"/>
                  <a:ext cx="102572" cy="47341"/>
                </a:xfrm>
                <a:custGeom>
                  <a:avLst/>
                  <a:gdLst>
                    <a:gd name="connsiteX0" fmla="*/ 0 w 102571"/>
                    <a:gd name="connsiteY0" fmla="*/ 0 h 47340"/>
                    <a:gd name="connsiteX1" fmla="*/ 51286 w 102571"/>
                    <a:gd name="connsiteY1" fmla="*/ 47341 h 47340"/>
                    <a:gd name="connsiteX2" fmla="*/ 102572 w 102571"/>
                    <a:gd name="connsiteY2" fmla="*/ 0 h 47340"/>
                    <a:gd name="connsiteX3" fmla="*/ 0 w 102571"/>
                    <a:gd name="connsiteY3" fmla="*/ 0 h 473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2571" h="47340">
                      <a:moveTo>
                        <a:pt x="0" y="0"/>
                      </a:moveTo>
                      <a:cubicBezTo>
                        <a:pt x="2367" y="26827"/>
                        <a:pt x="24459" y="47341"/>
                        <a:pt x="51286" y="47341"/>
                      </a:cubicBezTo>
                      <a:cubicBezTo>
                        <a:pt x="78112" y="47341"/>
                        <a:pt x="100205" y="26827"/>
                        <a:pt x="102572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7" name="Freeform 37">
                  <a:extLst>
                    <a:ext uri="{FF2B5EF4-FFF2-40B4-BE49-F238E27FC236}">
                      <a16:creationId xmlns:a16="http://schemas.microsoft.com/office/drawing/2014/main" id="{A39CC068-7171-4444-B756-AA25DADC7547}"/>
                    </a:ext>
                  </a:extLst>
                </p:cNvPr>
                <p:cNvSpPr/>
                <p:nvPr/>
              </p:nvSpPr>
              <p:spPr>
                <a:xfrm>
                  <a:off x="5240118" y="2086846"/>
                  <a:ext cx="410288" cy="426068"/>
                </a:xfrm>
                <a:custGeom>
                  <a:avLst/>
                  <a:gdLst>
                    <a:gd name="connsiteX0" fmla="*/ 205144 w 410287"/>
                    <a:gd name="connsiteY0" fmla="*/ 0 h 426067"/>
                    <a:gd name="connsiteX1" fmla="*/ 205144 w 410287"/>
                    <a:gd name="connsiteY1" fmla="*/ 0 h 426067"/>
                    <a:gd name="connsiteX2" fmla="*/ 205144 w 410287"/>
                    <a:gd name="connsiteY2" fmla="*/ 0 h 426067"/>
                    <a:gd name="connsiteX3" fmla="*/ 0 w 410287"/>
                    <a:gd name="connsiteY3" fmla="*/ 202777 h 426067"/>
                    <a:gd name="connsiteX4" fmla="*/ 0 w 410287"/>
                    <a:gd name="connsiteY4" fmla="*/ 209878 h 426067"/>
                    <a:gd name="connsiteX5" fmla="*/ 14202 w 410287"/>
                    <a:gd name="connsiteY5" fmla="*/ 280889 h 426067"/>
                    <a:gd name="connsiteX6" fmla="*/ 49708 w 410287"/>
                    <a:gd name="connsiteY6" fmla="*/ 339276 h 426067"/>
                    <a:gd name="connsiteX7" fmla="*/ 97838 w 410287"/>
                    <a:gd name="connsiteY7" fmla="*/ 417389 h 426067"/>
                    <a:gd name="connsiteX8" fmla="*/ 112040 w 410287"/>
                    <a:gd name="connsiteY8" fmla="*/ 426068 h 426067"/>
                    <a:gd name="connsiteX9" fmla="*/ 298248 w 410287"/>
                    <a:gd name="connsiteY9" fmla="*/ 426068 h 426067"/>
                    <a:gd name="connsiteX10" fmla="*/ 312450 w 410287"/>
                    <a:gd name="connsiteY10" fmla="*/ 417389 h 426067"/>
                    <a:gd name="connsiteX11" fmla="*/ 360580 w 410287"/>
                    <a:gd name="connsiteY11" fmla="*/ 339276 h 426067"/>
                    <a:gd name="connsiteX12" fmla="*/ 396085 w 410287"/>
                    <a:gd name="connsiteY12" fmla="*/ 280889 h 426067"/>
                    <a:gd name="connsiteX13" fmla="*/ 410288 w 410287"/>
                    <a:gd name="connsiteY13" fmla="*/ 209878 h 426067"/>
                    <a:gd name="connsiteX14" fmla="*/ 410288 w 410287"/>
                    <a:gd name="connsiteY14" fmla="*/ 202777 h 426067"/>
                    <a:gd name="connsiteX15" fmla="*/ 205144 w 410287"/>
                    <a:gd name="connsiteY15" fmla="*/ 0 h 426067"/>
                    <a:gd name="connsiteX16" fmla="*/ 362947 w 410287"/>
                    <a:gd name="connsiteY16" fmla="*/ 209089 h 426067"/>
                    <a:gd name="connsiteX17" fmla="*/ 351901 w 410287"/>
                    <a:gd name="connsiteY17" fmla="*/ 264320 h 426067"/>
                    <a:gd name="connsiteX18" fmla="*/ 325074 w 410287"/>
                    <a:gd name="connsiteY18" fmla="*/ 307716 h 426067"/>
                    <a:gd name="connsiteX19" fmla="*/ 279311 w 410287"/>
                    <a:gd name="connsiteY19" fmla="*/ 378727 h 426067"/>
                    <a:gd name="connsiteX20" fmla="*/ 205144 w 410287"/>
                    <a:gd name="connsiteY20" fmla="*/ 378727 h 426067"/>
                    <a:gd name="connsiteX21" fmla="*/ 131765 w 410287"/>
                    <a:gd name="connsiteY21" fmla="*/ 378727 h 426067"/>
                    <a:gd name="connsiteX22" fmla="*/ 86003 w 410287"/>
                    <a:gd name="connsiteY22" fmla="*/ 307716 h 426067"/>
                    <a:gd name="connsiteX23" fmla="*/ 59176 w 410287"/>
                    <a:gd name="connsiteY23" fmla="*/ 264320 h 426067"/>
                    <a:gd name="connsiteX24" fmla="*/ 48130 w 410287"/>
                    <a:gd name="connsiteY24" fmla="*/ 209089 h 426067"/>
                    <a:gd name="connsiteX25" fmla="*/ 48130 w 410287"/>
                    <a:gd name="connsiteY25" fmla="*/ 202777 h 426067"/>
                    <a:gd name="connsiteX26" fmla="*/ 205933 w 410287"/>
                    <a:gd name="connsiteY26" fmla="*/ 46552 h 426067"/>
                    <a:gd name="connsiteX27" fmla="*/ 205933 w 410287"/>
                    <a:gd name="connsiteY27" fmla="*/ 46552 h 426067"/>
                    <a:gd name="connsiteX28" fmla="*/ 205933 w 410287"/>
                    <a:gd name="connsiteY28" fmla="*/ 46552 h 426067"/>
                    <a:gd name="connsiteX29" fmla="*/ 205933 w 410287"/>
                    <a:gd name="connsiteY29" fmla="*/ 46552 h 426067"/>
                    <a:gd name="connsiteX30" fmla="*/ 205933 w 410287"/>
                    <a:gd name="connsiteY30" fmla="*/ 46552 h 426067"/>
                    <a:gd name="connsiteX31" fmla="*/ 205933 w 410287"/>
                    <a:gd name="connsiteY31" fmla="*/ 46552 h 426067"/>
                    <a:gd name="connsiteX32" fmla="*/ 205933 w 410287"/>
                    <a:gd name="connsiteY32" fmla="*/ 46552 h 426067"/>
                    <a:gd name="connsiteX33" fmla="*/ 363736 w 410287"/>
                    <a:gd name="connsiteY33" fmla="*/ 202777 h 426067"/>
                    <a:gd name="connsiteX34" fmla="*/ 363736 w 410287"/>
                    <a:gd name="connsiteY34" fmla="*/ 209089 h 4260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410287" h="426067">
                      <a:moveTo>
                        <a:pt x="205144" y="0"/>
                      </a:moveTo>
                      <a:cubicBezTo>
                        <a:pt x="205144" y="0"/>
                        <a:pt x="205144" y="0"/>
                        <a:pt x="205144" y="0"/>
                      </a:cubicBezTo>
                      <a:cubicBezTo>
                        <a:pt x="205144" y="0"/>
                        <a:pt x="205144" y="0"/>
                        <a:pt x="205144" y="0"/>
                      </a:cubicBezTo>
                      <a:cubicBezTo>
                        <a:pt x="93104" y="789"/>
                        <a:pt x="2367" y="90737"/>
                        <a:pt x="0" y="202777"/>
                      </a:cubicBezTo>
                      <a:lnTo>
                        <a:pt x="0" y="209878"/>
                      </a:lnTo>
                      <a:cubicBezTo>
                        <a:pt x="789" y="234337"/>
                        <a:pt x="5523" y="258008"/>
                        <a:pt x="14202" y="280889"/>
                      </a:cubicBezTo>
                      <a:cubicBezTo>
                        <a:pt x="22881" y="302193"/>
                        <a:pt x="34717" y="321918"/>
                        <a:pt x="49708" y="339276"/>
                      </a:cubicBezTo>
                      <a:cubicBezTo>
                        <a:pt x="68644" y="359791"/>
                        <a:pt x="89159" y="400030"/>
                        <a:pt x="97838" y="417389"/>
                      </a:cubicBezTo>
                      <a:cubicBezTo>
                        <a:pt x="100205" y="422912"/>
                        <a:pt x="105728" y="426068"/>
                        <a:pt x="112040" y="426068"/>
                      </a:cubicBezTo>
                      <a:lnTo>
                        <a:pt x="298248" y="426068"/>
                      </a:lnTo>
                      <a:cubicBezTo>
                        <a:pt x="304560" y="426068"/>
                        <a:pt x="310083" y="422912"/>
                        <a:pt x="312450" y="417389"/>
                      </a:cubicBezTo>
                      <a:cubicBezTo>
                        <a:pt x="321129" y="400030"/>
                        <a:pt x="341643" y="359791"/>
                        <a:pt x="360580" y="339276"/>
                      </a:cubicBezTo>
                      <a:cubicBezTo>
                        <a:pt x="375571" y="321918"/>
                        <a:pt x="388195" y="302193"/>
                        <a:pt x="396085" y="280889"/>
                      </a:cubicBezTo>
                      <a:cubicBezTo>
                        <a:pt x="404765" y="258008"/>
                        <a:pt x="409499" y="234337"/>
                        <a:pt x="410288" y="209878"/>
                      </a:cubicBezTo>
                      <a:lnTo>
                        <a:pt x="410288" y="202777"/>
                      </a:lnTo>
                      <a:cubicBezTo>
                        <a:pt x="407921" y="90737"/>
                        <a:pt x="317184" y="789"/>
                        <a:pt x="205144" y="0"/>
                      </a:cubicBezTo>
                      <a:close/>
                      <a:moveTo>
                        <a:pt x="362947" y="209089"/>
                      </a:moveTo>
                      <a:cubicBezTo>
                        <a:pt x="362158" y="228025"/>
                        <a:pt x="358213" y="246962"/>
                        <a:pt x="351901" y="264320"/>
                      </a:cubicBezTo>
                      <a:cubicBezTo>
                        <a:pt x="345588" y="280100"/>
                        <a:pt x="336909" y="295091"/>
                        <a:pt x="325074" y="307716"/>
                      </a:cubicBezTo>
                      <a:cubicBezTo>
                        <a:pt x="306927" y="329808"/>
                        <a:pt x="291146" y="353479"/>
                        <a:pt x="279311" y="378727"/>
                      </a:cubicBezTo>
                      <a:lnTo>
                        <a:pt x="205144" y="378727"/>
                      </a:lnTo>
                      <a:lnTo>
                        <a:pt x="131765" y="378727"/>
                      </a:lnTo>
                      <a:cubicBezTo>
                        <a:pt x="119141" y="353479"/>
                        <a:pt x="103361" y="329808"/>
                        <a:pt x="86003" y="307716"/>
                      </a:cubicBezTo>
                      <a:cubicBezTo>
                        <a:pt x="74956" y="295091"/>
                        <a:pt x="65488" y="280100"/>
                        <a:pt x="59176" y="264320"/>
                      </a:cubicBezTo>
                      <a:cubicBezTo>
                        <a:pt x="52075" y="246962"/>
                        <a:pt x="48919" y="228025"/>
                        <a:pt x="48130" y="209089"/>
                      </a:cubicBezTo>
                      <a:lnTo>
                        <a:pt x="48130" y="202777"/>
                      </a:lnTo>
                      <a:cubicBezTo>
                        <a:pt x="49708" y="116774"/>
                        <a:pt x="119930" y="47341"/>
                        <a:pt x="205933" y="46552"/>
                      </a:cubicBezTo>
                      <a:lnTo>
                        <a:pt x="205933" y="46552"/>
                      </a:lnTo>
                      <a:lnTo>
                        <a:pt x="205933" y="46552"/>
                      </a:lnTo>
                      <a:cubicBezTo>
                        <a:pt x="205933" y="46552"/>
                        <a:pt x="205933" y="46552"/>
                        <a:pt x="205933" y="46552"/>
                      </a:cubicBezTo>
                      <a:cubicBezTo>
                        <a:pt x="205933" y="46552"/>
                        <a:pt x="205933" y="46552"/>
                        <a:pt x="205933" y="46552"/>
                      </a:cubicBezTo>
                      <a:lnTo>
                        <a:pt x="205933" y="46552"/>
                      </a:lnTo>
                      <a:lnTo>
                        <a:pt x="205933" y="46552"/>
                      </a:lnTo>
                      <a:cubicBezTo>
                        <a:pt x="291935" y="47341"/>
                        <a:pt x="362158" y="115985"/>
                        <a:pt x="363736" y="202777"/>
                      </a:cubicBezTo>
                      <a:lnTo>
                        <a:pt x="363736" y="20908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783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grpSp>
            <p:nvGrpSpPr>
              <p:cNvPr id="38" name="Graphic 11" descr="Bullseye">
                <a:extLst>
                  <a:ext uri="{FF2B5EF4-FFF2-40B4-BE49-F238E27FC236}">
                    <a16:creationId xmlns:a16="http://schemas.microsoft.com/office/drawing/2014/main" id="{64B04793-5D65-4611-9C55-D15544E2AF66}"/>
                  </a:ext>
                </a:extLst>
              </p:cNvPr>
              <p:cNvGrpSpPr/>
              <p:nvPr/>
            </p:nvGrpSpPr>
            <p:grpSpPr>
              <a:xfrm>
                <a:off x="6947672" y="2531359"/>
                <a:ext cx="530529" cy="531202"/>
                <a:chOff x="6867163" y="2531359"/>
                <a:chExt cx="530529" cy="531202"/>
              </a:xfrm>
            </p:grpSpPr>
            <p:sp>
              <p:nvSpPr>
                <p:cNvPr id="39" name="Freeform 39">
                  <a:extLst>
                    <a:ext uri="{FF2B5EF4-FFF2-40B4-BE49-F238E27FC236}">
                      <a16:creationId xmlns:a16="http://schemas.microsoft.com/office/drawing/2014/main" id="{BF0C8EB0-7FE2-4F12-A08C-661FE2594868}"/>
                    </a:ext>
                  </a:extLst>
                </p:cNvPr>
                <p:cNvSpPr/>
                <p:nvPr/>
              </p:nvSpPr>
              <p:spPr>
                <a:xfrm>
                  <a:off x="7054764" y="2531359"/>
                  <a:ext cx="342928" cy="342928"/>
                </a:xfrm>
                <a:custGeom>
                  <a:avLst/>
                  <a:gdLst>
                    <a:gd name="connsiteX0" fmla="*/ 283083 w 342927"/>
                    <a:gd name="connsiteY0" fmla="*/ 60517 h 342927"/>
                    <a:gd name="connsiteX1" fmla="*/ 276359 w 342927"/>
                    <a:gd name="connsiteY1" fmla="*/ 0 h 342927"/>
                    <a:gd name="connsiteX2" fmla="*/ 202395 w 342927"/>
                    <a:gd name="connsiteY2" fmla="*/ 73965 h 342927"/>
                    <a:gd name="connsiteX3" fmla="*/ 206429 w 342927"/>
                    <a:gd name="connsiteY3" fmla="*/ 108930 h 342927"/>
                    <a:gd name="connsiteX4" fmla="*/ 98844 w 342927"/>
                    <a:gd name="connsiteY4" fmla="*/ 216515 h 342927"/>
                    <a:gd name="connsiteX5" fmla="*/ 67241 w 342927"/>
                    <a:gd name="connsiteY5" fmla="*/ 208446 h 342927"/>
                    <a:gd name="connsiteX6" fmla="*/ 0 w 342927"/>
                    <a:gd name="connsiteY6" fmla="*/ 275687 h 342927"/>
                    <a:gd name="connsiteX7" fmla="*/ 67241 w 342927"/>
                    <a:gd name="connsiteY7" fmla="*/ 342928 h 342927"/>
                    <a:gd name="connsiteX8" fmla="*/ 134481 w 342927"/>
                    <a:gd name="connsiteY8" fmla="*/ 275687 h 342927"/>
                    <a:gd name="connsiteX9" fmla="*/ 127085 w 342927"/>
                    <a:gd name="connsiteY9" fmla="*/ 244756 h 342927"/>
                    <a:gd name="connsiteX10" fmla="*/ 234670 w 342927"/>
                    <a:gd name="connsiteY10" fmla="*/ 137171 h 342927"/>
                    <a:gd name="connsiteX11" fmla="*/ 269635 w 342927"/>
                    <a:gd name="connsiteY11" fmla="*/ 141206 h 342927"/>
                    <a:gd name="connsiteX12" fmla="*/ 343600 w 342927"/>
                    <a:gd name="connsiteY12" fmla="*/ 67241 h 342927"/>
                    <a:gd name="connsiteX13" fmla="*/ 283083 w 342927"/>
                    <a:gd name="connsiteY13" fmla="*/ 60517 h 3429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342927" h="342927">
                      <a:moveTo>
                        <a:pt x="283083" y="60517"/>
                      </a:moveTo>
                      <a:lnTo>
                        <a:pt x="276359" y="0"/>
                      </a:lnTo>
                      <a:lnTo>
                        <a:pt x="202395" y="73965"/>
                      </a:lnTo>
                      <a:lnTo>
                        <a:pt x="206429" y="108930"/>
                      </a:lnTo>
                      <a:lnTo>
                        <a:pt x="98844" y="216515"/>
                      </a:lnTo>
                      <a:cubicBezTo>
                        <a:pt x="89430" y="211808"/>
                        <a:pt x="78672" y="208446"/>
                        <a:pt x="67241" y="208446"/>
                      </a:cubicBezTo>
                      <a:cubicBezTo>
                        <a:pt x="30258" y="208446"/>
                        <a:pt x="0" y="238705"/>
                        <a:pt x="0" y="275687"/>
                      </a:cubicBezTo>
                      <a:cubicBezTo>
                        <a:pt x="0" y="312669"/>
                        <a:pt x="30258" y="342928"/>
                        <a:pt x="67241" y="342928"/>
                      </a:cubicBezTo>
                      <a:cubicBezTo>
                        <a:pt x="104223" y="342928"/>
                        <a:pt x="134481" y="312669"/>
                        <a:pt x="134481" y="275687"/>
                      </a:cubicBezTo>
                      <a:cubicBezTo>
                        <a:pt x="134481" y="264256"/>
                        <a:pt x="131792" y="254170"/>
                        <a:pt x="127085" y="244756"/>
                      </a:cubicBezTo>
                      <a:lnTo>
                        <a:pt x="234670" y="137171"/>
                      </a:lnTo>
                      <a:lnTo>
                        <a:pt x="269635" y="141206"/>
                      </a:lnTo>
                      <a:lnTo>
                        <a:pt x="343600" y="67241"/>
                      </a:lnTo>
                      <a:lnTo>
                        <a:pt x="283083" y="6051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64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0" name="Freeform 40">
                  <a:extLst>
                    <a:ext uri="{FF2B5EF4-FFF2-40B4-BE49-F238E27FC236}">
                      <a16:creationId xmlns:a16="http://schemas.microsoft.com/office/drawing/2014/main" id="{98544A69-A144-4BB1-9A3C-7C141C1537D7}"/>
                    </a:ext>
                  </a:extLst>
                </p:cNvPr>
                <p:cNvSpPr/>
                <p:nvPr/>
              </p:nvSpPr>
              <p:spPr>
                <a:xfrm>
                  <a:off x="6867163" y="2551531"/>
                  <a:ext cx="511030" cy="511030"/>
                </a:xfrm>
                <a:custGeom>
                  <a:avLst/>
                  <a:gdLst>
                    <a:gd name="connsiteX0" fmla="*/ 476064 w 511029"/>
                    <a:gd name="connsiteY0" fmla="*/ 139861 h 511029"/>
                    <a:gd name="connsiteX1" fmla="*/ 467323 w 511029"/>
                    <a:gd name="connsiteY1" fmla="*/ 149274 h 511029"/>
                    <a:gd name="connsiteX2" fmla="*/ 454547 w 511029"/>
                    <a:gd name="connsiteY2" fmla="*/ 147930 h 511029"/>
                    <a:gd name="connsiteX3" fmla="*/ 440427 w 511029"/>
                    <a:gd name="connsiteY3" fmla="*/ 145912 h 511029"/>
                    <a:gd name="connsiteX4" fmla="*/ 470685 w 511029"/>
                    <a:gd name="connsiteY4" fmla="*/ 255515 h 511029"/>
                    <a:gd name="connsiteX5" fmla="*/ 255515 w 511029"/>
                    <a:gd name="connsiteY5" fmla="*/ 470685 h 511029"/>
                    <a:gd name="connsiteX6" fmla="*/ 40344 w 511029"/>
                    <a:gd name="connsiteY6" fmla="*/ 255515 h 511029"/>
                    <a:gd name="connsiteX7" fmla="*/ 255515 w 511029"/>
                    <a:gd name="connsiteY7" fmla="*/ 40344 h 511029"/>
                    <a:gd name="connsiteX8" fmla="*/ 365117 w 511029"/>
                    <a:gd name="connsiteY8" fmla="*/ 70603 h 511029"/>
                    <a:gd name="connsiteX9" fmla="*/ 363772 w 511029"/>
                    <a:gd name="connsiteY9" fmla="*/ 57155 h 511029"/>
                    <a:gd name="connsiteX10" fmla="*/ 361755 w 511029"/>
                    <a:gd name="connsiteY10" fmla="*/ 43706 h 511029"/>
                    <a:gd name="connsiteX11" fmla="*/ 371169 w 511029"/>
                    <a:gd name="connsiteY11" fmla="*/ 34293 h 511029"/>
                    <a:gd name="connsiteX12" fmla="*/ 375876 w 511029"/>
                    <a:gd name="connsiteY12" fmla="*/ 29586 h 511029"/>
                    <a:gd name="connsiteX13" fmla="*/ 255515 w 511029"/>
                    <a:gd name="connsiteY13" fmla="*/ 0 h 511029"/>
                    <a:gd name="connsiteX14" fmla="*/ 0 w 511029"/>
                    <a:gd name="connsiteY14" fmla="*/ 255515 h 511029"/>
                    <a:gd name="connsiteX15" fmla="*/ 255515 w 511029"/>
                    <a:gd name="connsiteY15" fmla="*/ 511030 h 511029"/>
                    <a:gd name="connsiteX16" fmla="*/ 511030 w 511029"/>
                    <a:gd name="connsiteY16" fmla="*/ 255515 h 511029"/>
                    <a:gd name="connsiteX17" fmla="*/ 480771 w 511029"/>
                    <a:gd name="connsiteY17" fmla="*/ 135826 h 511029"/>
                    <a:gd name="connsiteX18" fmla="*/ 476064 w 511029"/>
                    <a:gd name="connsiteY18" fmla="*/ 139861 h 5110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11029" h="511029">
                      <a:moveTo>
                        <a:pt x="476064" y="139861"/>
                      </a:moveTo>
                      <a:lnTo>
                        <a:pt x="467323" y="149274"/>
                      </a:lnTo>
                      <a:lnTo>
                        <a:pt x="454547" y="147930"/>
                      </a:lnTo>
                      <a:lnTo>
                        <a:pt x="440427" y="145912"/>
                      </a:lnTo>
                      <a:cubicBezTo>
                        <a:pt x="459254" y="178188"/>
                        <a:pt x="470685" y="215170"/>
                        <a:pt x="470685" y="255515"/>
                      </a:cubicBezTo>
                      <a:cubicBezTo>
                        <a:pt x="470685" y="373858"/>
                        <a:pt x="373858" y="470685"/>
                        <a:pt x="255515" y="470685"/>
                      </a:cubicBezTo>
                      <a:cubicBezTo>
                        <a:pt x="137171" y="470685"/>
                        <a:pt x="40344" y="373858"/>
                        <a:pt x="40344" y="255515"/>
                      </a:cubicBezTo>
                      <a:cubicBezTo>
                        <a:pt x="40344" y="137171"/>
                        <a:pt x="137171" y="40344"/>
                        <a:pt x="255515" y="40344"/>
                      </a:cubicBezTo>
                      <a:cubicBezTo>
                        <a:pt x="295187" y="40344"/>
                        <a:pt x="332842" y="51103"/>
                        <a:pt x="365117" y="70603"/>
                      </a:cubicBezTo>
                      <a:lnTo>
                        <a:pt x="363772" y="57155"/>
                      </a:lnTo>
                      <a:lnTo>
                        <a:pt x="361755" y="43706"/>
                      </a:lnTo>
                      <a:lnTo>
                        <a:pt x="371169" y="34293"/>
                      </a:lnTo>
                      <a:lnTo>
                        <a:pt x="375876" y="29586"/>
                      </a:lnTo>
                      <a:cubicBezTo>
                        <a:pt x="339566" y="10759"/>
                        <a:pt x="299221" y="0"/>
                        <a:pt x="255515" y="0"/>
                      </a:cubicBezTo>
                      <a:cubicBezTo>
                        <a:pt x="114309" y="0"/>
                        <a:pt x="0" y="114309"/>
                        <a:pt x="0" y="255515"/>
                      </a:cubicBezTo>
                      <a:cubicBezTo>
                        <a:pt x="0" y="396720"/>
                        <a:pt x="114309" y="511030"/>
                        <a:pt x="255515" y="511030"/>
                      </a:cubicBezTo>
                      <a:cubicBezTo>
                        <a:pt x="396720" y="511030"/>
                        <a:pt x="511030" y="396720"/>
                        <a:pt x="511030" y="255515"/>
                      </a:cubicBezTo>
                      <a:cubicBezTo>
                        <a:pt x="511030" y="211808"/>
                        <a:pt x="500271" y="171464"/>
                        <a:pt x="480771" y="135826"/>
                      </a:cubicBezTo>
                      <a:lnTo>
                        <a:pt x="476064" y="13986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64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1" name="Freeform 41">
                  <a:extLst>
                    <a:ext uri="{FF2B5EF4-FFF2-40B4-BE49-F238E27FC236}">
                      <a16:creationId xmlns:a16="http://schemas.microsoft.com/office/drawing/2014/main" id="{32B64261-2F3B-4C17-8117-3B8B0C9CE924}"/>
                    </a:ext>
                  </a:extLst>
                </p:cNvPr>
                <p:cNvSpPr/>
                <p:nvPr/>
              </p:nvSpPr>
              <p:spPr>
                <a:xfrm>
                  <a:off x="6961300" y="2645668"/>
                  <a:ext cx="322756" cy="322756"/>
                </a:xfrm>
                <a:custGeom>
                  <a:avLst/>
                  <a:gdLst>
                    <a:gd name="connsiteX0" fmla="*/ 273670 w 322755"/>
                    <a:gd name="connsiteY0" fmla="*/ 115654 h 322755"/>
                    <a:gd name="connsiteX1" fmla="*/ 282411 w 322755"/>
                    <a:gd name="connsiteY1" fmla="*/ 161378 h 322755"/>
                    <a:gd name="connsiteX2" fmla="*/ 161378 w 322755"/>
                    <a:gd name="connsiteY2" fmla="*/ 282411 h 322755"/>
                    <a:gd name="connsiteX3" fmla="*/ 40344 w 322755"/>
                    <a:gd name="connsiteY3" fmla="*/ 161378 h 322755"/>
                    <a:gd name="connsiteX4" fmla="*/ 161378 w 322755"/>
                    <a:gd name="connsiteY4" fmla="*/ 40344 h 322755"/>
                    <a:gd name="connsiteX5" fmla="*/ 207101 w 322755"/>
                    <a:gd name="connsiteY5" fmla="*/ 49086 h 322755"/>
                    <a:gd name="connsiteX6" fmla="*/ 237360 w 322755"/>
                    <a:gd name="connsiteY6" fmla="*/ 18827 h 322755"/>
                    <a:gd name="connsiteX7" fmla="*/ 161378 w 322755"/>
                    <a:gd name="connsiteY7" fmla="*/ 0 h 322755"/>
                    <a:gd name="connsiteX8" fmla="*/ 0 w 322755"/>
                    <a:gd name="connsiteY8" fmla="*/ 161378 h 322755"/>
                    <a:gd name="connsiteX9" fmla="*/ 161378 w 322755"/>
                    <a:gd name="connsiteY9" fmla="*/ 322756 h 322755"/>
                    <a:gd name="connsiteX10" fmla="*/ 322756 w 322755"/>
                    <a:gd name="connsiteY10" fmla="*/ 161378 h 322755"/>
                    <a:gd name="connsiteX11" fmla="*/ 303928 w 322755"/>
                    <a:gd name="connsiteY11" fmla="*/ 85396 h 322755"/>
                    <a:gd name="connsiteX12" fmla="*/ 273670 w 322755"/>
                    <a:gd name="connsiteY12" fmla="*/ 115654 h 3227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322755" h="322755">
                      <a:moveTo>
                        <a:pt x="273670" y="115654"/>
                      </a:moveTo>
                      <a:cubicBezTo>
                        <a:pt x="279721" y="129775"/>
                        <a:pt x="282411" y="145240"/>
                        <a:pt x="282411" y="161378"/>
                      </a:cubicBezTo>
                      <a:cubicBezTo>
                        <a:pt x="282411" y="227946"/>
                        <a:pt x="227946" y="282411"/>
                        <a:pt x="161378" y="282411"/>
                      </a:cubicBezTo>
                      <a:cubicBezTo>
                        <a:pt x="94809" y="282411"/>
                        <a:pt x="40344" y="227946"/>
                        <a:pt x="40344" y="161378"/>
                      </a:cubicBezTo>
                      <a:cubicBezTo>
                        <a:pt x="40344" y="94809"/>
                        <a:pt x="94809" y="40344"/>
                        <a:pt x="161378" y="40344"/>
                      </a:cubicBezTo>
                      <a:cubicBezTo>
                        <a:pt x="177516" y="40344"/>
                        <a:pt x="192981" y="43706"/>
                        <a:pt x="207101" y="49086"/>
                      </a:cubicBezTo>
                      <a:lnTo>
                        <a:pt x="237360" y="18827"/>
                      </a:lnTo>
                      <a:cubicBezTo>
                        <a:pt x="214498" y="6724"/>
                        <a:pt x="188946" y="0"/>
                        <a:pt x="161378" y="0"/>
                      </a:cubicBezTo>
                      <a:cubicBezTo>
                        <a:pt x="72620" y="0"/>
                        <a:pt x="0" y="72620"/>
                        <a:pt x="0" y="161378"/>
                      </a:cubicBezTo>
                      <a:cubicBezTo>
                        <a:pt x="0" y="250136"/>
                        <a:pt x="72620" y="322756"/>
                        <a:pt x="161378" y="322756"/>
                      </a:cubicBezTo>
                      <a:cubicBezTo>
                        <a:pt x="250136" y="322756"/>
                        <a:pt x="322756" y="250136"/>
                        <a:pt x="322756" y="161378"/>
                      </a:cubicBezTo>
                      <a:cubicBezTo>
                        <a:pt x="322756" y="133809"/>
                        <a:pt x="316031" y="108258"/>
                        <a:pt x="303928" y="85396"/>
                      </a:cubicBezTo>
                      <a:lnTo>
                        <a:pt x="273670" y="11565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6648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42" name="Graphic 13" descr="Coins">
                <a:extLst>
                  <a:ext uri="{FF2B5EF4-FFF2-40B4-BE49-F238E27FC236}">
                    <a16:creationId xmlns:a16="http://schemas.microsoft.com/office/drawing/2014/main" id="{3D727518-22CD-4BEE-AE75-F1F13061C067}"/>
                  </a:ext>
                </a:extLst>
              </p:cNvPr>
              <p:cNvSpPr/>
              <p:nvPr/>
            </p:nvSpPr>
            <p:spPr>
              <a:xfrm>
                <a:off x="6585024" y="4264108"/>
                <a:ext cx="564597" cy="483941"/>
              </a:xfrm>
              <a:custGeom>
                <a:avLst/>
                <a:gdLst>
                  <a:gd name="connsiteX0" fmla="*/ 524941 w 564597"/>
                  <a:gd name="connsiteY0" fmla="*/ 403284 h 483940"/>
                  <a:gd name="connsiteX1" fmla="*/ 498055 w 564597"/>
                  <a:gd name="connsiteY1" fmla="*/ 426137 h 483940"/>
                  <a:gd name="connsiteX2" fmla="*/ 498055 w 564597"/>
                  <a:gd name="connsiteY2" fmla="*/ 401940 h 483940"/>
                  <a:gd name="connsiteX3" fmla="*/ 524941 w 564597"/>
                  <a:gd name="connsiteY3" fmla="*/ 391185 h 483940"/>
                  <a:gd name="connsiteX4" fmla="*/ 524941 w 564597"/>
                  <a:gd name="connsiteY4" fmla="*/ 403284 h 483940"/>
                  <a:gd name="connsiteX5" fmla="*/ 471170 w 564597"/>
                  <a:gd name="connsiteY5" fmla="*/ 358923 h 483940"/>
                  <a:gd name="connsiteX6" fmla="*/ 471170 w 564597"/>
                  <a:gd name="connsiteY6" fmla="*/ 334726 h 483940"/>
                  <a:gd name="connsiteX7" fmla="*/ 498055 w 564597"/>
                  <a:gd name="connsiteY7" fmla="*/ 323971 h 483940"/>
                  <a:gd name="connsiteX8" fmla="*/ 498055 w 564597"/>
                  <a:gd name="connsiteY8" fmla="*/ 336070 h 483940"/>
                  <a:gd name="connsiteX9" fmla="*/ 471170 w 564597"/>
                  <a:gd name="connsiteY9" fmla="*/ 358923 h 483940"/>
                  <a:gd name="connsiteX10" fmla="*/ 471170 w 564597"/>
                  <a:gd name="connsiteY10" fmla="*/ 434202 h 483940"/>
                  <a:gd name="connsiteX11" fmla="*/ 444284 w 564597"/>
                  <a:gd name="connsiteY11" fmla="*/ 438907 h 483940"/>
                  <a:gd name="connsiteX12" fmla="*/ 444284 w 564597"/>
                  <a:gd name="connsiteY12" fmla="*/ 412694 h 483940"/>
                  <a:gd name="connsiteX13" fmla="*/ 471170 w 564597"/>
                  <a:gd name="connsiteY13" fmla="*/ 408661 h 483940"/>
                  <a:gd name="connsiteX14" fmla="*/ 471170 w 564597"/>
                  <a:gd name="connsiteY14" fmla="*/ 434202 h 483940"/>
                  <a:gd name="connsiteX15" fmla="*/ 417399 w 564597"/>
                  <a:gd name="connsiteY15" fmla="*/ 345480 h 483940"/>
                  <a:gd name="connsiteX16" fmla="*/ 444284 w 564597"/>
                  <a:gd name="connsiteY16" fmla="*/ 341447 h 483940"/>
                  <a:gd name="connsiteX17" fmla="*/ 444284 w 564597"/>
                  <a:gd name="connsiteY17" fmla="*/ 366988 h 483940"/>
                  <a:gd name="connsiteX18" fmla="*/ 417399 w 564597"/>
                  <a:gd name="connsiteY18" fmla="*/ 371693 h 483940"/>
                  <a:gd name="connsiteX19" fmla="*/ 417399 w 564597"/>
                  <a:gd name="connsiteY19" fmla="*/ 345480 h 483940"/>
                  <a:gd name="connsiteX20" fmla="*/ 417399 w 564597"/>
                  <a:gd name="connsiteY20" fmla="*/ 442268 h 483940"/>
                  <a:gd name="connsiteX21" fmla="*/ 390513 w 564597"/>
                  <a:gd name="connsiteY21" fmla="*/ 443612 h 483940"/>
                  <a:gd name="connsiteX22" fmla="*/ 390513 w 564597"/>
                  <a:gd name="connsiteY22" fmla="*/ 416727 h 483940"/>
                  <a:gd name="connsiteX23" fmla="*/ 417399 w 564597"/>
                  <a:gd name="connsiteY23" fmla="*/ 415382 h 483940"/>
                  <a:gd name="connsiteX24" fmla="*/ 417399 w 564597"/>
                  <a:gd name="connsiteY24" fmla="*/ 442268 h 483940"/>
                  <a:gd name="connsiteX25" fmla="*/ 363628 w 564597"/>
                  <a:gd name="connsiteY25" fmla="*/ 376398 h 483940"/>
                  <a:gd name="connsiteX26" fmla="*/ 363628 w 564597"/>
                  <a:gd name="connsiteY26" fmla="*/ 349513 h 483940"/>
                  <a:gd name="connsiteX27" fmla="*/ 390513 w 564597"/>
                  <a:gd name="connsiteY27" fmla="*/ 348168 h 483940"/>
                  <a:gd name="connsiteX28" fmla="*/ 390513 w 564597"/>
                  <a:gd name="connsiteY28" fmla="*/ 375054 h 483940"/>
                  <a:gd name="connsiteX29" fmla="*/ 363628 w 564597"/>
                  <a:gd name="connsiteY29" fmla="*/ 376398 h 483940"/>
                  <a:gd name="connsiteX30" fmla="*/ 363628 w 564597"/>
                  <a:gd name="connsiteY30" fmla="*/ 443612 h 483940"/>
                  <a:gd name="connsiteX31" fmla="*/ 336742 w 564597"/>
                  <a:gd name="connsiteY31" fmla="*/ 442268 h 483940"/>
                  <a:gd name="connsiteX32" fmla="*/ 336742 w 564597"/>
                  <a:gd name="connsiteY32" fmla="*/ 416727 h 483940"/>
                  <a:gd name="connsiteX33" fmla="*/ 350185 w 564597"/>
                  <a:gd name="connsiteY33" fmla="*/ 416727 h 483940"/>
                  <a:gd name="connsiteX34" fmla="*/ 363628 w 564597"/>
                  <a:gd name="connsiteY34" fmla="*/ 416727 h 483940"/>
                  <a:gd name="connsiteX35" fmla="*/ 363628 w 564597"/>
                  <a:gd name="connsiteY35" fmla="*/ 443612 h 483940"/>
                  <a:gd name="connsiteX36" fmla="*/ 309856 w 564597"/>
                  <a:gd name="connsiteY36" fmla="*/ 348168 h 483940"/>
                  <a:gd name="connsiteX37" fmla="*/ 336742 w 564597"/>
                  <a:gd name="connsiteY37" fmla="*/ 349513 h 483940"/>
                  <a:gd name="connsiteX38" fmla="*/ 336742 w 564597"/>
                  <a:gd name="connsiteY38" fmla="*/ 376398 h 483940"/>
                  <a:gd name="connsiteX39" fmla="*/ 309856 w 564597"/>
                  <a:gd name="connsiteY39" fmla="*/ 375054 h 483940"/>
                  <a:gd name="connsiteX40" fmla="*/ 309856 w 564597"/>
                  <a:gd name="connsiteY40" fmla="*/ 348168 h 483940"/>
                  <a:gd name="connsiteX41" fmla="*/ 309856 w 564597"/>
                  <a:gd name="connsiteY41" fmla="*/ 438907 h 483940"/>
                  <a:gd name="connsiteX42" fmla="*/ 282971 w 564597"/>
                  <a:gd name="connsiteY42" fmla="*/ 434202 h 483940"/>
                  <a:gd name="connsiteX43" fmla="*/ 282971 w 564597"/>
                  <a:gd name="connsiteY43" fmla="*/ 412694 h 483940"/>
                  <a:gd name="connsiteX44" fmla="*/ 309856 w 564597"/>
                  <a:gd name="connsiteY44" fmla="*/ 415382 h 483940"/>
                  <a:gd name="connsiteX45" fmla="*/ 309856 w 564597"/>
                  <a:gd name="connsiteY45" fmla="*/ 438907 h 483940"/>
                  <a:gd name="connsiteX46" fmla="*/ 256085 w 564597"/>
                  <a:gd name="connsiteY46" fmla="*/ 366988 h 483940"/>
                  <a:gd name="connsiteX47" fmla="*/ 256085 w 564597"/>
                  <a:gd name="connsiteY47" fmla="*/ 340775 h 483940"/>
                  <a:gd name="connsiteX48" fmla="*/ 282971 w 564597"/>
                  <a:gd name="connsiteY48" fmla="*/ 344808 h 483940"/>
                  <a:gd name="connsiteX49" fmla="*/ 282971 w 564597"/>
                  <a:gd name="connsiteY49" fmla="*/ 371693 h 483940"/>
                  <a:gd name="connsiteX50" fmla="*/ 256085 w 564597"/>
                  <a:gd name="connsiteY50" fmla="*/ 366988 h 483940"/>
                  <a:gd name="connsiteX51" fmla="*/ 256085 w 564597"/>
                  <a:gd name="connsiteY51" fmla="*/ 426137 h 483940"/>
                  <a:gd name="connsiteX52" fmla="*/ 229200 w 564597"/>
                  <a:gd name="connsiteY52" fmla="*/ 403284 h 483940"/>
                  <a:gd name="connsiteX53" fmla="*/ 229200 w 564597"/>
                  <a:gd name="connsiteY53" fmla="*/ 401940 h 483940"/>
                  <a:gd name="connsiteX54" fmla="*/ 229872 w 564597"/>
                  <a:gd name="connsiteY54" fmla="*/ 401940 h 483940"/>
                  <a:gd name="connsiteX55" fmla="*/ 235249 w 564597"/>
                  <a:gd name="connsiteY55" fmla="*/ 403284 h 483940"/>
                  <a:gd name="connsiteX56" fmla="*/ 256085 w 564597"/>
                  <a:gd name="connsiteY56" fmla="*/ 407989 h 483940"/>
                  <a:gd name="connsiteX57" fmla="*/ 256085 w 564597"/>
                  <a:gd name="connsiteY57" fmla="*/ 426137 h 483940"/>
                  <a:gd name="connsiteX58" fmla="*/ 148543 w 564597"/>
                  <a:gd name="connsiteY58" fmla="*/ 334726 h 483940"/>
                  <a:gd name="connsiteX59" fmla="*/ 161986 w 564597"/>
                  <a:gd name="connsiteY59" fmla="*/ 335398 h 483940"/>
                  <a:gd name="connsiteX60" fmla="*/ 161986 w 564597"/>
                  <a:gd name="connsiteY60" fmla="*/ 336070 h 483940"/>
                  <a:gd name="connsiteX61" fmla="*/ 168707 w 564597"/>
                  <a:gd name="connsiteY61" fmla="*/ 362283 h 483940"/>
                  <a:gd name="connsiteX62" fmla="*/ 148543 w 564597"/>
                  <a:gd name="connsiteY62" fmla="*/ 360939 h 483940"/>
                  <a:gd name="connsiteX63" fmla="*/ 148543 w 564597"/>
                  <a:gd name="connsiteY63" fmla="*/ 334726 h 483940"/>
                  <a:gd name="connsiteX64" fmla="*/ 121657 w 564597"/>
                  <a:gd name="connsiteY64" fmla="*/ 254069 h 483940"/>
                  <a:gd name="connsiteX65" fmla="*/ 148543 w 564597"/>
                  <a:gd name="connsiteY65" fmla="*/ 258102 h 483940"/>
                  <a:gd name="connsiteX66" fmla="*/ 148543 w 564597"/>
                  <a:gd name="connsiteY66" fmla="*/ 284987 h 483940"/>
                  <a:gd name="connsiteX67" fmla="*/ 121657 w 564597"/>
                  <a:gd name="connsiteY67" fmla="*/ 280282 h 483940"/>
                  <a:gd name="connsiteX68" fmla="*/ 121657 w 564597"/>
                  <a:gd name="connsiteY68" fmla="*/ 254069 h 483940"/>
                  <a:gd name="connsiteX69" fmla="*/ 121657 w 564597"/>
                  <a:gd name="connsiteY69" fmla="*/ 358250 h 483940"/>
                  <a:gd name="connsiteX70" fmla="*/ 94772 w 564597"/>
                  <a:gd name="connsiteY70" fmla="*/ 353545 h 483940"/>
                  <a:gd name="connsiteX71" fmla="*/ 94772 w 564597"/>
                  <a:gd name="connsiteY71" fmla="*/ 327332 h 483940"/>
                  <a:gd name="connsiteX72" fmla="*/ 121657 w 564597"/>
                  <a:gd name="connsiteY72" fmla="*/ 331365 h 483940"/>
                  <a:gd name="connsiteX73" fmla="*/ 121657 w 564597"/>
                  <a:gd name="connsiteY73" fmla="*/ 358250 h 483940"/>
                  <a:gd name="connsiteX74" fmla="*/ 67886 w 564597"/>
                  <a:gd name="connsiteY74" fmla="*/ 248692 h 483940"/>
                  <a:gd name="connsiteX75" fmla="*/ 67886 w 564597"/>
                  <a:gd name="connsiteY75" fmla="*/ 236593 h 483940"/>
                  <a:gd name="connsiteX76" fmla="*/ 94772 w 564597"/>
                  <a:gd name="connsiteY76" fmla="*/ 246675 h 483940"/>
                  <a:gd name="connsiteX77" fmla="*/ 94772 w 564597"/>
                  <a:gd name="connsiteY77" fmla="*/ 271544 h 483940"/>
                  <a:gd name="connsiteX78" fmla="*/ 67886 w 564597"/>
                  <a:gd name="connsiteY78" fmla="*/ 248692 h 483940"/>
                  <a:gd name="connsiteX79" fmla="*/ 67886 w 564597"/>
                  <a:gd name="connsiteY79" fmla="*/ 345480 h 483940"/>
                  <a:gd name="connsiteX80" fmla="*/ 41001 w 564597"/>
                  <a:gd name="connsiteY80" fmla="*/ 322627 h 483940"/>
                  <a:gd name="connsiteX81" fmla="*/ 41001 w 564597"/>
                  <a:gd name="connsiteY81" fmla="*/ 310529 h 483940"/>
                  <a:gd name="connsiteX82" fmla="*/ 67886 w 564597"/>
                  <a:gd name="connsiteY82" fmla="*/ 320611 h 483940"/>
                  <a:gd name="connsiteX83" fmla="*/ 67886 w 564597"/>
                  <a:gd name="connsiteY83" fmla="*/ 345480 h 483940"/>
                  <a:gd name="connsiteX84" fmla="*/ 41001 w 564597"/>
                  <a:gd name="connsiteY84" fmla="*/ 135772 h 483940"/>
                  <a:gd name="connsiteX85" fmla="*/ 67886 w 564597"/>
                  <a:gd name="connsiteY85" fmla="*/ 145854 h 483940"/>
                  <a:gd name="connsiteX86" fmla="*/ 67886 w 564597"/>
                  <a:gd name="connsiteY86" fmla="*/ 170723 h 483940"/>
                  <a:gd name="connsiteX87" fmla="*/ 41001 w 564597"/>
                  <a:gd name="connsiteY87" fmla="*/ 147871 h 483940"/>
                  <a:gd name="connsiteX88" fmla="*/ 41001 w 564597"/>
                  <a:gd name="connsiteY88" fmla="*/ 135772 h 483940"/>
                  <a:gd name="connsiteX89" fmla="*/ 121657 w 564597"/>
                  <a:gd name="connsiteY89" fmla="*/ 157281 h 483940"/>
                  <a:gd name="connsiteX90" fmla="*/ 121657 w 564597"/>
                  <a:gd name="connsiteY90" fmla="*/ 184166 h 483940"/>
                  <a:gd name="connsiteX91" fmla="*/ 94772 w 564597"/>
                  <a:gd name="connsiteY91" fmla="*/ 179461 h 483940"/>
                  <a:gd name="connsiteX92" fmla="*/ 94772 w 564597"/>
                  <a:gd name="connsiteY92" fmla="*/ 153248 h 483940"/>
                  <a:gd name="connsiteX93" fmla="*/ 121657 w 564597"/>
                  <a:gd name="connsiteY93" fmla="*/ 157281 h 483940"/>
                  <a:gd name="connsiteX94" fmla="*/ 188871 w 564597"/>
                  <a:gd name="connsiteY94" fmla="*/ 40328 h 483940"/>
                  <a:gd name="connsiteX95" fmla="*/ 336742 w 564597"/>
                  <a:gd name="connsiteY95" fmla="*/ 80657 h 483940"/>
                  <a:gd name="connsiteX96" fmla="*/ 188871 w 564597"/>
                  <a:gd name="connsiteY96" fmla="*/ 120985 h 483940"/>
                  <a:gd name="connsiteX97" fmla="*/ 41001 w 564597"/>
                  <a:gd name="connsiteY97" fmla="*/ 80657 h 483940"/>
                  <a:gd name="connsiteX98" fmla="*/ 188871 w 564597"/>
                  <a:gd name="connsiteY98" fmla="*/ 40328 h 483940"/>
                  <a:gd name="connsiteX99" fmla="*/ 229200 w 564597"/>
                  <a:gd name="connsiteY99" fmla="*/ 358923 h 483940"/>
                  <a:gd name="connsiteX100" fmla="*/ 202314 w 564597"/>
                  <a:gd name="connsiteY100" fmla="*/ 336070 h 483940"/>
                  <a:gd name="connsiteX101" fmla="*/ 202314 w 564597"/>
                  <a:gd name="connsiteY101" fmla="*/ 323971 h 483940"/>
                  <a:gd name="connsiteX102" fmla="*/ 229200 w 564597"/>
                  <a:gd name="connsiteY102" fmla="*/ 334053 h 483940"/>
                  <a:gd name="connsiteX103" fmla="*/ 229200 w 564597"/>
                  <a:gd name="connsiteY103" fmla="*/ 358923 h 483940"/>
                  <a:gd name="connsiteX104" fmla="*/ 309856 w 564597"/>
                  <a:gd name="connsiteY104" fmla="*/ 170723 h 483940"/>
                  <a:gd name="connsiteX105" fmla="*/ 309856 w 564597"/>
                  <a:gd name="connsiteY105" fmla="*/ 146526 h 483940"/>
                  <a:gd name="connsiteX106" fmla="*/ 336742 w 564597"/>
                  <a:gd name="connsiteY106" fmla="*/ 135772 h 483940"/>
                  <a:gd name="connsiteX107" fmla="*/ 336742 w 564597"/>
                  <a:gd name="connsiteY107" fmla="*/ 147871 h 483940"/>
                  <a:gd name="connsiteX108" fmla="*/ 309856 w 564597"/>
                  <a:gd name="connsiteY108" fmla="*/ 170723 h 483940"/>
                  <a:gd name="connsiteX109" fmla="*/ 256085 w 564597"/>
                  <a:gd name="connsiteY109" fmla="*/ 183494 h 483940"/>
                  <a:gd name="connsiteX110" fmla="*/ 256085 w 564597"/>
                  <a:gd name="connsiteY110" fmla="*/ 157281 h 483940"/>
                  <a:gd name="connsiteX111" fmla="*/ 282971 w 564597"/>
                  <a:gd name="connsiteY111" fmla="*/ 153248 h 483940"/>
                  <a:gd name="connsiteX112" fmla="*/ 282971 w 564597"/>
                  <a:gd name="connsiteY112" fmla="*/ 178789 h 483940"/>
                  <a:gd name="connsiteX113" fmla="*/ 256085 w 564597"/>
                  <a:gd name="connsiteY113" fmla="*/ 183494 h 483940"/>
                  <a:gd name="connsiteX114" fmla="*/ 202314 w 564597"/>
                  <a:gd name="connsiteY114" fmla="*/ 188199 h 483940"/>
                  <a:gd name="connsiteX115" fmla="*/ 202314 w 564597"/>
                  <a:gd name="connsiteY115" fmla="*/ 161314 h 483940"/>
                  <a:gd name="connsiteX116" fmla="*/ 229200 w 564597"/>
                  <a:gd name="connsiteY116" fmla="*/ 159969 h 483940"/>
                  <a:gd name="connsiteX117" fmla="*/ 229200 w 564597"/>
                  <a:gd name="connsiteY117" fmla="*/ 186855 h 483940"/>
                  <a:gd name="connsiteX118" fmla="*/ 202314 w 564597"/>
                  <a:gd name="connsiteY118" fmla="*/ 188199 h 483940"/>
                  <a:gd name="connsiteX119" fmla="*/ 148543 w 564597"/>
                  <a:gd name="connsiteY119" fmla="*/ 186855 h 483940"/>
                  <a:gd name="connsiteX120" fmla="*/ 148543 w 564597"/>
                  <a:gd name="connsiteY120" fmla="*/ 159969 h 483940"/>
                  <a:gd name="connsiteX121" fmla="*/ 175428 w 564597"/>
                  <a:gd name="connsiteY121" fmla="*/ 161314 h 483940"/>
                  <a:gd name="connsiteX122" fmla="*/ 175428 w 564597"/>
                  <a:gd name="connsiteY122" fmla="*/ 188199 h 483940"/>
                  <a:gd name="connsiteX123" fmla="*/ 148543 w 564597"/>
                  <a:gd name="connsiteY123" fmla="*/ 186855 h 483940"/>
                  <a:gd name="connsiteX124" fmla="*/ 498055 w 564597"/>
                  <a:gd name="connsiteY124" fmla="*/ 268856 h 483940"/>
                  <a:gd name="connsiteX125" fmla="*/ 350185 w 564597"/>
                  <a:gd name="connsiteY125" fmla="*/ 309184 h 483940"/>
                  <a:gd name="connsiteX126" fmla="*/ 202314 w 564597"/>
                  <a:gd name="connsiteY126" fmla="*/ 268856 h 483940"/>
                  <a:gd name="connsiteX127" fmla="*/ 350185 w 564597"/>
                  <a:gd name="connsiteY127" fmla="*/ 228527 h 483940"/>
                  <a:gd name="connsiteX128" fmla="*/ 498055 w 564597"/>
                  <a:gd name="connsiteY128" fmla="*/ 268856 h 483940"/>
                  <a:gd name="connsiteX129" fmla="*/ 538384 w 564597"/>
                  <a:gd name="connsiteY129" fmla="*/ 289020 h 483940"/>
                  <a:gd name="connsiteX130" fmla="*/ 538384 w 564597"/>
                  <a:gd name="connsiteY130" fmla="*/ 268856 h 483940"/>
                  <a:gd name="connsiteX131" fmla="*/ 465121 w 564597"/>
                  <a:gd name="connsiteY131" fmla="*/ 201642 h 483940"/>
                  <a:gd name="connsiteX132" fmla="*/ 402612 w 564597"/>
                  <a:gd name="connsiteY132" fmla="*/ 190888 h 483940"/>
                  <a:gd name="connsiteX133" fmla="*/ 403284 w 564597"/>
                  <a:gd name="connsiteY133" fmla="*/ 181478 h 483940"/>
                  <a:gd name="connsiteX134" fmla="*/ 376398 w 564597"/>
                  <a:gd name="connsiteY134" fmla="*/ 134428 h 483940"/>
                  <a:gd name="connsiteX135" fmla="*/ 376398 w 564597"/>
                  <a:gd name="connsiteY135" fmla="*/ 80657 h 483940"/>
                  <a:gd name="connsiteX136" fmla="*/ 303135 w 564597"/>
                  <a:gd name="connsiteY136" fmla="*/ 13443 h 483940"/>
                  <a:gd name="connsiteX137" fmla="*/ 188199 w 564597"/>
                  <a:gd name="connsiteY137" fmla="*/ 0 h 483940"/>
                  <a:gd name="connsiteX138" fmla="*/ 0 w 564597"/>
                  <a:gd name="connsiteY138" fmla="*/ 80657 h 483940"/>
                  <a:gd name="connsiteX139" fmla="*/ 0 w 564597"/>
                  <a:gd name="connsiteY139" fmla="*/ 147871 h 483940"/>
                  <a:gd name="connsiteX140" fmla="*/ 26886 w 564597"/>
                  <a:gd name="connsiteY140" fmla="*/ 194920 h 483940"/>
                  <a:gd name="connsiteX141" fmla="*/ 26886 w 564597"/>
                  <a:gd name="connsiteY141" fmla="*/ 207691 h 483940"/>
                  <a:gd name="connsiteX142" fmla="*/ 0 w 564597"/>
                  <a:gd name="connsiteY142" fmla="*/ 255413 h 483940"/>
                  <a:gd name="connsiteX143" fmla="*/ 0 w 564597"/>
                  <a:gd name="connsiteY143" fmla="*/ 322627 h 483940"/>
                  <a:gd name="connsiteX144" fmla="*/ 73263 w 564597"/>
                  <a:gd name="connsiteY144" fmla="*/ 389841 h 483940"/>
                  <a:gd name="connsiteX145" fmla="*/ 188199 w 564597"/>
                  <a:gd name="connsiteY145" fmla="*/ 403284 h 483940"/>
                  <a:gd name="connsiteX146" fmla="*/ 261462 w 564597"/>
                  <a:gd name="connsiteY146" fmla="*/ 470498 h 483940"/>
                  <a:gd name="connsiteX147" fmla="*/ 376398 w 564597"/>
                  <a:gd name="connsiteY147" fmla="*/ 483941 h 483940"/>
                  <a:gd name="connsiteX148" fmla="*/ 564597 w 564597"/>
                  <a:gd name="connsiteY148" fmla="*/ 403284 h 483940"/>
                  <a:gd name="connsiteX149" fmla="*/ 564597 w 564597"/>
                  <a:gd name="connsiteY149" fmla="*/ 336070 h 483940"/>
                  <a:gd name="connsiteX150" fmla="*/ 538384 w 564597"/>
                  <a:gd name="connsiteY150" fmla="*/ 289020 h 483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</a:cxnLst>
                <a:rect l="l" t="t" r="r" b="b"/>
                <a:pathLst>
                  <a:path w="564597" h="483940">
                    <a:moveTo>
                      <a:pt x="524941" y="403284"/>
                    </a:moveTo>
                    <a:cubicBezTo>
                      <a:pt x="524941" y="412022"/>
                      <a:pt x="514859" y="420087"/>
                      <a:pt x="498055" y="426137"/>
                    </a:cubicBezTo>
                    <a:lnTo>
                      <a:pt x="498055" y="401940"/>
                    </a:lnTo>
                    <a:cubicBezTo>
                      <a:pt x="507465" y="399251"/>
                      <a:pt x="516875" y="395218"/>
                      <a:pt x="524941" y="391185"/>
                    </a:cubicBezTo>
                    <a:lnTo>
                      <a:pt x="524941" y="403284"/>
                    </a:lnTo>
                    <a:close/>
                    <a:moveTo>
                      <a:pt x="471170" y="358923"/>
                    </a:moveTo>
                    <a:lnTo>
                      <a:pt x="471170" y="334726"/>
                    </a:lnTo>
                    <a:cubicBezTo>
                      <a:pt x="480580" y="332037"/>
                      <a:pt x="489990" y="328004"/>
                      <a:pt x="498055" y="323971"/>
                    </a:cubicBezTo>
                    <a:lnTo>
                      <a:pt x="498055" y="336070"/>
                    </a:lnTo>
                    <a:cubicBezTo>
                      <a:pt x="498055" y="344808"/>
                      <a:pt x="487973" y="352873"/>
                      <a:pt x="471170" y="358923"/>
                    </a:cubicBezTo>
                    <a:close/>
                    <a:moveTo>
                      <a:pt x="471170" y="434202"/>
                    </a:moveTo>
                    <a:cubicBezTo>
                      <a:pt x="463104" y="436219"/>
                      <a:pt x="453694" y="437563"/>
                      <a:pt x="444284" y="438907"/>
                    </a:cubicBezTo>
                    <a:lnTo>
                      <a:pt x="444284" y="412694"/>
                    </a:lnTo>
                    <a:cubicBezTo>
                      <a:pt x="453022" y="411349"/>
                      <a:pt x="462432" y="410005"/>
                      <a:pt x="471170" y="408661"/>
                    </a:cubicBezTo>
                    <a:lnTo>
                      <a:pt x="471170" y="434202"/>
                    </a:lnTo>
                    <a:close/>
                    <a:moveTo>
                      <a:pt x="417399" y="345480"/>
                    </a:moveTo>
                    <a:cubicBezTo>
                      <a:pt x="426137" y="344135"/>
                      <a:pt x="435546" y="342791"/>
                      <a:pt x="444284" y="341447"/>
                    </a:cubicBezTo>
                    <a:lnTo>
                      <a:pt x="444284" y="366988"/>
                    </a:lnTo>
                    <a:cubicBezTo>
                      <a:pt x="436219" y="369005"/>
                      <a:pt x="426809" y="370349"/>
                      <a:pt x="417399" y="371693"/>
                    </a:cubicBezTo>
                    <a:lnTo>
                      <a:pt x="417399" y="345480"/>
                    </a:lnTo>
                    <a:close/>
                    <a:moveTo>
                      <a:pt x="417399" y="442268"/>
                    </a:moveTo>
                    <a:cubicBezTo>
                      <a:pt x="408661" y="442940"/>
                      <a:pt x="399923" y="443612"/>
                      <a:pt x="390513" y="443612"/>
                    </a:cubicBezTo>
                    <a:lnTo>
                      <a:pt x="390513" y="416727"/>
                    </a:lnTo>
                    <a:cubicBezTo>
                      <a:pt x="398579" y="416727"/>
                      <a:pt x="407989" y="416054"/>
                      <a:pt x="417399" y="415382"/>
                    </a:cubicBezTo>
                    <a:lnTo>
                      <a:pt x="417399" y="442268"/>
                    </a:lnTo>
                    <a:close/>
                    <a:moveTo>
                      <a:pt x="363628" y="376398"/>
                    </a:moveTo>
                    <a:lnTo>
                      <a:pt x="363628" y="349513"/>
                    </a:lnTo>
                    <a:cubicBezTo>
                      <a:pt x="371693" y="349513"/>
                      <a:pt x="381103" y="348840"/>
                      <a:pt x="390513" y="348168"/>
                    </a:cubicBezTo>
                    <a:lnTo>
                      <a:pt x="390513" y="375054"/>
                    </a:lnTo>
                    <a:cubicBezTo>
                      <a:pt x="381775" y="375726"/>
                      <a:pt x="373037" y="375726"/>
                      <a:pt x="363628" y="376398"/>
                    </a:cubicBezTo>
                    <a:close/>
                    <a:moveTo>
                      <a:pt x="363628" y="443612"/>
                    </a:moveTo>
                    <a:cubicBezTo>
                      <a:pt x="354218" y="443612"/>
                      <a:pt x="345480" y="442940"/>
                      <a:pt x="336742" y="442268"/>
                    </a:cubicBezTo>
                    <a:lnTo>
                      <a:pt x="336742" y="416727"/>
                    </a:lnTo>
                    <a:cubicBezTo>
                      <a:pt x="341447" y="416727"/>
                      <a:pt x="345480" y="416727"/>
                      <a:pt x="350185" y="416727"/>
                    </a:cubicBezTo>
                    <a:cubicBezTo>
                      <a:pt x="354218" y="416727"/>
                      <a:pt x="358923" y="416727"/>
                      <a:pt x="363628" y="416727"/>
                    </a:cubicBezTo>
                    <a:lnTo>
                      <a:pt x="363628" y="443612"/>
                    </a:lnTo>
                    <a:close/>
                    <a:moveTo>
                      <a:pt x="309856" y="348168"/>
                    </a:moveTo>
                    <a:cubicBezTo>
                      <a:pt x="318594" y="348840"/>
                      <a:pt x="327332" y="349513"/>
                      <a:pt x="336742" y="349513"/>
                    </a:cubicBezTo>
                    <a:lnTo>
                      <a:pt x="336742" y="376398"/>
                    </a:lnTo>
                    <a:cubicBezTo>
                      <a:pt x="327332" y="376398"/>
                      <a:pt x="318594" y="375726"/>
                      <a:pt x="309856" y="375054"/>
                    </a:cubicBezTo>
                    <a:lnTo>
                      <a:pt x="309856" y="348168"/>
                    </a:lnTo>
                    <a:close/>
                    <a:moveTo>
                      <a:pt x="309856" y="438907"/>
                    </a:moveTo>
                    <a:cubicBezTo>
                      <a:pt x="300446" y="437563"/>
                      <a:pt x="291036" y="436219"/>
                      <a:pt x="282971" y="434202"/>
                    </a:cubicBezTo>
                    <a:lnTo>
                      <a:pt x="282971" y="412694"/>
                    </a:lnTo>
                    <a:cubicBezTo>
                      <a:pt x="291709" y="414038"/>
                      <a:pt x="300446" y="414710"/>
                      <a:pt x="309856" y="415382"/>
                    </a:cubicBezTo>
                    <a:lnTo>
                      <a:pt x="309856" y="438907"/>
                    </a:lnTo>
                    <a:close/>
                    <a:moveTo>
                      <a:pt x="256085" y="366988"/>
                    </a:moveTo>
                    <a:lnTo>
                      <a:pt x="256085" y="340775"/>
                    </a:lnTo>
                    <a:cubicBezTo>
                      <a:pt x="264823" y="342119"/>
                      <a:pt x="273561" y="344135"/>
                      <a:pt x="282971" y="344808"/>
                    </a:cubicBezTo>
                    <a:lnTo>
                      <a:pt x="282971" y="371693"/>
                    </a:lnTo>
                    <a:cubicBezTo>
                      <a:pt x="273561" y="370349"/>
                      <a:pt x="264151" y="369005"/>
                      <a:pt x="256085" y="366988"/>
                    </a:cubicBezTo>
                    <a:close/>
                    <a:moveTo>
                      <a:pt x="256085" y="426137"/>
                    </a:moveTo>
                    <a:cubicBezTo>
                      <a:pt x="239282" y="419415"/>
                      <a:pt x="229200" y="411349"/>
                      <a:pt x="229200" y="403284"/>
                    </a:cubicBezTo>
                    <a:lnTo>
                      <a:pt x="229200" y="401940"/>
                    </a:lnTo>
                    <a:cubicBezTo>
                      <a:pt x="229200" y="401940"/>
                      <a:pt x="229200" y="401940"/>
                      <a:pt x="229872" y="401940"/>
                    </a:cubicBezTo>
                    <a:cubicBezTo>
                      <a:pt x="231888" y="402612"/>
                      <a:pt x="233232" y="403284"/>
                      <a:pt x="235249" y="403284"/>
                    </a:cubicBezTo>
                    <a:cubicBezTo>
                      <a:pt x="241970" y="405300"/>
                      <a:pt x="248692" y="406644"/>
                      <a:pt x="256085" y="407989"/>
                    </a:cubicBezTo>
                    <a:lnTo>
                      <a:pt x="256085" y="426137"/>
                    </a:lnTo>
                    <a:close/>
                    <a:moveTo>
                      <a:pt x="148543" y="334726"/>
                    </a:moveTo>
                    <a:cubicBezTo>
                      <a:pt x="153248" y="334726"/>
                      <a:pt x="157281" y="335398"/>
                      <a:pt x="161986" y="335398"/>
                    </a:cubicBezTo>
                    <a:lnTo>
                      <a:pt x="161986" y="336070"/>
                    </a:lnTo>
                    <a:cubicBezTo>
                      <a:pt x="161986" y="345480"/>
                      <a:pt x="164002" y="354890"/>
                      <a:pt x="168707" y="362283"/>
                    </a:cubicBezTo>
                    <a:cubicBezTo>
                      <a:pt x="161986" y="362283"/>
                      <a:pt x="155264" y="361611"/>
                      <a:pt x="148543" y="360939"/>
                    </a:cubicBezTo>
                    <a:lnTo>
                      <a:pt x="148543" y="334726"/>
                    </a:lnTo>
                    <a:close/>
                    <a:moveTo>
                      <a:pt x="121657" y="254069"/>
                    </a:moveTo>
                    <a:cubicBezTo>
                      <a:pt x="130395" y="255413"/>
                      <a:pt x="139133" y="257429"/>
                      <a:pt x="148543" y="258102"/>
                    </a:cubicBezTo>
                    <a:lnTo>
                      <a:pt x="148543" y="284987"/>
                    </a:lnTo>
                    <a:cubicBezTo>
                      <a:pt x="139133" y="283643"/>
                      <a:pt x="129723" y="282299"/>
                      <a:pt x="121657" y="280282"/>
                    </a:cubicBezTo>
                    <a:lnTo>
                      <a:pt x="121657" y="254069"/>
                    </a:lnTo>
                    <a:close/>
                    <a:moveTo>
                      <a:pt x="121657" y="358250"/>
                    </a:moveTo>
                    <a:cubicBezTo>
                      <a:pt x="112247" y="356906"/>
                      <a:pt x="102837" y="355562"/>
                      <a:pt x="94772" y="353545"/>
                    </a:cubicBezTo>
                    <a:lnTo>
                      <a:pt x="94772" y="327332"/>
                    </a:lnTo>
                    <a:cubicBezTo>
                      <a:pt x="103509" y="328676"/>
                      <a:pt x="112247" y="330693"/>
                      <a:pt x="121657" y="331365"/>
                    </a:cubicBezTo>
                    <a:lnTo>
                      <a:pt x="121657" y="358250"/>
                    </a:lnTo>
                    <a:close/>
                    <a:moveTo>
                      <a:pt x="67886" y="248692"/>
                    </a:moveTo>
                    <a:lnTo>
                      <a:pt x="67886" y="236593"/>
                    </a:lnTo>
                    <a:cubicBezTo>
                      <a:pt x="75952" y="240626"/>
                      <a:pt x="84690" y="243987"/>
                      <a:pt x="94772" y="246675"/>
                    </a:cubicBezTo>
                    <a:lnTo>
                      <a:pt x="94772" y="271544"/>
                    </a:lnTo>
                    <a:cubicBezTo>
                      <a:pt x="77968" y="265495"/>
                      <a:pt x="67886" y="257429"/>
                      <a:pt x="67886" y="248692"/>
                    </a:cubicBezTo>
                    <a:close/>
                    <a:moveTo>
                      <a:pt x="67886" y="345480"/>
                    </a:moveTo>
                    <a:cubicBezTo>
                      <a:pt x="51083" y="338758"/>
                      <a:pt x="41001" y="330693"/>
                      <a:pt x="41001" y="322627"/>
                    </a:cubicBezTo>
                    <a:lnTo>
                      <a:pt x="41001" y="310529"/>
                    </a:lnTo>
                    <a:cubicBezTo>
                      <a:pt x="49066" y="314561"/>
                      <a:pt x="57804" y="317922"/>
                      <a:pt x="67886" y="320611"/>
                    </a:cubicBezTo>
                    <a:lnTo>
                      <a:pt x="67886" y="345480"/>
                    </a:lnTo>
                    <a:close/>
                    <a:moveTo>
                      <a:pt x="41001" y="135772"/>
                    </a:moveTo>
                    <a:cubicBezTo>
                      <a:pt x="49066" y="139805"/>
                      <a:pt x="57804" y="143166"/>
                      <a:pt x="67886" y="145854"/>
                    </a:cubicBezTo>
                    <a:lnTo>
                      <a:pt x="67886" y="170723"/>
                    </a:lnTo>
                    <a:cubicBezTo>
                      <a:pt x="51083" y="164002"/>
                      <a:pt x="41001" y="155936"/>
                      <a:pt x="41001" y="147871"/>
                    </a:cubicBezTo>
                    <a:lnTo>
                      <a:pt x="41001" y="135772"/>
                    </a:lnTo>
                    <a:close/>
                    <a:moveTo>
                      <a:pt x="121657" y="157281"/>
                    </a:moveTo>
                    <a:lnTo>
                      <a:pt x="121657" y="184166"/>
                    </a:lnTo>
                    <a:cubicBezTo>
                      <a:pt x="112247" y="182822"/>
                      <a:pt x="102837" y="181478"/>
                      <a:pt x="94772" y="179461"/>
                    </a:cubicBezTo>
                    <a:lnTo>
                      <a:pt x="94772" y="153248"/>
                    </a:lnTo>
                    <a:cubicBezTo>
                      <a:pt x="103509" y="154592"/>
                      <a:pt x="112247" y="155936"/>
                      <a:pt x="121657" y="157281"/>
                    </a:cubicBezTo>
                    <a:close/>
                    <a:moveTo>
                      <a:pt x="188871" y="40328"/>
                    </a:moveTo>
                    <a:cubicBezTo>
                      <a:pt x="270872" y="40328"/>
                      <a:pt x="336742" y="58476"/>
                      <a:pt x="336742" y="80657"/>
                    </a:cubicBezTo>
                    <a:cubicBezTo>
                      <a:pt x="336742" y="102837"/>
                      <a:pt x="270872" y="120985"/>
                      <a:pt x="188871" y="120985"/>
                    </a:cubicBezTo>
                    <a:cubicBezTo>
                      <a:pt x="106870" y="120985"/>
                      <a:pt x="41001" y="102837"/>
                      <a:pt x="41001" y="80657"/>
                    </a:cubicBezTo>
                    <a:cubicBezTo>
                      <a:pt x="41001" y="58476"/>
                      <a:pt x="106870" y="40328"/>
                      <a:pt x="188871" y="40328"/>
                    </a:cubicBezTo>
                    <a:close/>
                    <a:moveTo>
                      <a:pt x="229200" y="358923"/>
                    </a:moveTo>
                    <a:cubicBezTo>
                      <a:pt x="212396" y="352201"/>
                      <a:pt x="202314" y="344135"/>
                      <a:pt x="202314" y="336070"/>
                    </a:cubicBezTo>
                    <a:lnTo>
                      <a:pt x="202314" y="323971"/>
                    </a:lnTo>
                    <a:cubicBezTo>
                      <a:pt x="210380" y="328004"/>
                      <a:pt x="219118" y="331365"/>
                      <a:pt x="229200" y="334053"/>
                    </a:cubicBezTo>
                    <a:lnTo>
                      <a:pt x="229200" y="358923"/>
                    </a:lnTo>
                    <a:close/>
                    <a:moveTo>
                      <a:pt x="309856" y="170723"/>
                    </a:moveTo>
                    <a:lnTo>
                      <a:pt x="309856" y="146526"/>
                    </a:lnTo>
                    <a:cubicBezTo>
                      <a:pt x="319266" y="143838"/>
                      <a:pt x="328676" y="139805"/>
                      <a:pt x="336742" y="135772"/>
                    </a:cubicBezTo>
                    <a:lnTo>
                      <a:pt x="336742" y="147871"/>
                    </a:lnTo>
                    <a:cubicBezTo>
                      <a:pt x="336742" y="156609"/>
                      <a:pt x="326660" y="164674"/>
                      <a:pt x="309856" y="170723"/>
                    </a:cubicBezTo>
                    <a:close/>
                    <a:moveTo>
                      <a:pt x="256085" y="183494"/>
                    </a:moveTo>
                    <a:lnTo>
                      <a:pt x="256085" y="157281"/>
                    </a:lnTo>
                    <a:cubicBezTo>
                      <a:pt x="264823" y="155936"/>
                      <a:pt x="274233" y="154592"/>
                      <a:pt x="282971" y="153248"/>
                    </a:cubicBezTo>
                    <a:lnTo>
                      <a:pt x="282971" y="178789"/>
                    </a:lnTo>
                    <a:cubicBezTo>
                      <a:pt x="274905" y="180806"/>
                      <a:pt x="265495" y="182150"/>
                      <a:pt x="256085" y="183494"/>
                    </a:cubicBezTo>
                    <a:close/>
                    <a:moveTo>
                      <a:pt x="202314" y="188199"/>
                    </a:moveTo>
                    <a:lnTo>
                      <a:pt x="202314" y="161314"/>
                    </a:lnTo>
                    <a:cubicBezTo>
                      <a:pt x="210380" y="161314"/>
                      <a:pt x="219790" y="160641"/>
                      <a:pt x="229200" y="159969"/>
                    </a:cubicBezTo>
                    <a:lnTo>
                      <a:pt x="229200" y="186855"/>
                    </a:lnTo>
                    <a:cubicBezTo>
                      <a:pt x="220462" y="187527"/>
                      <a:pt x="211724" y="187527"/>
                      <a:pt x="202314" y="188199"/>
                    </a:cubicBezTo>
                    <a:close/>
                    <a:moveTo>
                      <a:pt x="148543" y="186855"/>
                    </a:moveTo>
                    <a:lnTo>
                      <a:pt x="148543" y="159969"/>
                    </a:lnTo>
                    <a:cubicBezTo>
                      <a:pt x="157281" y="160641"/>
                      <a:pt x="166018" y="161314"/>
                      <a:pt x="175428" y="161314"/>
                    </a:cubicBezTo>
                    <a:lnTo>
                      <a:pt x="175428" y="188199"/>
                    </a:lnTo>
                    <a:cubicBezTo>
                      <a:pt x="166018" y="187527"/>
                      <a:pt x="157281" y="187527"/>
                      <a:pt x="148543" y="186855"/>
                    </a:cubicBezTo>
                    <a:close/>
                    <a:moveTo>
                      <a:pt x="498055" y="268856"/>
                    </a:moveTo>
                    <a:cubicBezTo>
                      <a:pt x="498055" y="291036"/>
                      <a:pt x="432186" y="309184"/>
                      <a:pt x="350185" y="309184"/>
                    </a:cubicBezTo>
                    <a:cubicBezTo>
                      <a:pt x="268184" y="309184"/>
                      <a:pt x="202314" y="291036"/>
                      <a:pt x="202314" y="268856"/>
                    </a:cubicBezTo>
                    <a:cubicBezTo>
                      <a:pt x="202314" y="246675"/>
                      <a:pt x="268184" y="228527"/>
                      <a:pt x="350185" y="228527"/>
                    </a:cubicBezTo>
                    <a:cubicBezTo>
                      <a:pt x="432186" y="228527"/>
                      <a:pt x="498055" y="246675"/>
                      <a:pt x="498055" y="268856"/>
                    </a:cubicBezTo>
                    <a:close/>
                    <a:moveTo>
                      <a:pt x="538384" y="289020"/>
                    </a:moveTo>
                    <a:lnTo>
                      <a:pt x="538384" y="268856"/>
                    </a:lnTo>
                    <a:cubicBezTo>
                      <a:pt x="538384" y="237265"/>
                      <a:pt x="513515" y="214413"/>
                      <a:pt x="465121" y="201642"/>
                    </a:cubicBezTo>
                    <a:cubicBezTo>
                      <a:pt x="446973" y="196937"/>
                      <a:pt x="426137" y="192904"/>
                      <a:pt x="402612" y="190888"/>
                    </a:cubicBezTo>
                    <a:cubicBezTo>
                      <a:pt x="403284" y="188199"/>
                      <a:pt x="403284" y="184838"/>
                      <a:pt x="403284" y="181478"/>
                    </a:cubicBezTo>
                    <a:cubicBezTo>
                      <a:pt x="403284" y="162658"/>
                      <a:pt x="394546" y="146526"/>
                      <a:pt x="376398" y="134428"/>
                    </a:cubicBezTo>
                    <a:lnTo>
                      <a:pt x="376398" y="80657"/>
                    </a:lnTo>
                    <a:cubicBezTo>
                      <a:pt x="376398" y="49066"/>
                      <a:pt x="351529" y="26213"/>
                      <a:pt x="303135" y="13443"/>
                    </a:cubicBezTo>
                    <a:cubicBezTo>
                      <a:pt x="271544" y="4705"/>
                      <a:pt x="231216" y="0"/>
                      <a:pt x="188199" y="0"/>
                    </a:cubicBezTo>
                    <a:cubicBezTo>
                      <a:pt x="131739" y="0"/>
                      <a:pt x="0" y="8066"/>
                      <a:pt x="0" y="80657"/>
                    </a:cubicBezTo>
                    <a:lnTo>
                      <a:pt x="0" y="147871"/>
                    </a:lnTo>
                    <a:cubicBezTo>
                      <a:pt x="0" y="166691"/>
                      <a:pt x="8738" y="182822"/>
                      <a:pt x="26886" y="194920"/>
                    </a:cubicBezTo>
                    <a:lnTo>
                      <a:pt x="26886" y="207691"/>
                    </a:lnTo>
                    <a:cubicBezTo>
                      <a:pt x="10754" y="219118"/>
                      <a:pt x="0" y="234577"/>
                      <a:pt x="0" y="255413"/>
                    </a:cubicBezTo>
                    <a:lnTo>
                      <a:pt x="0" y="322627"/>
                    </a:lnTo>
                    <a:cubicBezTo>
                      <a:pt x="0" y="354218"/>
                      <a:pt x="24869" y="377070"/>
                      <a:pt x="73263" y="389841"/>
                    </a:cubicBezTo>
                    <a:cubicBezTo>
                      <a:pt x="104854" y="398579"/>
                      <a:pt x="145182" y="403284"/>
                      <a:pt x="188199" y="403284"/>
                    </a:cubicBezTo>
                    <a:cubicBezTo>
                      <a:pt x="188199" y="434874"/>
                      <a:pt x="213068" y="457727"/>
                      <a:pt x="261462" y="470498"/>
                    </a:cubicBezTo>
                    <a:cubicBezTo>
                      <a:pt x="293053" y="479236"/>
                      <a:pt x="333381" y="483941"/>
                      <a:pt x="376398" y="483941"/>
                    </a:cubicBezTo>
                    <a:cubicBezTo>
                      <a:pt x="432858" y="483941"/>
                      <a:pt x="564597" y="475875"/>
                      <a:pt x="564597" y="403284"/>
                    </a:cubicBezTo>
                    <a:lnTo>
                      <a:pt x="564597" y="336070"/>
                    </a:lnTo>
                    <a:cubicBezTo>
                      <a:pt x="565269" y="317250"/>
                      <a:pt x="556532" y="301119"/>
                      <a:pt x="538384" y="289020"/>
                    </a:cubicBezTo>
                    <a:close/>
                  </a:path>
                </a:pathLst>
              </a:custGeom>
              <a:solidFill>
                <a:schemeClr val="bg1"/>
              </a:solidFill>
              <a:ln w="664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3" name="Graphic 36" descr="Coins">
                <a:extLst>
                  <a:ext uri="{FF2B5EF4-FFF2-40B4-BE49-F238E27FC236}">
                    <a16:creationId xmlns:a16="http://schemas.microsoft.com/office/drawing/2014/main" id="{D5B92B49-D00C-4492-8ECA-0D78548CCDCF}"/>
                  </a:ext>
                </a:extLst>
              </p:cNvPr>
              <p:cNvSpPr/>
              <p:nvPr/>
            </p:nvSpPr>
            <p:spPr>
              <a:xfrm>
                <a:off x="9937824" y="3806908"/>
                <a:ext cx="564597" cy="483941"/>
              </a:xfrm>
              <a:custGeom>
                <a:avLst/>
                <a:gdLst>
                  <a:gd name="connsiteX0" fmla="*/ 524941 w 564597"/>
                  <a:gd name="connsiteY0" fmla="*/ 403284 h 483940"/>
                  <a:gd name="connsiteX1" fmla="*/ 498055 w 564597"/>
                  <a:gd name="connsiteY1" fmla="*/ 426137 h 483940"/>
                  <a:gd name="connsiteX2" fmla="*/ 498055 w 564597"/>
                  <a:gd name="connsiteY2" fmla="*/ 401940 h 483940"/>
                  <a:gd name="connsiteX3" fmla="*/ 524941 w 564597"/>
                  <a:gd name="connsiteY3" fmla="*/ 391185 h 483940"/>
                  <a:gd name="connsiteX4" fmla="*/ 524941 w 564597"/>
                  <a:gd name="connsiteY4" fmla="*/ 403284 h 483940"/>
                  <a:gd name="connsiteX5" fmla="*/ 471170 w 564597"/>
                  <a:gd name="connsiteY5" fmla="*/ 358923 h 483940"/>
                  <a:gd name="connsiteX6" fmla="*/ 471170 w 564597"/>
                  <a:gd name="connsiteY6" fmla="*/ 334726 h 483940"/>
                  <a:gd name="connsiteX7" fmla="*/ 498055 w 564597"/>
                  <a:gd name="connsiteY7" fmla="*/ 323971 h 483940"/>
                  <a:gd name="connsiteX8" fmla="*/ 498055 w 564597"/>
                  <a:gd name="connsiteY8" fmla="*/ 336070 h 483940"/>
                  <a:gd name="connsiteX9" fmla="*/ 471170 w 564597"/>
                  <a:gd name="connsiteY9" fmla="*/ 358923 h 483940"/>
                  <a:gd name="connsiteX10" fmla="*/ 471170 w 564597"/>
                  <a:gd name="connsiteY10" fmla="*/ 434202 h 483940"/>
                  <a:gd name="connsiteX11" fmla="*/ 444284 w 564597"/>
                  <a:gd name="connsiteY11" fmla="*/ 438907 h 483940"/>
                  <a:gd name="connsiteX12" fmla="*/ 444284 w 564597"/>
                  <a:gd name="connsiteY12" fmla="*/ 412694 h 483940"/>
                  <a:gd name="connsiteX13" fmla="*/ 471170 w 564597"/>
                  <a:gd name="connsiteY13" fmla="*/ 408661 h 483940"/>
                  <a:gd name="connsiteX14" fmla="*/ 471170 w 564597"/>
                  <a:gd name="connsiteY14" fmla="*/ 434202 h 483940"/>
                  <a:gd name="connsiteX15" fmla="*/ 417399 w 564597"/>
                  <a:gd name="connsiteY15" fmla="*/ 345480 h 483940"/>
                  <a:gd name="connsiteX16" fmla="*/ 444284 w 564597"/>
                  <a:gd name="connsiteY16" fmla="*/ 341447 h 483940"/>
                  <a:gd name="connsiteX17" fmla="*/ 444284 w 564597"/>
                  <a:gd name="connsiteY17" fmla="*/ 366988 h 483940"/>
                  <a:gd name="connsiteX18" fmla="*/ 417399 w 564597"/>
                  <a:gd name="connsiteY18" fmla="*/ 371693 h 483940"/>
                  <a:gd name="connsiteX19" fmla="*/ 417399 w 564597"/>
                  <a:gd name="connsiteY19" fmla="*/ 345480 h 483940"/>
                  <a:gd name="connsiteX20" fmla="*/ 417399 w 564597"/>
                  <a:gd name="connsiteY20" fmla="*/ 442268 h 483940"/>
                  <a:gd name="connsiteX21" fmla="*/ 390513 w 564597"/>
                  <a:gd name="connsiteY21" fmla="*/ 443612 h 483940"/>
                  <a:gd name="connsiteX22" fmla="*/ 390513 w 564597"/>
                  <a:gd name="connsiteY22" fmla="*/ 416727 h 483940"/>
                  <a:gd name="connsiteX23" fmla="*/ 417399 w 564597"/>
                  <a:gd name="connsiteY23" fmla="*/ 415382 h 483940"/>
                  <a:gd name="connsiteX24" fmla="*/ 417399 w 564597"/>
                  <a:gd name="connsiteY24" fmla="*/ 442268 h 483940"/>
                  <a:gd name="connsiteX25" fmla="*/ 363628 w 564597"/>
                  <a:gd name="connsiteY25" fmla="*/ 376398 h 483940"/>
                  <a:gd name="connsiteX26" fmla="*/ 363628 w 564597"/>
                  <a:gd name="connsiteY26" fmla="*/ 349513 h 483940"/>
                  <a:gd name="connsiteX27" fmla="*/ 390513 w 564597"/>
                  <a:gd name="connsiteY27" fmla="*/ 348168 h 483940"/>
                  <a:gd name="connsiteX28" fmla="*/ 390513 w 564597"/>
                  <a:gd name="connsiteY28" fmla="*/ 375054 h 483940"/>
                  <a:gd name="connsiteX29" fmla="*/ 363628 w 564597"/>
                  <a:gd name="connsiteY29" fmla="*/ 376398 h 483940"/>
                  <a:gd name="connsiteX30" fmla="*/ 363628 w 564597"/>
                  <a:gd name="connsiteY30" fmla="*/ 443612 h 483940"/>
                  <a:gd name="connsiteX31" fmla="*/ 336742 w 564597"/>
                  <a:gd name="connsiteY31" fmla="*/ 442268 h 483940"/>
                  <a:gd name="connsiteX32" fmla="*/ 336742 w 564597"/>
                  <a:gd name="connsiteY32" fmla="*/ 416727 h 483940"/>
                  <a:gd name="connsiteX33" fmla="*/ 350185 w 564597"/>
                  <a:gd name="connsiteY33" fmla="*/ 416727 h 483940"/>
                  <a:gd name="connsiteX34" fmla="*/ 363628 w 564597"/>
                  <a:gd name="connsiteY34" fmla="*/ 416727 h 483940"/>
                  <a:gd name="connsiteX35" fmla="*/ 363628 w 564597"/>
                  <a:gd name="connsiteY35" fmla="*/ 443612 h 483940"/>
                  <a:gd name="connsiteX36" fmla="*/ 309856 w 564597"/>
                  <a:gd name="connsiteY36" fmla="*/ 348168 h 483940"/>
                  <a:gd name="connsiteX37" fmla="*/ 336742 w 564597"/>
                  <a:gd name="connsiteY37" fmla="*/ 349513 h 483940"/>
                  <a:gd name="connsiteX38" fmla="*/ 336742 w 564597"/>
                  <a:gd name="connsiteY38" fmla="*/ 376398 h 483940"/>
                  <a:gd name="connsiteX39" fmla="*/ 309856 w 564597"/>
                  <a:gd name="connsiteY39" fmla="*/ 375054 h 483940"/>
                  <a:gd name="connsiteX40" fmla="*/ 309856 w 564597"/>
                  <a:gd name="connsiteY40" fmla="*/ 348168 h 483940"/>
                  <a:gd name="connsiteX41" fmla="*/ 309856 w 564597"/>
                  <a:gd name="connsiteY41" fmla="*/ 438907 h 483940"/>
                  <a:gd name="connsiteX42" fmla="*/ 282971 w 564597"/>
                  <a:gd name="connsiteY42" fmla="*/ 434202 h 483940"/>
                  <a:gd name="connsiteX43" fmla="*/ 282971 w 564597"/>
                  <a:gd name="connsiteY43" fmla="*/ 412694 h 483940"/>
                  <a:gd name="connsiteX44" fmla="*/ 309856 w 564597"/>
                  <a:gd name="connsiteY44" fmla="*/ 415382 h 483940"/>
                  <a:gd name="connsiteX45" fmla="*/ 309856 w 564597"/>
                  <a:gd name="connsiteY45" fmla="*/ 438907 h 483940"/>
                  <a:gd name="connsiteX46" fmla="*/ 256085 w 564597"/>
                  <a:gd name="connsiteY46" fmla="*/ 366988 h 483940"/>
                  <a:gd name="connsiteX47" fmla="*/ 256085 w 564597"/>
                  <a:gd name="connsiteY47" fmla="*/ 340775 h 483940"/>
                  <a:gd name="connsiteX48" fmla="*/ 282971 w 564597"/>
                  <a:gd name="connsiteY48" fmla="*/ 344808 h 483940"/>
                  <a:gd name="connsiteX49" fmla="*/ 282971 w 564597"/>
                  <a:gd name="connsiteY49" fmla="*/ 371693 h 483940"/>
                  <a:gd name="connsiteX50" fmla="*/ 256085 w 564597"/>
                  <a:gd name="connsiteY50" fmla="*/ 366988 h 483940"/>
                  <a:gd name="connsiteX51" fmla="*/ 256085 w 564597"/>
                  <a:gd name="connsiteY51" fmla="*/ 426137 h 483940"/>
                  <a:gd name="connsiteX52" fmla="*/ 229200 w 564597"/>
                  <a:gd name="connsiteY52" fmla="*/ 403284 h 483940"/>
                  <a:gd name="connsiteX53" fmla="*/ 229200 w 564597"/>
                  <a:gd name="connsiteY53" fmla="*/ 401940 h 483940"/>
                  <a:gd name="connsiteX54" fmla="*/ 229872 w 564597"/>
                  <a:gd name="connsiteY54" fmla="*/ 401940 h 483940"/>
                  <a:gd name="connsiteX55" fmla="*/ 235249 w 564597"/>
                  <a:gd name="connsiteY55" fmla="*/ 403284 h 483940"/>
                  <a:gd name="connsiteX56" fmla="*/ 256085 w 564597"/>
                  <a:gd name="connsiteY56" fmla="*/ 407989 h 483940"/>
                  <a:gd name="connsiteX57" fmla="*/ 256085 w 564597"/>
                  <a:gd name="connsiteY57" fmla="*/ 426137 h 483940"/>
                  <a:gd name="connsiteX58" fmla="*/ 148543 w 564597"/>
                  <a:gd name="connsiteY58" fmla="*/ 334726 h 483940"/>
                  <a:gd name="connsiteX59" fmla="*/ 161986 w 564597"/>
                  <a:gd name="connsiteY59" fmla="*/ 335398 h 483940"/>
                  <a:gd name="connsiteX60" fmla="*/ 161986 w 564597"/>
                  <a:gd name="connsiteY60" fmla="*/ 336070 h 483940"/>
                  <a:gd name="connsiteX61" fmla="*/ 168707 w 564597"/>
                  <a:gd name="connsiteY61" fmla="*/ 362283 h 483940"/>
                  <a:gd name="connsiteX62" fmla="*/ 148543 w 564597"/>
                  <a:gd name="connsiteY62" fmla="*/ 360939 h 483940"/>
                  <a:gd name="connsiteX63" fmla="*/ 148543 w 564597"/>
                  <a:gd name="connsiteY63" fmla="*/ 334726 h 483940"/>
                  <a:gd name="connsiteX64" fmla="*/ 121657 w 564597"/>
                  <a:gd name="connsiteY64" fmla="*/ 254069 h 483940"/>
                  <a:gd name="connsiteX65" fmla="*/ 148543 w 564597"/>
                  <a:gd name="connsiteY65" fmla="*/ 258102 h 483940"/>
                  <a:gd name="connsiteX66" fmla="*/ 148543 w 564597"/>
                  <a:gd name="connsiteY66" fmla="*/ 284987 h 483940"/>
                  <a:gd name="connsiteX67" fmla="*/ 121657 w 564597"/>
                  <a:gd name="connsiteY67" fmla="*/ 280282 h 483940"/>
                  <a:gd name="connsiteX68" fmla="*/ 121657 w 564597"/>
                  <a:gd name="connsiteY68" fmla="*/ 254069 h 483940"/>
                  <a:gd name="connsiteX69" fmla="*/ 121657 w 564597"/>
                  <a:gd name="connsiteY69" fmla="*/ 358250 h 483940"/>
                  <a:gd name="connsiteX70" fmla="*/ 94772 w 564597"/>
                  <a:gd name="connsiteY70" fmla="*/ 353545 h 483940"/>
                  <a:gd name="connsiteX71" fmla="*/ 94772 w 564597"/>
                  <a:gd name="connsiteY71" fmla="*/ 327332 h 483940"/>
                  <a:gd name="connsiteX72" fmla="*/ 121657 w 564597"/>
                  <a:gd name="connsiteY72" fmla="*/ 331365 h 483940"/>
                  <a:gd name="connsiteX73" fmla="*/ 121657 w 564597"/>
                  <a:gd name="connsiteY73" fmla="*/ 358250 h 483940"/>
                  <a:gd name="connsiteX74" fmla="*/ 67886 w 564597"/>
                  <a:gd name="connsiteY74" fmla="*/ 248692 h 483940"/>
                  <a:gd name="connsiteX75" fmla="*/ 67886 w 564597"/>
                  <a:gd name="connsiteY75" fmla="*/ 236593 h 483940"/>
                  <a:gd name="connsiteX76" fmla="*/ 94772 w 564597"/>
                  <a:gd name="connsiteY76" fmla="*/ 246675 h 483940"/>
                  <a:gd name="connsiteX77" fmla="*/ 94772 w 564597"/>
                  <a:gd name="connsiteY77" fmla="*/ 271544 h 483940"/>
                  <a:gd name="connsiteX78" fmla="*/ 67886 w 564597"/>
                  <a:gd name="connsiteY78" fmla="*/ 248692 h 483940"/>
                  <a:gd name="connsiteX79" fmla="*/ 67886 w 564597"/>
                  <a:gd name="connsiteY79" fmla="*/ 345480 h 483940"/>
                  <a:gd name="connsiteX80" fmla="*/ 41001 w 564597"/>
                  <a:gd name="connsiteY80" fmla="*/ 322627 h 483940"/>
                  <a:gd name="connsiteX81" fmla="*/ 41001 w 564597"/>
                  <a:gd name="connsiteY81" fmla="*/ 310529 h 483940"/>
                  <a:gd name="connsiteX82" fmla="*/ 67886 w 564597"/>
                  <a:gd name="connsiteY82" fmla="*/ 320611 h 483940"/>
                  <a:gd name="connsiteX83" fmla="*/ 67886 w 564597"/>
                  <a:gd name="connsiteY83" fmla="*/ 345480 h 483940"/>
                  <a:gd name="connsiteX84" fmla="*/ 41001 w 564597"/>
                  <a:gd name="connsiteY84" fmla="*/ 135772 h 483940"/>
                  <a:gd name="connsiteX85" fmla="*/ 67886 w 564597"/>
                  <a:gd name="connsiteY85" fmla="*/ 145854 h 483940"/>
                  <a:gd name="connsiteX86" fmla="*/ 67886 w 564597"/>
                  <a:gd name="connsiteY86" fmla="*/ 170723 h 483940"/>
                  <a:gd name="connsiteX87" fmla="*/ 41001 w 564597"/>
                  <a:gd name="connsiteY87" fmla="*/ 147871 h 483940"/>
                  <a:gd name="connsiteX88" fmla="*/ 41001 w 564597"/>
                  <a:gd name="connsiteY88" fmla="*/ 135772 h 483940"/>
                  <a:gd name="connsiteX89" fmla="*/ 121657 w 564597"/>
                  <a:gd name="connsiteY89" fmla="*/ 157281 h 483940"/>
                  <a:gd name="connsiteX90" fmla="*/ 121657 w 564597"/>
                  <a:gd name="connsiteY90" fmla="*/ 184166 h 483940"/>
                  <a:gd name="connsiteX91" fmla="*/ 94772 w 564597"/>
                  <a:gd name="connsiteY91" fmla="*/ 179461 h 483940"/>
                  <a:gd name="connsiteX92" fmla="*/ 94772 w 564597"/>
                  <a:gd name="connsiteY92" fmla="*/ 153248 h 483940"/>
                  <a:gd name="connsiteX93" fmla="*/ 121657 w 564597"/>
                  <a:gd name="connsiteY93" fmla="*/ 157281 h 483940"/>
                  <a:gd name="connsiteX94" fmla="*/ 188871 w 564597"/>
                  <a:gd name="connsiteY94" fmla="*/ 40328 h 483940"/>
                  <a:gd name="connsiteX95" fmla="*/ 336742 w 564597"/>
                  <a:gd name="connsiteY95" fmla="*/ 80657 h 483940"/>
                  <a:gd name="connsiteX96" fmla="*/ 188871 w 564597"/>
                  <a:gd name="connsiteY96" fmla="*/ 120985 h 483940"/>
                  <a:gd name="connsiteX97" fmla="*/ 41001 w 564597"/>
                  <a:gd name="connsiteY97" fmla="*/ 80657 h 483940"/>
                  <a:gd name="connsiteX98" fmla="*/ 188871 w 564597"/>
                  <a:gd name="connsiteY98" fmla="*/ 40328 h 483940"/>
                  <a:gd name="connsiteX99" fmla="*/ 229200 w 564597"/>
                  <a:gd name="connsiteY99" fmla="*/ 358923 h 483940"/>
                  <a:gd name="connsiteX100" fmla="*/ 202314 w 564597"/>
                  <a:gd name="connsiteY100" fmla="*/ 336070 h 483940"/>
                  <a:gd name="connsiteX101" fmla="*/ 202314 w 564597"/>
                  <a:gd name="connsiteY101" fmla="*/ 323971 h 483940"/>
                  <a:gd name="connsiteX102" fmla="*/ 229200 w 564597"/>
                  <a:gd name="connsiteY102" fmla="*/ 334053 h 483940"/>
                  <a:gd name="connsiteX103" fmla="*/ 229200 w 564597"/>
                  <a:gd name="connsiteY103" fmla="*/ 358923 h 483940"/>
                  <a:gd name="connsiteX104" fmla="*/ 309856 w 564597"/>
                  <a:gd name="connsiteY104" fmla="*/ 170723 h 483940"/>
                  <a:gd name="connsiteX105" fmla="*/ 309856 w 564597"/>
                  <a:gd name="connsiteY105" fmla="*/ 146526 h 483940"/>
                  <a:gd name="connsiteX106" fmla="*/ 336742 w 564597"/>
                  <a:gd name="connsiteY106" fmla="*/ 135772 h 483940"/>
                  <a:gd name="connsiteX107" fmla="*/ 336742 w 564597"/>
                  <a:gd name="connsiteY107" fmla="*/ 147871 h 483940"/>
                  <a:gd name="connsiteX108" fmla="*/ 309856 w 564597"/>
                  <a:gd name="connsiteY108" fmla="*/ 170723 h 483940"/>
                  <a:gd name="connsiteX109" fmla="*/ 256085 w 564597"/>
                  <a:gd name="connsiteY109" fmla="*/ 183494 h 483940"/>
                  <a:gd name="connsiteX110" fmla="*/ 256085 w 564597"/>
                  <a:gd name="connsiteY110" fmla="*/ 157281 h 483940"/>
                  <a:gd name="connsiteX111" fmla="*/ 282971 w 564597"/>
                  <a:gd name="connsiteY111" fmla="*/ 153248 h 483940"/>
                  <a:gd name="connsiteX112" fmla="*/ 282971 w 564597"/>
                  <a:gd name="connsiteY112" fmla="*/ 178789 h 483940"/>
                  <a:gd name="connsiteX113" fmla="*/ 256085 w 564597"/>
                  <a:gd name="connsiteY113" fmla="*/ 183494 h 483940"/>
                  <a:gd name="connsiteX114" fmla="*/ 202314 w 564597"/>
                  <a:gd name="connsiteY114" fmla="*/ 188199 h 483940"/>
                  <a:gd name="connsiteX115" fmla="*/ 202314 w 564597"/>
                  <a:gd name="connsiteY115" fmla="*/ 161314 h 483940"/>
                  <a:gd name="connsiteX116" fmla="*/ 229200 w 564597"/>
                  <a:gd name="connsiteY116" fmla="*/ 159969 h 483940"/>
                  <a:gd name="connsiteX117" fmla="*/ 229200 w 564597"/>
                  <a:gd name="connsiteY117" fmla="*/ 186855 h 483940"/>
                  <a:gd name="connsiteX118" fmla="*/ 202314 w 564597"/>
                  <a:gd name="connsiteY118" fmla="*/ 188199 h 483940"/>
                  <a:gd name="connsiteX119" fmla="*/ 148543 w 564597"/>
                  <a:gd name="connsiteY119" fmla="*/ 186855 h 483940"/>
                  <a:gd name="connsiteX120" fmla="*/ 148543 w 564597"/>
                  <a:gd name="connsiteY120" fmla="*/ 159969 h 483940"/>
                  <a:gd name="connsiteX121" fmla="*/ 175428 w 564597"/>
                  <a:gd name="connsiteY121" fmla="*/ 161314 h 483940"/>
                  <a:gd name="connsiteX122" fmla="*/ 175428 w 564597"/>
                  <a:gd name="connsiteY122" fmla="*/ 188199 h 483940"/>
                  <a:gd name="connsiteX123" fmla="*/ 148543 w 564597"/>
                  <a:gd name="connsiteY123" fmla="*/ 186855 h 483940"/>
                  <a:gd name="connsiteX124" fmla="*/ 498055 w 564597"/>
                  <a:gd name="connsiteY124" fmla="*/ 268856 h 483940"/>
                  <a:gd name="connsiteX125" fmla="*/ 350185 w 564597"/>
                  <a:gd name="connsiteY125" fmla="*/ 309184 h 483940"/>
                  <a:gd name="connsiteX126" fmla="*/ 202314 w 564597"/>
                  <a:gd name="connsiteY126" fmla="*/ 268856 h 483940"/>
                  <a:gd name="connsiteX127" fmla="*/ 350185 w 564597"/>
                  <a:gd name="connsiteY127" fmla="*/ 228527 h 483940"/>
                  <a:gd name="connsiteX128" fmla="*/ 498055 w 564597"/>
                  <a:gd name="connsiteY128" fmla="*/ 268856 h 483940"/>
                  <a:gd name="connsiteX129" fmla="*/ 538384 w 564597"/>
                  <a:gd name="connsiteY129" fmla="*/ 289020 h 483940"/>
                  <a:gd name="connsiteX130" fmla="*/ 538384 w 564597"/>
                  <a:gd name="connsiteY130" fmla="*/ 268856 h 483940"/>
                  <a:gd name="connsiteX131" fmla="*/ 465121 w 564597"/>
                  <a:gd name="connsiteY131" fmla="*/ 201642 h 483940"/>
                  <a:gd name="connsiteX132" fmla="*/ 402612 w 564597"/>
                  <a:gd name="connsiteY132" fmla="*/ 190888 h 483940"/>
                  <a:gd name="connsiteX133" fmla="*/ 403284 w 564597"/>
                  <a:gd name="connsiteY133" fmla="*/ 181478 h 483940"/>
                  <a:gd name="connsiteX134" fmla="*/ 376398 w 564597"/>
                  <a:gd name="connsiteY134" fmla="*/ 134428 h 483940"/>
                  <a:gd name="connsiteX135" fmla="*/ 376398 w 564597"/>
                  <a:gd name="connsiteY135" fmla="*/ 80657 h 483940"/>
                  <a:gd name="connsiteX136" fmla="*/ 303135 w 564597"/>
                  <a:gd name="connsiteY136" fmla="*/ 13443 h 483940"/>
                  <a:gd name="connsiteX137" fmla="*/ 188199 w 564597"/>
                  <a:gd name="connsiteY137" fmla="*/ 0 h 483940"/>
                  <a:gd name="connsiteX138" fmla="*/ 0 w 564597"/>
                  <a:gd name="connsiteY138" fmla="*/ 80657 h 483940"/>
                  <a:gd name="connsiteX139" fmla="*/ 0 w 564597"/>
                  <a:gd name="connsiteY139" fmla="*/ 147871 h 483940"/>
                  <a:gd name="connsiteX140" fmla="*/ 26886 w 564597"/>
                  <a:gd name="connsiteY140" fmla="*/ 194920 h 483940"/>
                  <a:gd name="connsiteX141" fmla="*/ 26886 w 564597"/>
                  <a:gd name="connsiteY141" fmla="*/ 207691 h 483940"/>
                  <a:gd name="connsiteX142" fmla="*/ 0 w 564597"/>
                  <a:gd name="connsiteY142" fmla="*/ 255413 h 483940"/>
                  <a:gd name="connsiteX143" fmla="*/ 0 w 564597"/>
                  <a:gd name="connsiteY143" fmla="*/ 322627 h 483940"/>
                  <a:gd name="connsiteX144" fmla="*/ 73263 w 564597"/>
                  <a:gd name="connsiteY144" fmla="*/ 389841 h 483940"/>
                  <a:gd name="connsiteX145" fmla="*/ 188199 w 564597"/>
                  <a:gd name="connsiteY145" fmla="*/ 403284 h 483940"/>
                  <a:gd name="connsiteX146" fmla="*/ 261462 w 564597"/>
                  <a:gd name="connsiteY146" fmla="*/ 470498 h 483940"/>
                  <a:gd name="connsiteX147" fmla="*/ 376398 w 564597"/>
                  <a:gd name="connsiteY147" fmla="*/ 483941 h 483940"/>
                  <a:gd name="connsiteX148" fmla="*/ 564597 w 564597"/>
                  <a:gd name="connsiteY148" fmla="*/ 403284 h 483940"/>
                  <a:gd name="connsiteX149" fmla="*/ 564597 w 564597"/>
                  <a:gd name="connsiteY149" fmla="*/ 336070 h 483940"/>
                  <a:gd name="connsiteX150" fmla="*/ 538384 w 564597"/>
                  <a:gd name="connsiteY150" fmla="*/ 289020 h 483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</a:cxnLst>
                <a:rect l="l" t="t" r="r" b="b"/>
                <a:pathLst>
                  <a:path w="564597" h="483940">
                    <a:moveTo>
                      <a:pt x="524941" y="403284"/>
                    </a:moveTo>
                    <a:cubicBezTo>
                      <a:pt x="524941" y="412022"/>
                      <a:pt x="514859" y="420087"/>
                      <a:pt x="498055" y="426137"/>
                    </a:cubicBezTo>
                    <a:lnTo>
                      <a:pt x="498055" y="401940"/>
                    </a:lnTo>
                    <a:cubicBezTo>
                      <a:pt x="507465" y="399251"/>
                      <a:pt x="516875" y="395218"/>
                      <a:pt x="524941" y="391185"/>
                    </a:cubicBezTo>
                    <a:lnTo>
                      <a:pt x="524941" y="403284"/>
                    </a:lnTo>
                    <a:close/>
                    <a:moveTo>
                      <a:pt x="471170" y="358923"/>
                    </a:moveTo>
                    <a:lnTo>
                      <a:pt x="471170" y="334726"/>
                    </a:lnTo>
                    <a:cubicBezTo>
                      <a:pt x="480580" y="332037"/>
                      <a:pt x="489990" y="328004"/>
                      <a:pt x="498055" y="323971"/>
                    </a:cubicBezTo>
                    <a:lnTo>
                      <a:pt x="498055" y="336070"/>
                    </a:lnTo>
                    <a:cubicBezTo>
                      <a:pt x="498055" y="344808"/>
                      <a:pt x="487973" y="352873"/>
                      <a:pt x="471170" y="358923"/>
                    </a:cubicBezTo>
                    <a:close/>
                    <a:moveTo>
                      <a:pt x="471170" y="434202"/>
                    </a:moveTo>
                    <a:cubicBezTo>
                      <a:pt x="463104" y="436219"/>
                      <a:pt x="453694" y="437563"/>
                      <a:pt x="444284" y="438907"/>
                    </a:cubicBezTo>
                    <a:lnTo>
                      <a:pt x="444284" y="412694"/>
                    </a:lnTo>
                    <a:cubicBezTo>
                      <a:pt x="453022" y="411349"/>
                      <a:pt x="462432" y="410005"/>
                      <a:pt x="471170" y="408661"/>
                    </a:cubicBezTo>
                    <a:lnTo>
                      <a:pt x="471170" y="434202"/>
                    </a:lnTo>
                    <a:close/>
                    <a:moveTo>
                      <a:pt x="417399" y="345480"/>
                    </a:moveTo>
                    <a:cubicBezTo>
                      <a:pt x="426137" y="344135"/>
                      <a:pt x="435546" y="342791"/>
                      <a:pt x="444284" y="341447"/>
                    </a:cubicBezTo>
                    <a:lnTo>
                      <a:pt x="444284" y="366988"/>
                    </a:lnTo>
                    <a:cubicBezTo>
                      <a:pt x="436219" y="369005"/>
                      <a:pt x="426809" y="370349"/>
                      <a:pt x="417399" y="371693"/>
                    </a:cubicBezTo>
                    <a:lnTo>
                      <a:pt x="417399" y="345480"/>
                    </a:lnTo>
                    <a:close/>
                    <a:moveTo>
                      <a:pt x="417399" y="442268"/>
                    </a:moveTo>
                    <a:cubicBezTo>
                      <a:pt x="408661" y="442940"/>
                      <a:pt x="399923" y="443612"/>
                      <a:pt x="390513" y="443612"/>
                    </a:cubicBezTo>
                    <a:lnTo>
                      <a:pt x="390513" y="416727"/>
                    </a:lnTo>
                    <a:cubicBezTo>
                      <a:pt x="398579" y="416727"/>
                      <a:pt x="407989" y="416054"/>
                      <a:pt x="417399" y="415382"/>
                    </a:cubicBezTo>
                    <a:lnTo>
                      <a:pt x="417399" y="442268"/>
                    </a:lnTo>
                    <a:close/>
                    <a:moveTo>
                      <a:pt x="363628" y="376398"/>
                    </a:moveTo>
                    <a:lnTo>
                      <a:pt x="363628" y="349513"/>
                    </a:lnTo>
                    <a:cubicBezTo>
                      <a:pt x="371693" y="349513"/>
                      <a:pt x="381103" y="348840"/>
                      <a:pt x="390513" y="348168"/>
                    </a:cubicBezTo>
                    <a:lnTo>
                      <a:pt x="390513" y="375054"/>
                    </a:lnTo>
                    <a:cubicBezTo>
                      <a:pt x="381775" y="375726"/>
                      <a:pt x="373037" y="375726"/>
                      <a:pt x="363628" y="376398"/>
                    </a:cubicBezTo>
                    <a:close/>
                    <a:moveTo>
                      <a:pt x="363628" y="443612"/>
                    </a:moveTo>
                    <a:cubicBezTo>
                      <a:pt x="354218" y="443612"/>
                      <a:pt x="345480" y="442940"/>
                      <a:pt x="336742" y="442268"/>
                    </a:cubicBezTo>
                    <a:lnTo>
                      <a:pt x="336742" y="416727"/>
                    </a:lnTo>
                    <a:cubicBezTo>
                      <a:pt x="341447" y="416727"/>
                      <a:pt x="345480" y="416727"/>
                      <a:pt x="350185" y="416727"/>
                    </a:cubicBezTo>
                    <a:cubicBezTo>
                      <a:pt x="354218" y="416727"/>
                      <a:pt x="358923" y="416727"/>
                      <a:pt x="363628" y="416727"/>
                    </a:cubicBezTo>
                    <a:lnTo>
                      <a:pt x="363628" y="443612"/>
                    </a:lnTo>
                    <a:close/>
                    <a:moveTo>
                      <a:pt x="309856" y="348168"/>
                    </a:moveTo>
                    <a:cubicBezTo>
                      <a:pt x="318594" y="348840"/>
                      <a:pt x="327332" y="349513"/>
                      <a:pt x="336742" y="349513"/>
                    </a:cubicBezTo>
                    <a:lnTo>
                      <a:pt x="336742" y="376398"/>
                    </a:lnTo>
                    <a:cubicBezTo>
                      <a:pt x="327332" y="376398"/>
                      <a:pt x="318594" y="375726"/>
                      <a:pt x="309856" y="375054"/>
                    </a:cubicBezTo>
                    <a:lnTo>
                      <a:pt x="309856" y="348168"/>
                    </a:lnTo>
                    <a:close/>
                    <a:moveTo>
                      <a:pt x="309856" y="438907"/>
                    </a:moveTo>
                    <a:cubicBezTo>
                      <a:pt x="300446" y="437563"/>
                      <a:pt x="291036" y="436219"/>
                      <a:pt x="282971" y="434202"/>
                    </a:cubicBezTo>
                    <a:lnTo>
                      <a:pt x="282971" y="412694"/>
                    </a:lnTo>
                    <a:cubicBezTo>
                      <a:pt x="291709" y="414038"/>
                      <a:pt x="300446" y="414710"/>
                      <a:pt x="309856" y="415382"/>
                    </a:cubicBezTo>
                    <a:lnTo>
                      <a:pt x="309856" y="438907"/>
                    </a:lnTo>
                    <a:close/>
                    <a:moveTo>
                      <a:pt x="256085" y="366988"/>
                    </a:moveTo>
                    <a:lnTo>
                      <a:pt x="256085" y="340775"/>
                    </a:lnTo>
                    <a:cubicBezTo>
                      <a:pt x="264823" y="342119"/>
                      <a:pt x="273561" y="344135"/>
                      <a:pt x="282971" y="344808"/>
                    </a:cubicBezTo>
                    <a:lnTo>
                      <a:pt x="282971" y="371693"/>
                    </a:lnTo>
                    <a:cubicBezTo>
                      <a:pt x="273561" y="370349"/>
                      <a:pt x="264151" y="369005"/>
                      <a:pt x="256085" y="366988"/>
                    </a:cubicBezTo>
                    <a:close/>
                    <a:moveTo>
                      <a:pt x="256085" y="426137"/>
                    </a:moveTo>
                    <a:cubicBezTo>
                      <a:pt x="239282" y="419415"/>
                      <a:pt x="229200" y="411349"/>
                      <a:pt x="229200" y="403284"/>
                    </a:cubicBezTo>
                    <a:lnTo>
                      <a:pt x="229200" y="401940"/>
                    </a:lnTo>
                    <a:cubicBezTo>
                      <a:pt x="229200" y="401940"/>
                      <a:pt x="229200" y="401940"/>
                      <a:pt x="229872" y="401940"/>
                    </a:cubicBezTo>
                    <a:cubicBezTo>
                      <a:pt x="231888" y="402612"/>
                      <a:pt x="233232" y="403284"/>
                      <a:pt x="235249" y="403284"/>
                    </a:cubicBezTo>
                    <a:cubicBezTo>
                      <a:pt x="241970" y="405300"/>
                      <a:pt x="248692" y="406644"/>
                      <a:pt x="256085" y="407989"/>
                    </a:cubicBezTo>
                    <a:lnTo>
                      <a:pt x="256085" y="426137"/>
                    </a:lnTo>
                    <a:close/>
                    <a:moveTo>
                      <a:pt x="148543" y="334726"/>
                    </a:moveTo>
                    <a:cubicBezTo>
                      <a:pt x="153248" y="334726"/>
                      <a:pt x="157281" y="335398"/>
                      <a:pt x="161986" y="335398"/>
                    </a:cubicBezTo>
                    <a:lnTo>
                      <a:pt x="161986" y="336070"/>
                    </a:lnTo>
                    <a:cubicBezTo>
                      <a:pt x="161986" y="345480"/>
                      <a:pt x="164002" y="354890"/>
                      <a:pt x="168707" y="362283"/>
                    </a:cubicBezTo>
                    <a:cubicBezTo>
                      <a:pt x="161986" y="362283"/>
                      <a:pt x="155264" y="361611"/>
                      <a:pt x="148543" y="360939"/>
                    </a:cubicBezTo>
                    <a:lnTo>
                      <a:pt x="148543" y="334726"/>
                    </a:lnTo>
                    <a:close/>
                    <a:moveTo>
                      <a:pt x="121657" y="254069"/>
                    </a:moveTo>
                    <a:cubicBezTo>
                      <a:pt x="130395" y="255413"/>
                      <a:pt x="139133" y="257429"/>
                      <a:pt x="148543" y="258102"/>
                    </a:cubicBezTo>
                    <a:lnTo>
                      <a:pt x="148543" y="284987"/>
                    </a:lnTo>
                    <a:cubicBezTo>
                      <a:pt x="139133" y="283643"/>
                      <a:pt x="129723" y="282299"/>
                      <a:pt x="121657" y="280282"/>
                    </a:cubicBezTo>
                    <a:lnTo>
                      <a:pt x="121657" y="254069"/>
                    </a:lnTo>
                    <a:close/>
                    <a:moveTo>
                      <a:pt x="121657" y="358250"/>
                    </a:moveTo>
                    <a:cubicBezTo>
                      <a:pt x="112247" y="356906"/>
                      <a:pt x="102837" y="355562"/>
                      <a:pt x="94772" y="353545"/>
                    </a:cubicBezTo>
                    <a:lnTo>
                      <a:pt x="94772" y="327332"/>
                    </a:lnTo>
                    <a:cubicBezTo>
                      <a:pt x="103509" y="328676"/>
                      <a:pt x="112247" y="330693"/>
                      <a:pt x="121657" y="331365"/>
                    </a:cubicBezTo>
                    <a:lnTo>
                      <a:pt x="121657" y="358250"/>
                    </a:lnTo>
                    <a:close/>
                    <a:moveTo>
                      <a:pt x="67886" y="248692"/>
                    </a:moveTo>
                    <a:lnTo>
                      <a:pt x="67886" y="236593"/>
                    </a:lnTo>
                    <a:cubicBezTo>
                      <a:pt x="75952" y="240626"/>
                      <a:pt x="84690" y="243987"/>
                      <a:pt x="94772" y="246675"/>
                    </a:cubicBezTo>
                    <a:lnTo>
                      <a:pt x="94772" y="271544"/>
                    </a:lnTo>
                    <a:cubicBezTo>
                      <a:pt x="77968" y="265495"/>
                      <a:pt x="67886" y="257429"/>
                      <a:pt x="67886" y="248692"/>
                    </a:cubicBezTo>
                    <a:close/>
                    <a:moveTo>
                      <a:pt x="67886" y="345480"/>
                    </a:moveTo>
                    <a:cubicBezTo>
                      <a:pt x="51083" y="338758"/>
                      <a:pt x="41001" y="330693"/>
                      <a:pt x="41001" y="322627"/>
                    </a:cubicBezTo>
                    <a:lnTo>
                      <a:pt x="41001" y="310529"/>
                    </a:lnTo>
                    <a:cubicBezTo>
                      <a:pt x="49066" y="314561"/>
                      <a:pt x="57804" y="317922"/>
                      <a:pt x="67886" y="320611"/>
                    </a:cubicBezTo>
                    <a:lnTo>
                      <a:pt x="67886" y="345480"/>
                    </a:lnTo>
                    <a:close/>
                    <a:moveTo>
                      <a:pt x="41001" y="135772"/>
                    </a:moveTo>
                    <a:cubicBezTo>
                      <a:pt x="49066" y="139805"/>
                      <a:pt x="57804" y="143166"/>
                      <a:pt x="67886" y="145854"/>
                    </a:cubicBezTo>
                    <a:lnTo>
                      <a:pt x="67886" y="170723"/>
                    </a:lnTo>
                    <a:cubicBezTo>
                      <a:pt x="51083" y="164002"/>
                      <a:pt x="41001" y="155936"/>
                      <a:pt x="41001" y="147871"/>
                    </a:cubicBezTo>
                    <a:lnTo>
                      <a:pt x="41001" y="135772"/>
                    </a:lnTo>
                    <a:close/>
                    <a:moveTo>
                      <a:pt x="121657" y="157281"/>
                    </a:moveTo>
                    <a:lnTo>
                      <a:pt x="121657" y="184166"/>
                    </a:lnTo>
                    <a:cubicBezTo>
                      <a:pt x="112247" y="182822"/>
                      <a:pt x="102837" y="181478"/>
                      <a:pt x="94772" y="179461"/>
                    </a:cubicBezTo>
                    <a:lnTo>
                      <a:pt x="94772" y="153248"/>
                    </a:lnTo>
                    <a:cubicBezTo>
                      <a:pt x="103509" y="154592"/>
                      <a:pt x="112247" y="155936"/>
                      <a:pt x="121657" y="157281"/>
                    </a:cubicBezTo>
                    <a:close/>
                    <a:moveTo>
                      <a:pt x="188871" y="40328"/>
                    </a:moveTo>
                    <a:cubicBezTo>
                      <a:pt x="270872" y="40328"/>
                      <a:pt x="336742" y="58476"/>
                      <a:pt x="336742" y="80657"/>
                    </a:cubicBezTo>
                    <a:cubicBezTo>
                      <a:pt x="336742" y="102837"/>
                      <a:pt x="270872" y="120985"/>
                      <a:pt x="188871" y="120985"/>
                    </a:cubicBezTo>
                    <a:cubicBezTo>
                      <a:pt x="106870" y="120985"/>
                      <a:pt x="41001" y="102837"/>
                      <a:pt x="41001" y="80657"/>
                    </a:cubicBezTo>
                    <a:cubicBezTo>
                      <a:pt x="41001" y="58476"/>
                      <a:pt x="106870" y="40328"/>
                      <a:pt x="188871" y="40328"/>
                    </a:cubicBezTo>
                    <a:close/>
                    <a:moveTo>
                      <a:pt x="229200" y="358923"/>
                    </a:moveTo>
                    <a:cubicBezTo>
                      <a:pt x="212396" y="352201"/>
                      <a:pt x="202314" y="344135"/>
                      <a:pt x="202314" y="336070"/>
                    </a:cubicBezTo>
                    <a:lnTo>
                      <a:pt x="202314" y="323971"/>
                    </a:lnTo>
                    <a:cubicBezTo>
                      <a:pt x="210380" y="328004"/>
                      <a:pt x="219118" y="331365"/>
                      <a:pt x="229200" y="334053"/>
                    </a:cubicBezTo>
                    <a:lnTo>
                      <a:pt x="229200" y="358923"/>
                    </a:lnTo>
                    <a:close/>
                    <a:moveTo>
                      <a:pt x="309856" y="170723"/>
                    </a:moveTo>
                    <a:lnTo>
                      <a:pt x="309856" y="146526"/>
                    </a:lnTo>
                    <a:cubicBezTo>
                      <a:pt x="319266" y="143838"/>
                      <a:pt x="328676" y="139805"/>
                      <a:pt x="336742" y="135772"/>
                    </a:cubicBezTo>
                    <a:lnTo>
                      <a:pt x="336742" y="147871"/>
                    </a:lnTo>
                    <a:cubicBezTo>
                      <a:pt x="336742" y="156609"/>
                      <a:pt x="326660" y="164674"/>
                      <a:pt x="309856" y="170723"/>
                    </a:cubicBezTo>
                    <a:close/>
                    <a:moveTo>
                      <a:pt x="256085" y="183494"/>
                    </a:moveTo>
                    <a:lnTo>
                      <a:pt x="256085" y="157281"/>
                    </a:lnTo>
                    <a:cubicBezTo>
                      <a:pt x="264823" y="155936"/>
                      <a:pt x="274233" y="154592"/>
                      <a:pt x="282971" y="153248"/>
                    </a:cubicBezTo>
                    <a:lnTo>
                      <a:pt x="282971" y="178789"/>
                    </a:lnTo>
                    <a:cubicBezTo>
                      <a:pt x="274905" y="180806"/>
                      <a:pt x="265495" y="182150"/>
                      <a:pt x="256085" y="183494"/>
                    </a:cubicBezTo>
                    <a:close/>
                    <a:moveTo>
                      <a:pt x="202314" y="188199"/>
                    </a:moveTo>
                    <a:lnTo>
                      <a:pt x="202314" y="161314"/>
                    </a:lnTo>
                    <a:cubicBezTo>
                      <a:pt x="210380" y="161314"/>
                      <a:pt x="219790" y="160641"/>
                      <a:pt x="229200" y="159969"/>
                    </a:cubicBezTo>
                    <a:lnTo>
                      <a:pt x="229200" y="186855"/>
                    </a:lnTo>
                    <a:cubicBezTo>
                      <a:pt x="220462" y="187527"/>
                      <a:pt x="211724" y="187527"/>
                      <a:pt x="202314" y="188199"/>
                    </a:cubicBezTo>
                    <a:close/>
                    <a:moveTo>
                      <a:pt x="148543" y="186855"/>
                    </a:moveTo>
                    <a:lnTo>
                      <a:pt x="148543" y="159969"/>
                    </a:lnTo>
                    <a:cubicBezTo>
                      <a:pt x="157281" y="160641"/>
                      <a:pt x="166018" y="161314"/>
                      <a:pt x="175428" y="161314"/>
                    </a:cubicBezTo>
                    <a:lnTo>
                      <a:pt x="175428" y="188199"/>
                    </a:lnTo>
                    <a:cubicBezTo>
                      <a:pt x="166018" y="187527"/>
                      <a:pt x="157281" y="187527"/>
                      <a:pt x="148543" y="186855"/>
                    </a:cubicBezTo>
                    <a:close/>
                    <a:moveTo>
                      <a:pt x="498055" y="268856"/>
                    </a:moveTo>
                    <a:cubicBezTo>
                      <a:pt x="498055" y="291036"/>
                      <a:pt x="432186" y="309184"/>
                      <a:pt x="350185" y="309184"/>
                    </a:cubicBezTo>
                    <a:cubicBezTo>
                      <a:pt x="268184" y="309184"/>
                      <a:pt x="202314" y="291036"/>
                      <a:pt x="202314" y="268856"/>
                    </a:cubicBezTo>
                    <a:cubicBezTo>
                      <a:pt x="202314" y="246675"/>
                      <a:pt x="268184" y="228527"/>
                      <a:pt x="350185" y="228527"/>
                    </a:cubicBezTo>
                    <a:cubicBezTo>
                      <a:pt x="432186" y="228527"/>
                      <a:pt x="498055" y="246675"/>
                      <a:pt x="498055" y="268856"/>
                    </a:cubicBezTo>
                    <a:close/>
                    <a:moveTo>
                      <a:pt x="538384" y="289020"/>
                    </a:moveTo>
                    <a:lnTo>
                      <a:pt x="538384" y="268856"/>
                    </a:lnTo>
                    <a:cubicBezTo>
                      <a:pt x="538384" y="237265"/>
                      <a:pt x="513515" y="214413"/>
                      <a:pt x="465121" y="201642"/>
                    </a:cubicBezTo>
                    <a:cubicBezTo>
                      <a:pt x="446973" y="196937"/>
                      <a:pt x="426137" y="192904"/>
                      <a:pt x="402612" y="190888"/>
                    </a:cubicBezTo>
                    <a:cubicBezTo>
                      <a:pt x="403284" y="188199"/>
                      <a:pt x="403284" y="184838"/>
                      <a:pt x="403284" y="181478"/>
                    </a:cubicBezTo>
                    <a:cubicBezTo>
                      <a:pt x="403284" y="162658"/>
                      <a:pt x="394546" y="146526"/>
                      <a:pt x="376398" y="134428"/>
                    </a:cubicBezTo>
                    <a:lnTo>
                      <a:pt x="376398" y="80657"/>
                    </a:lnTo>
                    <a:cubicBezTo>
                      <a:pt x="376398" y="49066"/>
                      <a:pt x="351529" y="26213"/>
                      <a:pt x="303135" y="13443"/>
                    </a:cubicBezTo>
                    <a:cubicBezTo>
                      <a:pt x="271544" y="4705"/>
                      <a:pt x="231216" y="0"/>
                      <a:pt x="188199" y="0"/>
                    </a:cubicBezTo>
                    <a:cubicBezTo>
                      <a:pt x="131739" y="0"/>
                      <a:pt x="0" y="8066"/>
                      <a:pt x="0" y="80657"/>
                    </a:cubicBezTo>
                    <a:lnTo>
                      <a:pt x="0" y="147871"/>
                    </a:lnTo>
                    <a:cubicBezTo>
                      <a:pt x="0" y="166691"/>
                      <a:pt x="8738" y="182822"/>
                      <a:pt x="26886" y="194920"/>
                    </a:cubicBezTo>
                    <a:lnTo>
                      <a:pt x="26886" y="207691"/>
                    </a:lnTo>
                    <a:cubicBezTo>
                      <a:pt x="10754" y="219118"/>
                      <a:pt x="0" y="234577"/>
                      <a:pt x="0" y="255413"/>
                    </a:cubicBezTo>
                    <a:lnTo>
                      <a:pt x="0" y="322627"/>
                    </a:lnTo>
                    <a:cubicBezTo>
                      <a:pt x="0" y="354218"/>
                      <a:pt x="24869" y="377070"/>
                      <a:pt x="73263" y="389841"/>
                    </a:cubicBezTo>
                    <a:cubicBezTo>
                      <a:pt x="104854" y="398579"/>
                      <a:pt x="145182" y="403284"/>
                      <a:pt x="188199" y="403284"/>
                    </a:cubicBezTo>
                    <a:cubicBezTo>
                      <a:pt x="188199" y="434874"/>
                      <a:pt x="213068" y="457727"/>
                      <a:pt x="261462" y="470498"/>
                    </a:cubicBezTo>
                    <a:cubicBezTo>
                      <a:pt x="293053" y="479236"/>
                      <a:pt x="333381" y="483941"/>
                      <a:pt x="376398" y="483941"/>
                    </a:cubicBezTo>
                    <a:cubicBezTo>
                      <a:pt x="432858" y="483941"/>
                      <a:pt x="564597" y="475875"/>
                      <a:pt x="564597" y="403284"/>
                    </a:cubicBezTo>
                    <a:lnTo>
                      <a:pt x="564597" y="336070"/>
                    </a:lnTo>
                    <a:cubicBezTo>
                      <a:pt x="565269" y="317250"/>
                      <a:pt x="556532" y="301119"/>
                      <a:pt x="538384" y="28902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664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2A6B84B5-43FC-4BD8-AA2D-76B505C51BA1}"/>
                  </a:ext>
                </a:extLst>
              </p:cNvPr>
              <p:cNvSpPr/>
              <p:nvPr/>
            </p:nvSpPr>
            <p:spPr>
              <a:xfrm>
                <a:off x="9995672" y="1312159"/>
                <a:ext cx="531202" cy="531203"/>
              </a:xfrm>
              <a:custGeom>
                <a:avLst/>
                <a:gdLst>
                  <a:gd name="connsiteX0" fmla="*/ 255516 w 531202"/>
                  <a:gd name="connsiteY0" fmla="*/ 114309 h 531203"/>
                  <a:gd name="connsiteX1" fmla="*/ 331498 w 531202"/>
                  <a:gd name="connsiteY1" fmla="*/ 133136 h 531203"/>
                  <a:gd name="connsiteX2" fmla="*/ 301239 w 531202"/>
                  <a:gd name="connsiteY2" fmla="*/ 163395 h 531203"/>
                  <a:gd name="connsiteX3" fmla="*/ 255516 w 531202"/>
                  <a:gd name="connsiteY3" fmla="*/ 154653 h 531203"/>
                  <a:gd name="connsiteX4" fmla="*/ 134481 w 531202"/>
                  <a:gd name="connsiteY4" fmla="*/ 275688 h 531203"/>
                  <a:gd name="connsiteX5" fmla="*/ 255516 w 531202"/>
                  <a:gd name="connsiteY5" fmla="*/ 396721 h 531203"/>
                  <a:gd name="connsiteX6" fmla="*/ 376549 w 531202"/>
                  <a:gd name="connsiteY6" fmla="*/ 275688 h 531203"/>
                  <a:gd name="connsiteX7" fmla="*/ 367808 w 531202"/>
                  <a:gd name="connsiteY7" fmla="*/ 229963 h 531203"/>
                  <a:gd name="connsiteX8" fmla="*/ 398066 w 531202"/>
                  <a:gd name="connsiteY8" fmla="*/ 199705 h 531203"/>
                  <a:gd name="connsiteX9" fmla="*/ 416894 w 531202"/>
                  <a:gd name="connsiteY9" fmla="*/ 275688 h 531203"/>
                  <a:gd name="connsiteX10" fmla="*/ 255516 w 531202"/>
                  <a:gd name="connsiteY10" fmla="*/ 437066 h 531203"/>
                  <a:gd name="connsiteX11" fmla="*/ 94137 w 531202"/>
                  <a:gd name="connsiteY11" fmla="*/ 275688 h 531203"/>
                  <a:gd name="connsiteX12" fmla="*/ 255516 w 531202"/>
                  <a:gd name="connsiteY12" fmla="*/ 114309 h 531203"/>
                  <a:gd name="connsiteX13" fmla="*/ 255516 w 531202"/>
                  <a:gd name="connsiteY13" fmla="*/ 20172 h 531203"/>
                  <a:gd name="connsiteX14" fmla="*/ 375877 w 531202"/>
                  <a:gd name="connsiteY14" fmla="*/ 49758 h 531203"/>
                  <a:gd name="connsiteX15" fmla="*/ 371170 w 531202"/>
                  <a:gd name="connsiteY15" fmla="*/ 54465 h 531203"/>
                  <a:gd name="connsiteX16" fmla="*/ 361756 w 531202"/>
                  <a:gd name="connsiteY16" fmla="*/ 63878 h 531203"/>
                  <a:gd name="connsiteX17" fmla="*/ 363773 w 531202"/>
                  <a:gd name="connsiteY17" fmla="*/ 77327 h 531203"/>
                  <a:gd name="connsiteX18" fmla="*/ 365118 w 531202"/>
                  <a:gd name="connsiteY18" fmla="*/ 90775 h 531203"/>
                  <a:gd name="connsiteX19" fmla="*/ 255516 w 531202"/>
                  <a:gd name="connsiteY19" fmla="*/ 60516 h 531203"/>
                  <a:gd name="connsiteX20" fmla="*/ 40344 w 531202"/>
                  <a:gd name="connsiteY20" fmla="*/ 275688 h 531203"/>
                  <a:gd name="connsiteX21" fmla="*/ 255516 w 531202"/>
                  <a:gd name="connsiteY21" fmla="*/ 490858 h 531203"/>
                  <a:gd name="connsiteX22" fmla="*/ 470686 w 531202"/>
                  <a:gd name="connsiteY22" fmla="*/ 275688 h 531203"/>
                  <a:gd name="connsiteX23" fmla="*/ 440428 w 531202"/>
                  <a:gd name="connsiteY23" fmla="*/ 166084 h 531203"/>
                  <a:gd name="connsiteX24" fmla="*/ 454548 w 531202"/>
                  <a:gd name="connsiteY24" fmla="*/ 168102 h 531203"/>
                  <a:gd name="connsiteX25" fmla="*/ 467324 w 531202"/>
                  <a:gd name="connsiteY25" fmla="*/ 169446 h 531203"/>
                  <a:gd name="connsiteX26" fmla="*/ 476065 w 531202"/>
                  <a:gd name="connsiteY26" fmla="*/ 160033 h 531203"/>
                  <a:gd name="connsiteX27" fmla="*/ 480772 w 531202"/>
                  <a:gd name="connsiteY27" fmla="*/ 155998 h 531203"/>
                  <a:gd name="connsiteX28" fmla="*/ 511031 w 531202"/>
                  <a:gd name="connsiteY28" fmla="*/ 275688 h 531203"/>
                  <a:gd name="connsiteX29" fmla="*/ 255516 w 531202"/>
                  <a:gd name="connsiteY29" fmla="*/ 531203 h 531203"/>
                  <a:gd name="connsiteX30" fmla="*/ 0 w 531202"/>
                  <a:gd name="connsiteY30" fmla="*/ 275688 h 531203"/>
                  <a:gd name="connsiteX31" fmla="*/ 255516 w 531202"/>
                  <a:gd name="connsiteY31" fmla="*/ 20172 h 531203"/>
                  <a:gd name="connsiteX32" fmla="*/ 463961 w 531202"/>
                  <a:gd name="connsiteY32" fmla="*/ 0 h 531203"/>
                  <a:gd name="connsiteX33" fmla="*/ 470685 w 531202"/>
                  <a:gd name="connsiteY33" fmla="*/ 60517 h 531203"/>
                  <a:gd name="connsiteX34" fmla="*/ 531202 w 531202"/>
                  <a:gd name="connsiteY34" fmla="*/ 67241 h 531203"/>
                  <a:gd name="connsiteX35" fmla="*/ 457237 w 531202"/>
                  <a:gd name="connsiteY35" fmla="*/ 141206 h 531203"/>
                  <a:gd name="connsiteX36" fmla="*/ 422272 w 531202"/>
                  <a:gd name="connsiteY36" fmla="*/ 137171 h 531203"/>
                  <a:gd name="connsiteX37" fmla="*/ 314686 w 531202"/>
                  <a:gd name="connsiteY37" fmla="*/ 244757 h 531203"/>
                  <a:gd name="connsiteX38" fmla="*/ 322082 w 531202"/>
                  <a:gd name="connsiteY38" fmla="*/ 275688 h 531203"/>
                  <a:gd name="connsiteX39" fmla="*/ 254842 w 531202"/>
                  <a:gd name="connsiteY39" fmla="*/ 342929 h 531203"/>
                  <a:gd name="connsiteX40" fmla="*/ 187601 w 531202"/>
                  <a:gd name="connsiteY40" fmla="*/ 275688 h 531203"/>
                  <a:gd name="connsiteX41" fmla="*/ 254842 w 531202"/>
                  <a:gd name="connsiteY41" fmla="*/ 208447 h 531203"/>
                  <a:gd name="connsiteX42" fmla="*/ 286445 w 531202"/>
                  <a:gd name="connsiteY42" fmla="*/ 216516 h 531203"/>
                  <a:gd name="connsiteX43" fmla="*/ 394031 w 531202"/>
                  <a:gd name="connsiteY43" fmla="*/ 108930 h 531203"/>
                  <a:gd name="connsiteX44" fmla="*/ 389997 w 531202"/>
                  <a:gd name="connsiteY44" fmla="*/ 73965 h 531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531202" h="531203">
                    <a:moveTo>
                      <a:pt x="255516" y="114309"/>
                    </a:moveTo>
                    <a:cubicBezTo>
                      <a:pt x="283084" y="114309"/>
                      <a:pt x="308636" y="121033"/>
                      <a:pt x="331498" y="133136"/>
                    </a:cubicBezTo>
                    <a:lnTo>
                      <a:pt x="301239" y="163395"/>
                    </a:lnTo>
                    <a:cubicBezTo>
                      <a:pt x="287119" y="158015"/>
                      <a:pt x="271654" y="154653"/>
                      <a:pt x="255516" y="154653"/>
                    </a:cubicBezTo>
                    <a:cubicBezTo>
                      <a:pt x="188946" y="154653"/>
                      <a:pt x="134481" y="209118"/>
                      <a:pt x="134481" y="275688"/>
                    </a:cubicBezTo>
                    <a:cubicBezTo>
                      <a:pt x="134481" y="342256"/>
                      <a:pt x="188946" y="396721"/>
                      <a:pt x="255516" y="396721"/>
                    </a:cubicBezTo>
                    <a:cubicBezTo>
                      <a:pt x="322084" y="396721"/>
                      <a:pt x="376549" y="342256"/>
                      <a:pt x="376549" y="275688"/>
                    </a:cubicBezTo>
                    <a:cubicBezTo>
                      <a:pt x="376549" y="259550"/>
                      <a:pt x="373859" y="244084"/>
                      <a:pt x="367808" y="229963"/>
                    </a:cubicBezTo>
                    <a:lnTo>
                      <a:pt x="398066" y="199705"/>
                    </a:lnTo>
                    <a:cubicBezTo>
                      <a:pt x="410169" y="222567"/>
                      <a:pt x="416894" y="248118"/>
                      <a:pt x="416894" y="275688"/>
                    </a:cubicBezTo>
                    <a:cubicBezTo>
                      <a:pt x="416894" y="364446"/>
                      <a:pt x="344274" y="437066"/>
                      <a:pt x="255516" y="437066"/>
                    </a:cubicBezTo>
                    <a:cubicBezTo>
                      <a:pt x="166757" y="437066"/>
                      <a:pt x="94137" y="364446"/>
                      <a:pt x="94137" y="275688"/>
                    </a:cubicBezTo>
                    <a:cubicBezTo>
                      <a:pt x="94137" y="186929"/>
                      <a:pt x="166757" y="114309"/>
                      <a:pt x="255516" y="114309"/>
                    </a:cubicBezTo>
                    <a:close/>
                    <a:moveTo>
                      <a:pt x="255516" y="20172"/>
                    </a:moveTo>
                    <a:cubicBezTo>
                      <a:pt x="299222" y="20172"/>
                      <a:pt x="339567" y="30931"/>
                      <a:pt x="375877" y="49758"/>
                    </a:cubicBezTo>
                    <a:lnTo>
                      <a:pt x="371170" y="54465"/>
                    </a:lnTo>
                    <a:lnTo>
                      <a:pt x="361756" y="63878"/>
                    </a:lnTo>
                    <a:lnTo>
                      <a:pt x="363773" y="77327"/>
                    </a:lnTo>
                    <a:lnTo>
                      <a:pt x="365118" y="90775"/>
                    </a:lnTo>
                    <a:cubicBezTo>
                      <a:pt x="332843" y="71275"/>
                      <a:pt x="295188" y="60516"/>
                      <a:pt x="255516" y="60516"/>
                    </a:cubicBezTo>
                    <a:cubicBezTo>
                      <a:pt x="137171" y="60516"/>
                      <a:pt x="40344" y="157343"/>
                      <a:pt x="40344" y="275688"/>
                    </a:cubicBezTo>
                    <a:cubicBezTo>
                      <a:pt x="40344" y="394031"/>
                      <a:pt x="137171" y="490858"/>
                      <a:pt x="255516" y="490858"/>
                    </a:cubicBezTo>
                    <a:cubicBezTo>
                      <a:pt x="373859" y="490858"/>
                      <a:pt x="470686" y="394031"/>
                      <a:pt x="470686" y="275688"/>
                    </a:cubicBezTo>
                    <a:cubicBezTo>
                      <a:pt x="470686" y="235342"/>
                      <a:pt x="459255" y="198360"/>
                      <a:pt x="440428" y="166084"/>
                    </a:cubicBezTo>
                    <a:lnTo>
                      <a:pt x="454548" y="168102"/>
                    </a:lnTo>
                    <a:lnTo>
                      <a:pt x="467324" y="169446"/>
                    </a:lnTo>
                    <a:lnTo>
                      <a:pt x="476065" y="160033"/>
                    </a:lnTo>
                    <a:lnTo>
                      <a:pt x="480772" y="155998"/>
                    </a:lnTo>
                    <a:cubicBezTo>
                      <a:pt x="500272" y="191636"/>
                      <a:pt x="511031" y="231980"/>
                      <a:pt x="511031" y="275688"/>
                    </a:cubicBezTo>
                    <a:cubicBezTo>
                      <a:pt x="511031" y="416893"/>
                      <a:pt x="396721" y="531203"/>
                      <a:pt x="255516" y="531203"/>
                    </a:cubicBezTo>
                    <a:cubicBezTo>
                      <a:pt x="114309" y="531203"/>
                      <a:pt x="0" y="416893"/>
                      <a:pt x="0" y="275688"/>
                    </a:cubicBezTo>
                    <a:cubicBezTo>
                      <a:pt x="0" y="134481"/>
                      <a:pt x="114309" y="20172"/>
                      <a:pt x="255516" y="20172"/>
                    </a:cubicBezTo>
                    <a:close/>
                    <a:moveTo>
                      <a:pt x="463961" y="0"/>
                    </a:moveTo>
                    <a:lnTo>
                      <a:pt x="470685" y="60517"/>
                    </a:lnTo>
                    <a:lnTo>
                      <a:pt x="531202" y="67241"/>
                    </a:lnTo>
                    <a:lnTo>
                      <a:pt x="457237" y="141206"/>
                    </a:lnTo>
                    <a:lnTo>
                      <a:pt x="422272" y="137171"/>
                    </a:lnTo>
                    <a:lnTo>
                      <a:pt x="314686" y="244757"/>
                    </a:lnTo>
                    <a:cubicBezTo>
                      <a:pt x="319393" y="254171"/>
                      <a:pt x="322082" y="264257"/>
                      <a:pt x="322082" y="275688"/>
                    </a:cubicBezTo>
                    <a:cubicBezTo>
                      <a:pt x="322082" y="312670"/>
                      <a:pt x="291824" y="342929"/>
                      <a:pt x="254842" y="342929"/>
                    </a:cubicBezTo>
                    <a:cubicBezTo>
                      <a:pt x="217859" y="342929"/>
                      <a:pt x="187601" y="312670"/>
                      <a:pt x="187601" y="275688"/>
                    </a:cubicBezTo>
                    <a:cubicBezTo>
                      <a:pt x="187601" y="238706"/>
                      <a:pt x="217859" y="208447"/>
                      <a:pt x="254842" y="208447"/>
                    </a:cubicBezTo>
                    <a:cubicBezTo>
                      <a:pt x="266273" y="208447"/>
                      <a:pt x="277031" y="211809"/>
                      <a:pt x="286445" y="216516"/>
                    </a:cubicBezTo>
                    <a:lnTo>
                      <a:pt x="394031" y="108930"/>
                    </a:lnTo>
                    <a:lnTo>
                      <a:pt x="389997" y="73965"/>
                    </a:lnTo>
                    <a:close/>
                  </a:path>
                </a:pathLst>
              </a:custGeom>
              <a:solidFill>
                <a:schemeClr val="accent2"/>
              </a:solidFill>
              <a:ln w="6648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4596C3E6-6DF7-40FA-99C0-3A086045127F}"/>
              </a:ext>
            </a:extLst>
          </p:cNvPr>
          <p:cNvSpPr txBox="1"/>
          <p:nvPr/>
        </p:nvSpPr>
        <p:spPr>
          <a:xfrm>
            <a:off x="1277258" y="400392"/>
            <a:ext cx="963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dirty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Project Life </a:t>
            </a:r>
            <a:r>
              <a:rPr lang="en-US" sz="48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Cycle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34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</TotalTime>
  <Words>663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游ゴシック</vt:lpstr>
      <vt:lpstr>Arial</vt:lpstr>
      <vt:lpstr>Calibri</vt:lpstr>
      <vt:lpstr>Calibri Light</vt:lpstr>
      <vt:lpstr>FontAwesome</vt:lpstr>
      <vt:lpstr>Lato Light</vt:lpstr>
      <vt:lpstr>Montserrat</vt:lpstr>
      <vt:lpstr>Poppins</vt:lpstr>
      <vt:lpstr>Poppins ExtraLight</vt:lpstr>
      <vt:lpstr>Segoe UI 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Shaheer Khan</dc:creator>
  <cp:lastModifiedBy>Windows User</cp:lastModifiedBy>
  <cp:revision>53</cp:revision>
  <dcterms:created xsi:type="dcterms:W3CDTF">2019-08-30T03:34:29Z</dcterms:created>
  <dcterms:modified xsi:type="dcterms:W3CDTF">2020-05-30T04:40:26Z</dcterms:modified>
</cp:coreProperties>
</file>