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1.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Ex1.xml" ContentType="application/vnd.ms-office.chartex+xml"/>
  <Override PartName="/ppt/charts/style13.xml" ContentType="application/vnd.ms-office.chartstyle+xml"/>
  <Override PartName="/ppt/charts/colors13.xml" ContentType="application/vnd.ms-office.chartcolorstyle+xml"/>
  <Override PartName="/ppt/charts/chart13.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4.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xml" ContentType="application/vnd.openxmlformats-officedocument.presentationml.notesSlide+xml"/>
  <Override PartName="/ppt/charts/chart15.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6.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7.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8.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19.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0.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1.xml" ContentType="application/vnd.openxmlformats-officedocument.drawingml.chart+xml"/>
  <Override PartName="/ppt/charts/style22.xml" ContentType="application/vnd.ms-office.chartstyle+xml"/>
  <Override PartName="/ppt/charts/colors2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683" r:id="rId2"/>
    <p:sldId id="684" r:id="rId3"/>
    <p:sldId id="685" r:id="rId4"/>
    <p:sldId id="686" r:id="rId5"/>
    <p:sldId id="687" r:id="rId6"/>
    <p:sldId id="688" r:id="rId7"/>
    <p:sldId id="689" r:id="rId8"/>
    <p:sldId id="690" r:id="rId9"/>
    <p:sldId id="691" r:id="rId10"/>
    <p:sldId id="692" r:id="rId11"/>
  </p:sldIdLst>
  <p:sldSz cx="12192000" cy="6858000"/>
  <p:notesSz cx="6858000" cy="9144000"/>
  <p:defaultText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73A3"/>
    <a:srgbClr val="61DEA8"/>
    <a:srgbClr val="FFFFFF"/>
    <a:srgbClr val="70AD47"/>
    <a:srgbClr val="6AA8C6"/>
    <a:srgbClr val="6ACFE4"/>
    <a:srgbClr val="2DAEE0"/>
    <a:srgbClr val="2DADE0"/>
    <a:srgbClr val="409492"/>
    <a:srgbClr val="46A1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370" autoAdjust="0"/>
    <p:restoredTop sz="94660"/>
  </p:normalViewPr>
  <p:slideViewPr>
    <p:cSldViewPr snapToGrid="0" showGuides="1">
      <p:cViewPr varScale="1">
        <p:scale>
          <a:sx n="101" d="100"/>
          <a:sy n="101" d="100"/>
        </p:scale>
        <p:origin x="144" y="34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package" Target="../embeddings/_____Microsoft_Excel9.xlsx"/></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_____Microsoft_Excel10.xlsx"/></Relationships>
</file>

<file path=ppt/charts/_rels/chart12.xml.rels><?xml version="1.0" encoding="UTF-8" standalone="yes"?>
<Relationships xmlns="http://schemas.openxmlformats.org/package/2006/relationships"><Relationship Id="rId3" Type="http://schemas.openxmlformats.org/officeDocument/2006/relationships/package" Target="../embeddings/_____Microsoft_Excel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_____Microsoft_Excel13.xlsx"/><Relationship Id="rId2" Type="http://schemas.microsoft.com/office/2011/relationships/chartColorStyle" Target="colors14.xml"/><Relationship Id="rId1" Type="http://schemas.microsoft.com/office/2011/relationships/chartStyle" Target="style14.xml"/></Relationships>
</file>

<file path=ppt/charts/_rels/chart14.xml.rels><?xml version="1.0" encoding="UTF-8" standalone="yes"?>
<Relationships xmlns="http://schemas.openxmlformats.org/package/2006/relationships"><Relationship Id="rId3" Type="http://schemas.openxmlformats.org/officeDocument/2006/relationships/package" Target="../embeddings/_____Microsoft_Excel14.xlsx"/><Relationship Id="rId2" Type="http://schemas.microsoft.com/office/2011/relationships/chartColorStyle" Target="colors15.xml"/><Relationship Id="rId1" Type="http://schemas.microsoft.com/office/2011/relationships/chartStyle" Target="style15.xml"/></Relationships>
</file>

<file path=ppt/charts/_rels/chart15.xml.rels><?xml version="1.0" encoding="UTF-8" standalone="yes"?>
<Relationships xmlns="http://schemas.openxmlformats.org/package/2006/relationships"><Relationship Id="rId3" Type="http://schemas.openxmlformats.org/officeDocument/2006/relationships/package" Target="../embeddings/_____Microsoft_Excel15.xlsx"/><Relationship Id="rId2" Type="http://schemas.microsoft.com/office/2011/relationships/chartColorStyle" Target="colors16.xml"/><Relationship Id="rId1" Type="http://schemas.microsoft.com/office/2011/relationships/chartStyle" Target="style16.xml"/></Relationships>
</file>

<file path=ppt/charts/_rels/chart16.xml.rels><?xml version="1.0" encoding="UTF-8" standalone="yes"?>
<Relationships xmlns="http://schemas.openxmlformats.org/package/2006/relationships"><Relationship Id="rId3" Type="http://schemas.openxmlformats.org/officeDocument/2006/relationships/package" Target="../embeddings/_____Microsoft_Excel16.xlsx"/><Relationship Id="rId2" Type="http://schemas.microsoft.com/office/2011/relationships/chartColorStyle" Target="colors17.xml"/><Relationship Id="rId1" Type="http://schemas.microsoft.com/office/2011/relationships/chartStyle" Target="style17.xml"/></Relationships>
</file>

<file path=ppt/charts/_rels/chart17.xml.rels><?xml version="1.0" encoding="UTF-8" standalone="yes"?>
<Relationships xmlns="http://schemas.openxmlformats.org/package/2006/relationships"><Relationship Id="rId3" Type="http://schemas.openxmlformats.org/officeDocument/2006/relationships/package" Target="../embeddings/_____Microsoft_Excel17.xlsx"/><Relationship Id="rId2" Type="http://schemas.microsoft.com/office/2011/relationships/chartColorStyle" Target="colors18.xml"/><Relationship Id="rId1" Type="http://schemas.microsoft.com/office/2011/relationships/chartStyle" Target="style18.xml"/></Relationships>
</file>

<file path=ppt/charts/_rels/chart18.xml.rels><?xml version="1.0" encoding="UTF-8" standalone="yes"?>
<Relationships xmlns="http://schemas.openxmlformats.org/package/2006/relationships"><Relationship Id="rId3" Type="http://schemas.openxmlformats.org/officeDocument/2006/relationships/package" Target="../embeddings/_____Microsoft_Excel18.xlsx"/><Relationship Id="rId2" Type="http://schemas.microsoft.com/office/2011/relationships/chartColorStyle" Target="colors19.xml"/><Relationship Id="rId1" Type="http://schemas.microsoft.com/office/2011/relationships/chartStyle" Target="style19.xml"/></Relationships>
</file>

<file path=ppt/charts/_rels/chart19.xml.rels><?xml version="1.0" encoding="UTF-8" standalone="yes"?>
<Relationships xmlns="http://schemas.openxmlformats.org/package/2006/relationships"><Relationship Id="rId3" Type="http://schemas.openxmlformats.org/officeDocument/2006/relationships/package" Target="../embeddings/_____Microsoft_Excel19.xlsx"/><Relationship Id="rId2" Type="http://schemas.microsoft.com/office/2011/relationships/chartColorStyle" Target="colors20.xml"/><Relationship Id="rId1" Type="http://schemas.microsoft.com/office/2011/relationships/chartStyle" Target="style20.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_____Microsoft_Excel20.xlsx"/><Relationship Id="rId2" Type="http://schemas.microsoft.com/office/2011/relationships/chartColorStyle" Target="colors21.xml"/><Relationship Id="rId1" Type="http://schemas.microsoft.com/office/2011/relationships/chartStyle" Target="style21.xml"/></Relationships>
</file>

<file path=ppt/charts/_rels/chart21.xml.rels><?xml version="1.0" encoding="UTF-8" standalone="yes"?>
<Relationships xmlns="http://schemas.openxmlformats.org/package/2006/relationships"><Relationship Id="rId3" Type="http://schemas.openxmlformats.org/officeDocument/2006/relationships/package" Target="../embeddings/_____Microsoft_Excel21.xlsx"/><Relationship Id="rId2" Type="http://schemas.microsoft.com/office/2011/relationships/chartColorStyle" Target="colors22.xml"/><Relationship Id="rId1" Type="http://schemas.microsoft.com/office/2011/relationships/chartStyle" Target="style2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____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_____Microsoft_Excel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_____Microsoft_Excel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_____Microsoft_Excel6.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_____Microsoft_Excel7.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_____Microsoft_Excel8.xlsx"/></Relationships>
</file>

<file path=ppt/charts/_rels/chartEx1.xml.rels><?xml version="1.0" encoding="UTF-8" standalone="yes"?>
<Relationships xmlns="http://schemas.openxmlformats.org/package/2006/relationships"><Relationship Id="rId3" Type="http://schemas.microsoft.com/office/2011/relationships/chartColorStyle" Target="colors13.xml"/><Relationship Id="rId2" Type="http://schemas.microsoft.com/office/2011/relationships/chartStyle" Target="style13.xml"/><Relationship Id="rId1" Type="http://schemas.openxmlformats.org/officeDocument/2006/relationships/package" Target="../embeddings/_____Microsoft_Excel1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5671166104237E-2"/>
          <c:y val="4.7509818961426128E-2"/>
          <c:w val="0.93072540039637908"/>
          <c:h val="0.86095821632511971"/>
        </c:manualLayout>
      </c:layout>
      <c:lineChart>
        <c:grouping val="stacked"/>
        <c:varyColors val="0"/>
        <c:ser>
          <c:idx val="0"/>
          <c:order val="0"/>
          <c:tx>
            <c:strRef>
              <c:f>Sheet1!$B$1</c:f>
              <c:strCache>
                <c:ptCount val="1"/>
                <c:pt idx="0">
                  <c:v>Series 1</c:v>
                </c:pt>
              </c:strCache>
            </c:strRef>
          </c:tx>
          <c:spPr>
            <a:ln w="28575" cap="rnd">
              <a:solidFill>
                <a:schemeClr val="accent1"/>
              </a:solidFill>
              <a:round/>
            </a:ln>
            <a:effectLst/>
          </c:spPr>
          <c:marker>
            <c:symbol val="none"/>
          </c:marker>
          <c:cat>
            <c:numRef>
              <c:f>Sheet1!$A$2:$A$5</c:f>
              <c:numCache>
                <c:formatCode>m/d/yyyy</c:formatCode>
                <c:ptCount val="4"/>
                <c:pt idx="0">
                  <c:v>42888</c:v>
                </c:pt>
                <c:pt idx="1">
                  <c:v>42889</c:v>
                </c:pt>
                <c:pt idx="2">
                  <c:v>42890</c:v>
                </c:pt>
                <c:pt idx="3">
                  <c:v>42891</c:v>
                </c:pt>
              </c:numCache>
            </c:num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A851-4FF3-B8B0-4EB760FF34D6}"/>
            </c:ext>
          </c:extLst>
        </c:ser>
        <c:ser>
          <c:idx val="1"/>
          <c:order val="1"/>
          <c:tx>
            <c:strRef>
              <c:f>Sheet1!$C$1</c:f>
              <c:strCache>
                <c:ptCount val="1"/>
                <c:pt idx="0">
                  <c:v>Series 2</c:v>
                </c:pt>
              </c:strCache>
            </c:strRef>
          </c:tx>
          <c:spPr>
            <a:ln w="28575" cap="rnd">
              <a:solidFill>
                <a:schemeClr val="accent2"/>
              </a:solidFill>
              <a:round/>
            </a:ln>
            <a:effectLst/>
          </c:spPr>
          <c:marker>
            <c:symbol val="none"/>
          </c:marker>
          <c:cat>
            <c:numRef>
              <c:f>Sheet1!$A$2:$A$5</c:f>
              <c:numCache>
                <c:formatCode>m/d/yyyy</c:formatCode>
                <c:ptCount val="4"/>
                <c:pt idx="0">
                  <c:v>42888</c:v>
                </c:pt>
                <c:pt idx="1">
                  <c:v>42889</c:v>
                </c:pt>
                <c:pt idx="2">
                  <c:v>42890</c:v>
                </c:pt>
                <c:pt idx="3">
                  <c:v>42891</c:v>
                </c:pt>
              </c:numCache>
            </c:num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A851-4FF3-B8B0-4EB760FF34D6}"/>
            </c:ext>
          </c:extLst>
        </c:ser>
        <c:ser>
          <c:idx val="2"/>
          <c:order val="2"/>
          <c:tx>
            <c:strRef>
              <c:f>Sheet1!$D$1</c:f>
              <c:strCache>
                <c:ptCount val="1"/>
                <c:pt idx="0">
                  <c:v>Series 3</c:v>
                </c:pt>
              </c:strCache>
            </c:strRef>
          </c:tx>
          <c:spPr>
            <a:ln w="28575" cap="rnd">
              <a:solidFill>
                <a:srgbClr val="FFC000"/>
              </a:solidFill>
              <a:round/>
            </a:ln>
            <a:effectLst/>
          </c:spPr>
          <c:marker>
            <c:symbol val="circle"/>
            <c:size val="5"/>
            <c:spPr>
              <a:solidFill>
                <a:srgbClr val="ED8513"/>
              </a:solidFill>
              <a:ln w="9525">
                <a:solidFill>
                  <a:srgbClr val="FFC000"/>
                </a:solidFill>
              </a:ln>
              <a:effectLst/>
            </c:spPr>
          </c:marker>
          <c:dPt>
            <c:idx val="1"/>
            <c:marker>
              <c:symbol val="circle"/>
              <c:size val="5"/>
              <c:spPr>
                <a:solidFill>
                  <a:srgbClr val="ED8513"/>
                </a:solidFill>
                <a:ln w="9525">
                  <a:solidFill>
                    <a:srgbClr val="ED8513"/>
                  </a:solidFill>
                </a:ln>
                <a:effectLst/>
              </c:spPr>
            </c:marker>
            <c:bubble3D val="0"/>
            <c:spPr>
              <a:ln w="28575" cap="rnd">
                <a:solidFill>
                  <a:srgbClr val="ED8513"/>
                </a:solidFill>
                <a:round/>
              </a:ln>
              <a:effectLst/>
            </c:spPr>
            <c:extLst>
              <c:ext xmlns:c16="http://schemas.microsoft.com/office/drawing/2014/chart" uri="{C3380CC4-5D6E-409C-BE32-E72D297353CC}">
                <c16:uniqueId val="{00000003-A851-4FF3-B8B0-4EB760FF34D6}"/>
              </c:ext>
            </c:extLst>
          </c:dPt>
          <c:dPt>
            <c:idx val="2"/>
            <c:marker>
              <c:symbol val="circle"/>
              <c:size val="5"/>
              <c:spPr>
                <a:solidFill>
                  <a:srgbClr val="ED8513"/>
                </a:solidFill>
                <a:ln w="9525">
                  <a:solidFill>
                    <a:srgbClr val="ED8513"/>
                  </a:solidFill>
                </a:ln>
                <a:effectLst/>
              </c:spPr>
            </c:marker>
            <c:bubble3D val="0"/>
            <c:spPr>
              <a:ln w="28575" cap="rnd">
                <a:solidFill>
                  <a:srgbClr val="ED8513"/>
                </a:solidFill>
                <a:round/>
              </a:ln>
              <a:effectLst/>
            </c:spPr>
            <c:extLst>
              <c:ext xmlns:c16="http://schemas.microsoft.com/office/drawing/2014/chart" uri="{C3380CC4-5D6E-409C-BE32-E72D297353CC}">
                <c16:uniqueId val="{00000005-A851-4FF3-B8B0-4EB760FF34D6}"/>
              </c:ext>
            </c:extLst>
          </c:dPt>
          <c:dPt>
            <c:idx val="3"/>
            <c:marker>
              <c:symbol val="circle"/>
              <c:size val="5"/>
              <c:spPr>
                <a:solidFill>
                  <a:srgbClr val="ED8513"/>
                </a:solidFill>
                <a:ln w="9525">
                  <a:solidFill>
                    <a:srgbClr val="ED8513"/>
                  </a:solidFill>
                </a:ln>
                <a:effectLst/>
              </c:spPr>
            </c:marker>
            <c:bubble3D val="0"/>
            <c:spPr>
              <a:ln w="28575" cap="rnd">
                <a:solidFill>
                  <a:srgbClr val="ED8513"/>
                </a:solidFill>
                <a:round/>
              </a:ln>
              <a:effectLst/>
            </c:spPr>
            <c:extLst>
              <c:ext xmlns:c16="http://schemas.microsoft.com/office/drawing/2014/chart" uri="{C3380CC4-5D6E-409C-BE32-E72D297353CC}">
                <c16:uniqueId val="{00000007-A851-4FF3-B8B0-4EB760FF34D6}"/>
              </c:ext>
            </c:extLst>
          </c:dPt>
          <c:cat>
            <c:numRef>
              <c:f>Sheet1!$A$2:$A$5</c:f>
              <c:numCache>
                <c:formatCode>m/d/yyyy</c:formatCode>
                <c:ptCount val="4"/>
                <c:pt idx="0">
                  <c:v>42888</c:v>
                </c:pt>
                <c:pt idx="1">
                  <c:v>42889</c:v>
                </c:pt>
                <c:pt idx="2">
                  <c:v>42890</c:v>
                </c:pt>
                <c:pt idx="3">
                  <c:v>42891</c:v>
                </c:pt>
              </c:numCache>
            </c:num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8-A851-4FF3-B8B0-4EB760FF34D6}"/>
            </c:ext>
          </c:extLst>
        </c:ser>
        <c:dLbls>
          <c:showLegendKey val="0"/>
          <c:showVal val="0"/>
          <c:showCatName val="0"/>
          <c:showSerName val="0"/>
          <c:showPercent val="0"/>
          <c:showBubbleSize val="0"/>
        </c:dLbls>
        <c:smooth val="0"/>
        <c:axId val="668510776"/>
        <c:axId val="668511104"/>
      </c:lineChart>
      <c:dateAx>
        <c:axId val="668510776"/>
        <c:scaling>
          <c:orientation val="minMax"/>
        </c:scaling>
        <c:delete val="0"/>
        <c:axPos val="b"/>
        <c:numFmt formatCode="m/d/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668511104"/>
        <c:crosses val="autoZero"/>
        <c:auto val="1"/>
        <c:lblOffset val="100"/>
        <c:baseTimeUnit val="days"/>
      </c:dateAx>
      <c:valAx>
        <c:axId val="6685111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8510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CD22-439C-8BAF-6EBC471C0102}"/>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CD22-439C-8BAF-6EBC471C0102}"/>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CD22-439C-8BAF-6EBC471C0102}"/>
            </c:ext>
          </c:extLst>
        </c:ser>
        <c:dLbls>
          <c:showLegendKey val="0"/>
          <c:showVal val="0"/>
          <c:showCatName val="0"/>
          <c:showSerName val="0"/>
          <c:showPercent val="0"/>
          <c:showBubbleSize val="0"/>
        </c:dLbls>
        <c:gapWidth val="182"/>
        <c:axId val="521533936"/>
        <c:axId val="521532952"/>
      </c:barChart>
      <c:catAx>
        <c:axId val="5215339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1532952"/>
        <c:crosses val="autoZero"/>
        <c:auto val="1"/>
        <c:lblAlgn val="ctr"/>
        <c:lblOffset val="100"/>
        <c:noMultiLvlLbl val="0"/>
      </c:catAx>
      <c:valAx>
        <c:axId val="5215329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15339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Chart Title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92E-48C8-B5AD-DC2F5F35A09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92E-48C8-B5AD-DC2F5F35A09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92E-48C8-B5AD-DC2F5F35A09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92E-48C8-B5AD-DC2F5F35A09E}"/>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992E-48C8-B5AD-DC2F5F35A09E}"/>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Chart Title</a:t>
            </a:r>
          </a:p>
        </c:rich>
      </c:tx>
      <c:layout>
        <c:manualLayout>
          <c:xMode val="edge"/>
          <c:yMode val="edge"/>
          <c:x val="0.24762467191601051"/>
          <c:y val="2.9069774835137754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Sales</c:v>
                </c:pt>
              </c:strCache>
            </c:strRef>
          </c:tx>
          <c:dPt>
            <c:idx val="0"/>
            <c:bubble3D val="0"/>
            <c:spPr>
              <a:solidFill>
                <a:schemeClr val="accent6"/>
              </a:solidFill>
              <a:ln w="19050">
                <a:solidFill>
                  <a:schemeClr val="lt1"/>
                </a:solidFill>
              </a:ln>
              <a:effectLst/>
            </c:spPr>
            <c:extLst>
              <c:ext xmlns:c16="http://schemas.microsoft.com/office/drawing/2014/chart" uri="{C3380CC4-5D6E-409C-BE32-E72D297353CC}">
                <c16:uniqueId val="{00000001-A41B-48CA-A83D-42F5F1F883BA}"/>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A41B-48CA-A83D-42F5F1F883BA}"/>
              </c:ext>
            </c:extLst>
          </c:dPt>
          <c:dPt>
            <c:idx val="2"/>
            <c:bubble3D val="0"/>
            <c:spPr>
              <a:solidFill>
                <a:srgbClr val="8CD65C"/>
              </a:solidFill>
              <a:ln w="19050">
                <a:solidFill>
                  <a:schemeClr val="lt1"/>
                </a:solidFill>
              </a:ln>
              <a:effectLst/>
            </c:spPr>
            <c:extLst>
              <c:ext xmlns:c16="http://schemas.microsoft.com/office/drawing/2014/chart" uri="{C3380CC4-5D6E-409C-BE32-E72D297353CC}">
                <c16:uniqueId val="{00000005-A41B-48CA-A83D-42F5F1F883BA}"/>
              </c:ext>
            </c:extLst>
          </c:dPt>
          <c:dPt>
            <c:idx val="3"/>
            <c:bubble3D val="0"/>
            <c:spPr>
              <a:solidFill>
                <a:srgbClr val="37A6B5"/>
              </a:solidFill>
              <a:ln w="19050">
                <a:solidFill>
                  <a:schemeClr val="lt1"/>
                </a:solidFill>
              </a:ln>
              <a:effectLst/>
            </c:spPr>
            <c:extLst>
              <c:ext xmlns:c16="http://schemas.microsoft.com/office/drawing/2014/chart" uri="{C3380CC4-5D6E-409C-BE32-E72D297353CC}">
                <c16:uniqueId val="{00000007-A41B-48CA-A83D-42F5F1F883BA}"/>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A41B-48CA-A83D-42F5F1F883BA}"/>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en-US"/>
        </a:p>
      </c:txPr>
    </c:title>
    <c:autoTitleDeleted val="0"/>
    <c:plotArea>
      <c:layout/>
      <c:ofPieChart>
        <c:ofPieType val="bar"/>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A2E9-4C3B-A3AC-510B474242EB}"/>
              </c:ext>
            </c:extLst>
          </c:dPt>
          <c:dPt>
            <c:idx val="1"/>
            <c:bubble3D val="0"/>
            <c:spPr>
              <a:solidFill>
                <a:schemeClr val="accent2"/>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A2E9-4C3B-A3AC-510B474242EB}"/>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A2E9-4C3B-A3AC-510B474242EB}"/>
              </c:ext>
            </c:extLst>
          </c:dPt>
          <c:dPt>
            <c:idx val="3"/>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7-A2E9-4C3B-A3AC-510B474242EB}"/>
              </c:ext>
            </c:extLst>
          </c:dPt>
          <c:dPt>
            <c:idx val="4"/>
            <c:bubble3D val="0"/>
            <c:spPr>
              <a:solidFill>
                <a:schemeClr val="accent5"/>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9-A2E9-4C3B-A3AC-510B474242EB}"/>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F1A4-44AE-A5A9-7BB6A298211C}"/>
            </c:ext>
          </c:extLst>
        </c:ser>
        <c:dLbls>
          <c:dLblPos val="inEnd"/>
          <c:showLegendKey val="0"/>
          <c:showVal val="0"/>
          <c:showCatName val="0"/>
          <c:showSerName val="0"/>
          <c:showPercent val="1"/>
          <c:showBubbleSize val="0"/>
          <c:showLeaderLines val="1"/>
        </c:dLbls>
        <c:gapWidth val="100"/>
        <c:secondPieSize val="75"/>
        <c:serLines>
          <c:spPr>
            <a:ln w="9525" cap="flat" cmpd="sng" algn="ctr">
              <a:solidFill>
                <a:schemeClr val="dk1">
                  <a:lumMod val="35000"/>
                  <a:lumOff val="65000"/>
                </a:schemeClr>
              </a:solidFill>
              <a:round/>
            </a:ln>
            <a:effectLst/>
          </c:spPr>
        </c:serLines>
      </c:of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lumMod val="95000"/>
        </a:schemeClr>
      </a:fgClr>
      <a:bgClr>
        <a:schemeClr val="lt1"/>
      </a:bgClr>
    </a:pattFill>
    <a:ln w="9525" cap="flat" cmpd="sng" algn="ctr">
      <a:solidFill>
        <a:schemeClr val="tx1">
          <a:lumMod val="50000"/>
          <a:lumOff val="50000"/>
        </a:schemeClr>
      </a:solidFill>
      <a:round/>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ln>
              <a:noFill/>
            </a:ln>
            <a:effectLst>
              <a:softEdge rad="25400"/>
            </a:effectLst>
          </c:spPr>
          <c:explosion val="2"/>
          <c:dPt>
            <c:idx val="0"/>
            <c:bubble3D val="0"/>
            <c:spPr>
              <a:solidFill>
                <a:schemeClr val="accent1"/>
              </a:solidFill>
              <a:ln w="19050">
                <a:noFill/>
              </a:ln>
              <a:effectLst>
                <a:softEdge rad="25400"/>
              </a:effectLst>
            </c:spPr>
            <c:extLst>
              <c:ext xmlns:c16="http://schemas.microsoft.com/office/drawing/2014/chart" uri="{C3380CC4-5D6E-409C-BE32-E72D297353CC}">
                <c16:uniqueId val="{00000001-2F71-4EE4-8F43-09B509E65D05}"/>
              </c:ext>
            </c:extLst>
          </c:dPt>
          <c:dPt>
            <c:idx val="1"/>
            <c:bubble3D val="0"/>
            <c:spPr>
              <a:solidFill>
                <a:schemeClr val="accent2"/>
              </a:solidFill>
              <a:ln w="19050">
                <a:noFill/>
              </a:ln>
              <a:effectLst>
                <a:softEdge rad="25400"/>
              </a:effectLst>
            </c:spPr>
            <c:extLst>
              <c:ext xmlns:c16="http://schemas.microsoft.com/office/drawing/2014/chart" uri="{C3380CC4-5D6E-409C-BE32-E72D297353CC}">
                <c16:uniqueId val="{00000003-2F71-4EE4-8F43-09B509E65D05}"/>
              </c:ext>
            </c:extLst>
          </c:dPt>
          <c:dPt>
            <c:idx val="2"/>
            <c:bubble3D val="0"/>
            <c:spPr>
              <a:solidFill>
                <a:schemeClr val="accent3"/>
              </a:solidFill>
              <a:ln w="19050">
                <a:noFill/>
              </a:ln>
              <a:effectLst>
                <a:softEdge rad="25400"/>
              </a:effectLst>
            </c:spPr>
            <c:extLst>
              <c:ext xmlns:c16="http://schemas.microsoft.com/office/drawing/2014/chart" uri="{C3380CC4-5D6E-409C-BE32-E72D297353CC}">
                <c16:uniqueId val="{00000005-2F71-4EE4-8F43-09B509E65D05}"/>
              </c:ext>
            </c:extLst>
          </c:dPt>
          <c:dPt>
            <c:idx val="3"/>
            <c:bubble3D val="0"/>
            <c:spPr>
              <a:solidFill>
                <a:schemeClr val="accent4"/>
              </a:solidFill>
              <a:ln w="19050">
                <a:noFill/>
              </a:ln>
              <a:effectLst>
                <a:softEdge rad="25400"/>
              </a:effectLst>
            </c:spPr>
            <c:extLst>
              <c:ext xmlns:c16="http://schemas.microsoft.com/office/drawing/2014/chart" uri="{C3380CC4-5D6E-409C-BE32-E72D297353CC}">
                <c16:uniqueId val="{00000007-2F71-4EE4-8F43-09B509E65D05}"/>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2F71-4EE4-8F43-09B509E65D05}"/>
            </c:ext>
          </c:extLst>
        </c:ser>
        <c:dLbls>
          <c:showLegendKey val="0"/>
          <c:showVal val="0"/>
          <c:showCatName val="0"/>
          <c:showSerName val="0"/>
          <c:showPercent val="0"/>
          <c:showBubbleSize val="0"/>
          <c:showLeaderLines val="1"/>
        </c:dLbls>
        <c:firstSliceAng val="204"/>
      </c:pieChart>
      <c:spPr>
        <a:noFill/>
        <a:ln>
          <a:solidFill>
            <a:schemeClr val="tx1">
              <a:lumMod val="50000"/>
              <a:lumOff val="50000"/>
            </a:schemeClr>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solidFill>
        <a:schemeClr val="tx1">
          <a:lumMod val="50000"/>
          <a:lumOff val="50000"/>
        </a:schemeClr>
      </a:solid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Lato Light" panose="020F0302020204030203" pitchFamily="34" charset="0"/>
                <a:ea typeface="+mn-ea"/>
                <a:cs typeface="+mn-cs"/>
              </a:defRPr>
            </a:pPr>
            <a:r>
              <a:rPr lang="en-US" sz="1600" dirty="0">
                <a:latin typeface="Lato Light" panose="020F0302020204030203" pitchFamily="34" charset="0"/>
              </a:rPr>
              <a:t>Chart Title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Lato Light" panose="020F0302020204030203" pitchFamily="34" charset="0"/>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239DCC"/>
              </a:solidFill>
              <a:ln>
                <a:noFill/>
              </a:ln>
              <a:effectLst/>
            </c:spPr>
            <c:extLst>
              <c:ext xmlns:c16="http://schemas.microsoft.com/office/drawing/2014/chart" uri="{C3380CC4-5D6E-409C-BE32-E72D297353CC}">
                <c16:uniqueId val="{00000003-BEE8-4577-815B-F55BDFE087FB}"/>
              </c:ext>
            </c:extLst>
          </c:dPt>
          <c:dPt>
            <c:idx val="1"/>
            <c:invertIfNegative val="0"/>
            <c:bubble3D val="0"/>
            <c:spPr>
              <a:solidFill>
                <a:srgbClr val="63BF8E"/>
              </a:solidFill>
              <a:ln>
                <a:noFill/>
              </a:ln>
              <a:effectLst/>
            </c:spPr>
            <c:extLst>
              <c:ext xmlns:c16="http://schemas.microsoft.com/office/drawing/2014/chart" uri="{C3380CC4-5D6E-409C-BE32-E72D297353CC}">
                <c16:uniqueId val="{00000004-BEE8-4577-815B-F55BDFE087FB}"/>
              </c:ext>
            </c:extLst>
          </c:dPt>
          <c:dPt>
            <c:idx val="2"/>
            <c:invertIfNegative val="0"/>
            <c:bubble3D val="0"/>
            <c:spPr>
              <a:solidFill>
                <a:srgbClr val="74C7E9"/>
              </a:solidFill>
              <a:ln>
                <a:noFill/>
              </a:ln>
              <a:effectLst/>
            </c:spPr>
            <c:extLst>
              <c:ext xmlns:c16="http://schemas.microsoft.com/office/drawing/2014/chart" uri="{C3380CC4-5D6E-409C-BE32-E72D297353CC}">
                <c16:uniqueId val="{00000005-BEE8-4577-815B-F55BDFE087FB}"/>
              </c:ext>
            </c:extLst>
          </c:dPt>
          <c:dPt>
            <c:idx val="3"/>
            <c:invertIfNegative val="0"/>
            <c:bubble3D val="0"/>
            <c:spPr>
              <a:solidFill>
                <a:srgbClr val="8AD65C"/>
              </a:solidFill>
              <a:ln>
                <a:noFill/>
              </a:ln>
              <a:effectLst/>
            </c:spPr>
            <c:extLst>
              <c:ext xmlns:c16="http://schemas.microsoft.com/office/drawing/2014/chart" uri="{C3380CC4-5D6E-409C-BE32-E72D297353CC}">
                <c16:uniqueId val="{00000006-BEE8-4577-815B-F55BDFE087FB}"/>
              </c:ext>
            </c:extLst>
          </c:dPt>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8</c:v>
                </c:pt>
                <c:pt idx="1">
                  <c:v>5</c:v>
                </c:pt>
                <c:pt idx="2">
                  <c:v>3</c:v>
                </c:pt>
                <c:pt idx="3">
                  <c:v>1.5</c:v>
                </c:pt>
              </c:numCache>
            </c:numRef>
          </c:val>
          <c:extLst>
            <c:ext xmlns:c16="http://schemas.microsoft.com/office/drawing/2014/chart" uri="{C3380CC4-5D6E-409C-BE32-E72D297353CC}">
              <c16:uniqueId val="{00000000-BEE8-4577-815B-F55BDFE087FB}"/>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numCache>
            </c:numRef>
          </c:val>
          <c:extLst>
            <c:ext xmlns:c16="http://schemas.microsoft.com/office/drawing/2014/chart" uri="{C3380CC4-5D6E-409C-BE32-E72D297353CC}">
              <c16:uniqueId val="{00000001-BEE8-4577-815B-F55BDFE087FB}"/>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numCache>
            </c:numRef>
          </c:val>
          <c:extLst>
            <c:ext xmlns:c16="http://schemas.microsoft.com/office/drawing/2014/chart" uri="{C3380CC4-5D6E-409C-BE32-E72D297353CC}">
              <c16:uniqueId val="{00000002-BEE8-4577-815B-F55BDFE087FB}"/>
            </c:ext>
          </c:extLst>
        </c:ser>
        <c:dLbls>
          <c:showLegendKey val="0"/>
          <c:showVal val="0"/>
          <c:showCatName val="0"/>
          <c:showSerName val="0"/>
          <c:showPercent val="0"/>
          <c:showBubbleSize val="0"/>
        </c:dLbls>
        <c:gapWidth val="219"/>
        <c:overlap val="-27"/>
        <c:axId val="369353328"/>
        <c:axId val="369352016"/>
      </c:barChart>
      <c:catAx>
        <c:axId val="369353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Lato Light" panose="020F0302020204030203" pitchFamily="34" charset="0"/>
                <a:ea typeface="+mn-ea"/>
                <a:cs typeface="+mn-cs"/>
              </a:defRPr>
            </a:pPr>
            <a:endParaRPr lang="en-US"/>
          </a:p>
        </c:txPr>
        <c:crossAx val="369352016"/>
        <c:crosses val="autoZero"/>
        <c:auto val="1"/>
        <c:lblAlgn val="ctr"/>
        <c:lblOffset val="100"/>
        <c:noMultiLvlLbl val="0"/>
      </c:catAx>
      <c:valAx>
        <c:axId val="369352016"/>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Lato" panose="020F0502020204030203" pitchFamily="34" charset="0"/>
                <a:ea typeface="+mn-ea"/>
                <a:cs typeface="+mn-cs"/>
              </a:defRPr>
            </a:pPr>
            <a:endParaRPr lang="en-US"/>
          </a:p>
        </c:txPr>
        <c:crossAx val="369353328"/>
        <c:crosses val="autoZero"/>
        <c:crossBetween val="between"/>
        <c:majorUnit val="5"/>
      </c:valAx>
      <c:spPr>
        <a:noFill/>
        <a:ln>
          <a:noFill/>
        </a:ln>
        <a:effectLst/>
      </c:spPr>
    </c:plotArea>
    <c:legend>
      <c:legendPos val="b"/>
      <c:legendEntry>
        <c:idx val="1"/>
        <c:delete val="1"/>
      </c:legendEntry>
      <c:legendEntry>
        <c:idx val="2"/>
        <c:delete val="1"/>
      </c:legendEntry>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Lato Light" panose="020F0302020204030203" pitchFamily="34" charset="0"/>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Lato Light" panose="020F0302020204030203" pitchFamily="34" charset="0"/>
                <a:ea typeface="+mn-ea"/>
                <a:cs typeface="+mn-cs"/>
              </a:defRPr>
            </a:pPr>
            <a:r>
              <a:rPr lang="en-US" sz="1600" dirty="0">
                <a:latin typeface="Lato Light" panose="020F0302020204030203" pitchFamily="34" charset="0"/>
              </a:rPr>
              <a:t>Chart Title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Lato Light" panose="020F0302020204030203" pitchFamily="34" charset="0"/>
              <a:ea typeface="+mn-ea"/>
              <a:cs typeface="+mn-cs"/>
            </a:defRPr>
          </a:pPr>
          <a:endParaRPr lang="en-US"/>
        </a:p>
      </c:txPr>
    </c:title>
    <c:autoTitleDeleted val="0"/>
    <c:plotArea>
      <c:layout/>
      <c:lineChart>
        <c:grouping val="standard"/>
        <c:varyColors val="0"/>
        <c:ser>
          <c:idx val="0"/>
          <c:order val="0"/>
          <c:tx>
            <c:strRef>
              <c:f>Sheet1!$B$1</c:f>
              <c:strCache>
                <c:ptCount val="1"/>
                <c:pt idx="0">
                  <c:v>Series 1</c:v>
                </c:pt>
              </c:strCache>
            </c:strRef>
          </c:tx>
          <c:spPr>
            <a:ln w="28575" cap="rnd">
              <a:solidFill>
                <a:srgbClr val="74C7E9"/>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1</c:v>
                </c:pt>
                <c:pt idx="1">
                  <c:v>5</c:v>
                </c:pt>
                <c:pt idx="2">
                  <c:v>2.5</c:v>
                </c:pt>
                <c:pt idx="3">
                  <c:v>1.5</c:v>
                </c:pt>
              </c:numCache>
            </c:numRef>
          </c:val>
          <c:smooth val="0"/>
          <c:extLst>
            <c:ext xmlns:c16="http://schemas.microsoft.com/office/drawing/2014/chart" uri="{C3380CC4-5D6E-409C-BE32-E72D297353CC}">
              <c16:uniqueId val="{00000000-4640-44A1-9E0E-62045830784C}"/>
            </c:ext>
          </c:extLst>
        </c:ser>
        <c:ser>
          <c:idx val="1"/>
          <c:order val="1"/>
          <c:tx>
            <c:strRef>
              <c:f>Sheet1!$C$1</c:f>
              <c:strCache>
                <c:ptCount val="1"/>
                <c:pt idx="0">
                  <c:v>Series 2</c:v>
                </c:pt>
              </c:strCache>
            </c:strRef>
          </c:tx>
          <c:spPr>
            <a:ln w="28575" cap="rnd">
              <a:solidFill>
                <a:srgbClr val="239DCC"/>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3.4</c:v>
                </c:pt>
                <c:pt idx="1">
                  <c:v>8</c:v>
                </c:pt>
                <c:pt idx="2">
                  <c:v>4</c:v>
                </c:pt>
                <c:pt idx="3">
                  <c:v>3.8</c:v>
                </c:pt>
              </c:numCache>
            </c:numRef>
          </c:val>
          <c:smooth val="0"/>
          <c:extLst>
            <c:ext xmlns:c16="http://schemas.microsoft.com/office/drawing/2014/chart" uri="{C3380CC4-5D6E-409C-BE32-E72D297353CC}">
              <c16:uniqueId val="{00000001-4640-44A1-9E0E-62045830784C}"/>
            </c:ext>
          </c:extLst>
        </c:ser>
        <c:ser>
          <c:idx val="2"/>
          <c:order val="2"/>
          <c:tx>
            <c:strRef>
              <c:f>Sheet1!$D$1</c:f>
              <c:strCache>
                <c:ptCount val="1"/>
                <c:pt idx="0">
                  <c:v>Series 3</c:v>
                </c:pt>
              </c:strCache>
            </c:strRef>
          </c:tx>
          <c:spPr>
            <a:ln w="28575" cap="rnd">
              <a:solidFill>
                <a:srgbClr val="8AD65C"/>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5</c:v>
                </c:pt>
                <c:pt idx="2">
                  <c:v>3</c:v>
                </c:pt>
                <c:pt idx="3">
                  <c:v>8</c:v>
                </c:pt>
              </c:numCache>
            </c:numRef>
          </c:val>
          <c:smooth val="0"/>
          <c:extLst>
            <c:ext xmlns:c16="http://schemas.microsoft.com/office/drawing/2014/chart" uri="{C3380CC4-5D6E-409C-BE32-E72D297353CC}">
              <c16:uniqueId val="{00000002-4640-44A1-9E0E-62045830784C}"/>
            </c:ext>
          </c:extLst>
        </c:ser>
        <c:dLbls>
          <c:showLegendKey val="0"/>
          <c:showVal val="0"/>
          <c:showCatName val="0"/>
          <c:showSerName val="0"/>
          <c:showPercent val="0"/>
          <c:showBubbleSize val="0"/>
        </c:dLbls>
        <c:smooth val="0"/>
        <c:axId val="776364784"/>
        <c:axId val="776365440"/>
      </c:lineChart>
      <c:catAx>
        <c:axId val="776364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Lato Light" panose="020F0302020204030203" pitchFamily="34" charset="0"/>
                <a:ea typeface="+mn-ea"/>
                <a:cs typeface="+mn-cs"/>
              </a:defRPr>
            </a:pPr>
            <a:endParaRPr lang="en-US"/>
          </a:p>
        </c:txPr>
        <c:crossAx val="776365440"/>
        <c:crosses val="autoZero"/>
        <c:auto val="1"/>
        <c:lblAlgn val="ctr"/>
        <c:lblOffset val="100"/>
        <c:noMultiLvlLbl val="0"/>
      </c:catAx>
      <c:valAx>
        <c:axId val="776365440"/>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Lato Light" panose="020F0302020204030203" pitchFamily="34" charset="0"/>
                <a:ea typeface="+mn-ea"/>
                <a:cs typeface="+mn-cs"/>
              </a:defRPr>
            </a:pPr>
            <a:endParaRPr lang="en-US"/>
          </a:p>
        </c:txPr>
        <c:crossAx val="776364784"/>
        <c:crosses val="autoZero"/>
        <c:crossBetween val="between"/>
        <c:majorUnit val="5"/>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Lato Light" panose="020F0302020204030203" pitchFamily="34" charset="0"/>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lumMod val="65000"/>
                    <a:lumOff val="35000"/>
                  </a:schemeClr>
                </a:solidFill>
                <a:latin typeface="Lato Light" panose="020F0302020204030203" pitchFamily="34" charset="0"/>
                <a:ea typeface="+mn-ea"/>
                <a:cs typeface="+mn-cs"/>
              </a:defRPr>
            </a:pPr>
            <a:r>
              <a:rPr lang="en-US" sz="1000" dirty="0">
                <a:latin typeface="Lato Light" panose="020F0302020204030203" pitchFamily="34" charset="0"/>
              </a:rPr>
              <a:t>Chart Title</a:t>
            </a:r>
          </a:p>
        </c:rich>
      </c:tx>
      <c:overlay val="0"/>
      <c:spPr>
        <a:noFill/>
        <a:ln>
          <a:noFill/>
        </a:ln>
        <a:effectLst/>
      </c:spPr>
      <c:txPr>
        <a:bodyPr rot="0" spcFirstLastPara="1" vertOverflow="ellipsis" vert="horz" wrap="square" anchor="ctr" anchorCtr="1"/>
        <a:lstStyle/>
        <a:p>
          <a:pPr>
            <a:defRPr sz="1000" b="0" i="0" u="none" strike="noStrike" kern="1200" spc="0" baseline="0">
              <a:solidFill>
                <a:schemeClr val="tx1">
                  <a:lumMod val="65000"/>
                  <a:lumOff val="35000"/>
                </a:schemeClr>
              </a:solidFill>
              <a:latin typeface="Lato Light" panose="020F0302020204030203" pitchFamily="34" charset="0"/>
              <a:ea typeface="+mn-ea"/>
              <a:cs typeface="+mn-cs"/>
            </a:defRPr>
          </a:pPr>
          <a:endParaRPr lang="en-US"/>
        </a:p>
      </c:txPr>
    </c:title>
    <c:autoTitleDeleted val="0"/>
    <c:plotArea>
      <c:layout>
        <c:manualLayout>
          <c:layoutTarget val="inner"/>
          <c:xMode val="edge"/>
          <c:yMode val="edge"/>
          <c:x val="0.2427129538793025"/>
          <c:y val="0.15498156589782935"/>
          <c:w val="0.4776737155794511"/>
          <c:h val="0.71651049901735631"/>
        </c:manualLayout>
      </c:layout>
      <c:pieChart>
        <c:varyColors val="1"/>
        <c:ser>
          <c:idx val="0"/>
          <c:order val="0"/>
          <c:tx>
            <c:strRef>
              <c:f>Sheet1!$B$1</c:f>
              <c:strCache>
                <c:ptCount val="1"/>
                <c:pt idx="0">
                  <c:v>Sales</c:v>
                </c:pt>
              </c:strCache>
            </c:strRef>
          </c:tx>
          <c:spPr>
            <a:solidFill>
              <a:srgbClr val="239DCC"/>
            </a:solidFill>
          </c:spPr>
          <c:dPt>
            <c:idx val="0"/>
            <c:bubble3D val="0"/>
            <c:spPr>
              <a:solidFill>
                <a:srgbClr val="63BF8E"/>
              </a:solidFill>
              <a:ln w="19050">
                <a:solidFill>
                  <a:schemeClr val="lt1"/>
                </a:solidFill>
              </a:ln>
              <a:effectLst/>
            </c:spPr>
            <c:extLst>
              <c:ext xmlns:c16="http://schemas.microsoft.com/office/drawing/2014/chart" uri="{C3380CC4-5D6E-409C-BE32-E72D297353CC}">
                <c16:uniqueId val="{00000002-2933-4CB1-98B8-7B3ED3396263}"/>
              </c:ext>
            </c:extLst>
          </c:dPt>
          <c:dPt>
            <c:idx val="1"/>
            <c:bubble3D val="0"/>
            <c:spPr>
              <a:solidFill>
                <a:srgbClr val="239DCC"/>
              </a:solidFill>
              <a:ln w="19050">
                <a:solidFill>
                  <a:schemeClr val="lt1"/>
                </a:solidFill>
              </a:ln>
              <a:effectLst/>
            </c:spPr>
            <c:extLst>
              <c:ext xmlns:c16="http://schemas.microsoft.com/office/drawing/2014/chart" uri="{C3380CC4-5D6E-409C-BE32-E72D297353CC}">
                <c16:uniqueId val="{00000001-2933-4CB1-98B8-7B3ED3396263}"/>
              </c:ext>
            </c:extLst>
          </c:dPt>
          <c:dPt>
            <c:idx val="2"/>
            <c:bubble3D val="0"/>
            <c:spPr>
              <a:solidFill>
                <a:srgbClr val="239DCC"/>
              </a:solidFill>
              <a:ln w="19050">
                <a:solidFill>
                  <a:schemeClr val="lt1"/>
                </a:solidFill>
              </a:ln>
              <a:effectLst/>
            </c:spPr>
            <c:extLst>
              <c:ext xmlns:c16="http://schemas.microsoft.com/office/drawing/2014/chart" uri="{C3380CC4-5D6E-409C-BE32-E72D297353CC}">
                <c16:uniqueId val="{00000005-8DC4-4DE9-8B97-AF7ABFCC09F7}"/>
              </c:ext>
            </c:extLst>
          </c:dPt>
          <c:dPt>
            <c:idx val="3"/>
            <c:bubble3D val="0"/>
            <c:spPr>
              <a:solidFill>
                <a:srgbClr val="239DCC"/>
              </a:solidFill>
              <a:ln w="19050">
                <a:solidFill>
                  <a:schemeClr val="lt1"/>
                </a:solidFill>
              </a:ln>
              <a:effectLst/>
            </c:spPr>
            <c:extLst>
              <c:ext xmlns:c16="http://schemas.microsoft.com/office/drawing/2014/chart" uri="{C3380CC4-5D6E-409C-BE32-E72D297353CC}">
                <c16:uniqueId val="{00000007-8DC4-4DE9-8B97-AF7ABFCC09F7}"/>
              </c:ext>
            </c:extLst>
          </c:dPt>
          <c:cat>
            <c:strRef>
              <c:f>Sheet1!$A$2:$A$5</c:f>
              <c:strCache>
                <c:ptCount val="2"/>
                <c:pt idx="0">
                  <c:v>1st Qtr</c:v>
                </c:pt>
                <c:pt idx="1">
                  <c:v>2nd Qtr</c:v>
                </c:pt>
              </c:strCache>
            </c:strRef>
          </c:cat>
          <c:val>
            <c:numRef>
              <c:f>Sheet1!$B$2:$B$5</c:f>
              <c:numCache>
                <c:formatCode>General</c:formatCode>
                <c:ptCount val="4"/>
                <c:pt idx="0">
                  <c:v>75</c:v>
                </c:pt>
                <c:pt idx="1">
                  <c:v>25</c:v>
                </c:pt>
              </c:numCache>
            </c:numRef>
          </c:val>
          <c:extLst>
            <c:ext xmlns:c16="http://schemas.microsoft.com/office/drawing/2014/chart" uri="{C3380CC4-5D6E-409C-BE32-E72D297353CC}">
              <c16:uniqueId val="{00000000-2933-4CB1-98B8-7B3ED3396263}"/>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2"/>
        <c:delete val="1"/>
      </c:legendEntry>
      <c:legendEntry>
        <c:idx val="3"/>
        <c:delete val="1"/>
      </c:legendEntry>
      <c:layout>
        <c:manualLayout>
          <c:xMode val="edge"/>
          <c:yMode val="edge"/>
          <c:x val="0.29368085291368706"/>
          <c:y val="0.84978239922682586"/>
          <c:w val="0.3633445531580598"/>
          <c:h val="0.10585324246984883"/>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Lato Light" panose="020F0302020204030203" pitchFamily="34" charset="0"/>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lumMod val="65000"/>
                    <a:lumOff val="35000"/>
                  </a:schemeClr>
                </a:solidFill>
                <a:latin typeface="Lato Light" panose="020F0302020204030203" pitchFamily="34" charset="0"/>
                <a:ea typeface="+mn-ea"/>
                <a:cs typeface="+mn-cs"/>
              </a:defRPr>
            </a:pPr>
            <a:r>
              <a:rPr lang="en-US" sz="1000" dirty="0">
                <a:latin typeface="Lato Light" panose="020F0302020204030203" pitchFamily="34" charset="0"/>
              </a:rPr>
              <a:t>Chart Title</a:t>
            </a:r>
          </a:p>
        </c:rich>
      </c:tx>
      <c:overlay val="0"/>
      <c:spPr>
        <a:noFill/>
        <a:ln>
          <a:noFill/>
        </a:ln>
        <a:effectLst/>
      </c:spPr>
      <c:txPr>
        <a:bodyPr rot="0" spcFirstLastPara="1" vertOverflow="ellipsis" vert="horz" wrap="square" anchor="ctr" anchorCtr="1"/>
        <a:lstStyle/>
        <a:p>
          <a:pPr>
            <a:defRPr sz="1000" b="0" i="0" u="none" strike="noStrike" kern="1200" spc="0" baseline="0">
              <a:solidFill>
                <a:schemeClr val="tx1">
                  <a:lumMod val="65000"/>
                  <a:lumOff val="35000"/>
                </a:schemeClr>
              </a:solidFill>
              <a:latin typeface="Lato Light" panose="020F0302020204030203" pitchFamily="34" charset="0"/>
              <a:ea typeface="+mn-ea"/>
              <a:cs typeface="+mn-cs"/>
            </a:defRPr>
          </a:pPr>
          <a:endParaRPr lang="en-US"/>
        </a:p>
      </c:txPr>
    </c:title>
    <c:autoTitleDeleted val="0"/>
    <c:plotArea>
      <c:layout>
        <c:manualLayout>
          <c:layoutTarget val="inner"/>
          <c:xMode val="edge"/>
          <c:yMode val="edge"/>
          <c:x val="0.2427129538793025"/>
          <c:y val="0.15498156589782935"/>
          <c:w val="0.4776737155794511"/>
          <c:h val="0.71651049901735631"/>
        </c:manualLayout>
      </c:layout>
      <c:pieChart>
        <c:varyColors val="1"/>
        <c:ser>
          <c:idx val="0"/>
          <c:order val="0"/>
          <c:tx>
            <c:strRef>
              <c:f>Sheet1!$B$1</c:f>
              <c:strCache>
                <c:ptCount val="1"/>
                <c:pt idx="0">
                  <c:v>Sales</c:v>
                </c:pt>
              </c:strCache>
            </c:strRef>
          </c:tx>
          <c:dPt>
            <c:idx val="0"/>
            <c:bubble3D val="0"/>
            <c:spPr>
              <a:solidFill>
                <a:srgbClr val="63BF8E"/>
              </a:solidFill>
              <a:ln w="19050">
                <a:solidFill>
                  <a:schemeClr val="lt1"/>
                </a:solidFill>
              </a:ln>
              <a:effectLst/>
            </c:spPr>
            <c:extLst>
              <c:ext xmlns:c16="http://schemas.microsoft.com/office/drawing/2014/chart" uri="{C3380CC4-5D6E-409C-BE32-E72D297353CC}">
                <c16:uniqueId val="{00000001-C084-45EB-9649-66133BD93F66}"/>
              </c:ext>
            </c:extLst>
          </c:dPt>
          <c:dPt>
            <c:idx val="1"/>
            <c:bubble3D val="0"/>
            <c:spPr>
              <a:solidFill>
                <a:srgbClr val="239DCC"/>
              </a:solidFill>
              <a:ln w="19050">
                <a:solidFill>
                  <a:schemeClr val="lt1"/>
                </a:solidFill>
              </a:ln>
              <a:effectLst/>
            </c:spPr>
            <c:extLst>
              <c:ext xmlns:c16="http://schemas.microsoft.com/office/drawing/2014/chart" uri="{C3380CC4-5D6E-409C-BE32-E72D297353CC}">
                <c16:uniqueId val="{00000003-C084-45EB-9649-66133BD93F6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084-45EB-9649-66133BD93F6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084-45EB-9649-66133BD93F66}"/>
              </c:ext>
            </c:extLst>
          </c:dPt>
          <c:cat>
            <c:strRef>
              <c:f>Sheet1!$A$2:$A$5</c:f>
              <c:strCache>
                <c:ptCount val="2"/>
                <c:pt idx="0">
                  <c:v>1st Qtr</c:v>
                </c:pt>
                <c:pt idx="1">
                  <c:v>2nd Qtr</c:v>
                </c:pt>
              </c:strCache>
            </c:strRef>
          </c:cat>
          <c:val>
            <c:numRef>
              <c:f>Sheet1!$B$2:$B$5</c:f>
              <c:numCache>
                <c:formatCode>General</c:formatCode>
                <c:ptCount val="4"/>
                <c:pt idx="0">
                  <c:v>50</c:v>
                </c:pt>
                <c:pt idx="1">
                  <c:v>50</c:v>
                </c:pt>
              </c:numCache>
            </c:numRef>
          </c:val>
          <c:extLst>
            <c:ext xmlns:c16="http://schemas.microsoft.com/office/drawing/2014/chart" uri="{C3380CC4-5D6E-409C-BE32-E72D297353CC}">
              <c16:uniqueId val="{00000008-C084-45EB-9649-66133BD93F66}"/>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2"/>
        <c:delete val="1"/>
      </c:legendEntry>
      <c:legendEntry>
        <c:idx val="3"/>
        <c:delete val="1"/>
      </c:legendEntry>
      <c:layout>
        <c:manualLayout>
          <c:xMode val="edge"/>
          <c:yMode val="edge"/>
          <c:x val="0.29368085291368706"/>
          <c:y val="0.84978239922682586"/>
          <c:w val="0.3633445531580598"/>
          <c:h val="0.10585324246984883"/>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Lato Light" panose="020F0302020204030203" pitchFamily="34" charset="0"/>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lumMod val="65000"/>
                    <a:lumOff val="35000"/>
                  </a:schemeClr>
                </a:solidFill>
                <a:latin typeface="Lato Light" panose="020F0302020204030203" pitchFamily="34" charset="0"/>
                <a:ea typeface="+mn-ea"/>
                <a:cs typeface="+mn-cs"/>
              </a:defRPr>
            </a:pPr>
            <a:r>
              <a:rPr lang="en-US" sz="1000" dirty="0">
                <a:latin typeface="Lato Light" panose="020F0302020204030203" pitchFamily="34" charset="0"/>
              </a:rPr>
              <a:t>Chart Title</a:t>
            </a:r>
          </a:p>
        </c:rich>
      </c:tx>
      <c:overlay val="0"/>
      <c:spPr>
        <a:noFill/>
        <a:ln>
          <a:noFill/>
        </a:ln>
        <a:effectLst/>
      </c:spPr>
      <c:txPr>
        <a:bodyPr rot="0" spcFirstLastPara="1" vertOverflow="ellipsis" vert="horz" wrap="square" anchor="ctr" anchorCtr="1"/>
        <a:lstStyle/>
        <a:p>
          <a:pPr>
            <a:defRPr sz="1000" b="0" i="0" u="none" strike="noStrike" kern="1200" spc="0" baseline="0">
              <a:solidFill>
                <a:schemeClr val="tx1">
                  <a:lumMod val="65000"/>
                  <a:lumOff val="35000"/>
                </a:schemeClr>
              </a:solidFill>
              <a:latin typeface="Lato Light" panose="020F0302020204030203" pitchFamily="34" charset="0"/>
              <a:ea typeface="+mn-ea"/>
              <a:cs typeface="+mn-cs"/>
            </a:defRPr>
          </a:pPr>
          <a:endParaRPr lang="en-US"/>
        </a:p>
      </c:txPr>
    </c:title>
    <c:autoTitleDeleted val="0"/>
    <c:plotArea>
      <c:layout>
        <c:manualLayout>
          <c:layoutTarget val="inner"/>
          <c:xMode val="edge"/>
          <c:yMode val="edge"/>
          <c:x val="0.2427129538793025"/>
          <c:y val="0.15498156589782935"/>
          <c:w val="0.4776737155794511"/>
          <c:h val="0.71651049901735631"/>
        </c:manualLayout>
      </c:layout>
      <c:pieChart>
        <c:varyColors val="1"/>
        <c:ser>
          <c:idx val="0"/>
          <c:order val="0"/>
          <c:tx>
            <c:strRef>
              <c:f>Sheet1!$B$1</c:f>
              <c:strCache>
                <c:ptCount val="1"/>
                <c:pt idx="0">
                  <c:v>Sales</c:v>
                </c:pt>
              </c:strCache>
            </c:strRef>
          </c:tx>
          <c:spPr>
            <a:solidFill>
              <a:srgbClr val="239DCC"/>
            </a:solidFill>
          </c:spPr>
          <c:dPt>
            <c:idx val="0"/>
            <c:bubble3D val="0"/>
            <c:spPr>
              <a:solidFill>
                <a:srgbClr val="239DCC"/>
              </a:solidFill>
              <a:ln w="19050">
                <a:solidFill>
                  <a:schemeClr val="lt1"/>
                </a:solidFill>
              </a:ln>
              <a:effectLst/>
            </c:spPr>
            <c:extLst>
              <c:ext xmlns:c16="http://schemas.microsoft.com/office/drawing/2014/chart" uri="{C3380CC4-5D6E-409C-BE32-E72D297353CC}">
                <c16:uniqueId val="{00000001-004D-4184-AF24-B621A970DA30}"/>
              </c:ext>
            </c:extLst>
          </c:dPt>
          <c:dPt>
            <c:idx val="1"/>
            <c:bubble3D val="0"/>
            <c:spPr>
              <a:solidFill>
                <a:srgbClr val="63BF8E"/>
              </a:solidFill>
              <a:ln w="19050">
                <a:solidFill>
                  <a:schemeClr val="lt1"/>
                </a:solidFill>
              </a:ln>
              <a:effectLst/>
            </c:spPr>
            <c:extLst>
              <c:ext xmlns:c16="http://schemas.microsoft.com/office/drawing/2014/chart" uri="{C3380CC4-5D6E-409C-BE32-E72D297353CC}">
                <c16:uniqueId val="{00000003-004D-4184-AF24-B621A970DA30}"/>
              </c:ext>
            </c:extLst>
          </c:dPt>
          <c:dPt>
            <c:idx val="2"/>
            <c:bubble3D val="0"/>
            <c:spPr>
              <a:solidFill>
                <a:srgbClr val="239DCC"/>
              </a:solidFill>
              <a:ln w="19050">
                <a:solidFill>
                  <a:schemeClr val="lt1"/>
                </a:solidFill>
              </a:ln>
              <a:effectLst/>
            </c:spPr>
            <c:extLst>
              <c:ext xmlns:c16="http://schemas.microsoft.com/office/drawing/2014/chart" uri="{C3380CC4-5D6E-409C-BE32-E72D297353CC}">
                <c16:uniqueId val="{00000005-004D-4184-AF24-B621A970DA30}"/>
              </c:ext>
            </c:extLst>
          </c:dPt>
          <c:dPt>
            <c:idx val="3"/>
            <c:bubble3D val="0"/>
            <c:spPr>
              <a:solidFill>
                <a:srgbClr val="239DCC"/>
              </a:solidFill>
              <a:ln w="19050">
                <a:solidFill>
                  <a:schemeClr val="lt1"/>
                </a:solidFill>
              </a:ln>
              <a:effectLst/>
            </c:spPr>
            <c:extLst>
              <c:ext xmlns:c16="http://schemas.microsoft.com/office/drawing/2014/chart" uri="{C3380CC4-5D6E-409C-BE32-E72D297353CC}">
                <c16:uniqueId val="{00000007-004D-4184-AF24-B621A970DA30}"/>
              </c:ext>
            </c:extLst>
          </c:dPt>
          <c:cat>
            <c:strRef>
              <c:f>Sheet1!$A$2:$A$5</c:f>
              <c:strCache>
                <c:ptCount val="2"/>
                <c:pt idx="0">
                  <c:v>1st Qtr</c:v>
                </c:pt>
                <c:pt idx="1">
                  <c:v>2nd Qtr</c:v>
                </c:pt>
              </c:strCache>
            </c:strRef>
          </c:cat>
          <c:val>
            <c:numRef>
              <c:f>Sheet1!$B$2:$B$5</c:f>
              <c:numCache>
                <c:formatCode>General</c:formatCode>
                <c:ptCount val="4"/>
                <c:pt idx="0">
                  <c:v>35</c:v>
                </c:pt>
                <c:pt idx="1">
                  <c:v>65</c:v>
                </c:pt>
              </c:numCache>
            </c:numRef>
          </c:val>
          <c:extLst>
            <c:ext xmlns:c16="http://schemas.microsoft.com/office/drawing/2014/chart" uri="{C3380CC4-5D6E-409C-BE32-E72D297353CC}">
              <c16:uniqueId val="{00000008-004D-4184-AF24-B621A970DA30}"/>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2"/>
        <c:delete val="1"/>
      </c:legendEntry>
      <c:legendEntry>
        <c:idx val="3"/>
        <c:delete val="1"/>
      </c:legendEntry>
      <c:layout>
        <c:manualLayout>
          <c:xMode val="edge"/>
          <c:yMode val="edge"/>
          <c:x val="0.29368085291368706"/>
          <c:y val="0.84978239922682586"/>
          <c:w val="0.3633445531580598"/>
          <c:h val="0.10585324246984883"/>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Lato Light" panose="020F0302020204030203" pitchFamily="34" charset="0"/>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353405908154096"/>
          <c:y val="0"/>
          <c:w val="0.75468292554034777"/>
          <c:h val="1"/>
        </c:manualLayout>
      </c:layout>
      <c:barChart>
        <c:barDir val="bar"/>
        <c:grouping val="percentStacked"/>
        <c:varyColors val="0"/>
        <c:ser>
          <c:idx val="0"/>
          <c:order val="0"/>
          <c:tx>
            <c:strRef>
              <c:f>Sheet1!$B$1</c:f>
              <c:strCache>
                <c:ptCount val="1"/>
                <c:pt idx="0">
                  <c:v>Target</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B78-4E0B-A14E-19E4331B9F4B}"/>
            </c:ext>
          </c:extLst>
        </c:ser>
        <c:ser>
          <c:idx val="1"/>
          <c:order val="1"/>
          <c:tx>
            <c:strRef>
              <c:f>Sheet1!$C$1</c:f>
              <c:strCache>
                <c:ptCount val="1"/>
                <c:pt idx="0">
                  <c:v>Actual</c:v>
                </c:pt>
              </c:strCache>
            </c:strRef>
          </c:tx>
          <c:spPr>
            <a:solidFill>
              <a:schemeClr val="accent2">
                <a:alpha val="49000"/>
              </a:schemeClr>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B78-4E0B-A14E-19E4331B9F4B}"/>
            </c:ext>
          </c:extLst>
        </c:ser>
        <c:dLbls>
          <c:dLblPos val="inEnd"/>
          <c:showLegendKey val="0"/>
          <c:showVal val="1"/>
          <c:showCatName val="0"/>
          <c:showSerName val="0"/>
          <c:showPercent val="0"/>
          <c:showBubbleSize val="0"/>
        </c:dLbls>
        <c:gapWidth val="69"/>
        <c:overlap val="100"/>
        <c:axId val="478104208"/>
        <c:axId val="478104864"/>
      </c:barChart>
      <c:catAx>
        <c:axId val="478104208"/>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478104864"/>
        <c:crosses val="autoZero"/>
        <c:auto val="1"/>
        <c:lblAlgn val="ctr"/>
        <c:lblOffset val="100"/>
        <c:noMultiLvlLbl val="0"/>
      </c:catAx>
      <c:valAx>
        <c:axId val="478104864"/>
        <c:scaling>
          <c:orientation val="minMax"/>
        </c:scaling>
        <c:delete val="1"/>
        <c:axPos val="b"/>
        <c:numFmt formatCode="0%" sourceLinked="1"/>
        <c:majorTickMark val="none"/>
        <c:minorTickMark val="none"/>
        <c:tickLblPos val="nextTo"/>
        <c:crossAx val="478104208"/>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2"/>
          </a:solidFill>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Lato Light" panose="020F0302020204030203" pitchFamily="34" charset="0"/>
                <a:ea typeface="+mn-ea"/>
                <a:cs typeface="+mn-cs"/>
              </a:defRPr>
            </a:pPr>
            <a:r>
              <a:rPr lang="en-US" sz="1600" dirty="0">
                <a:latin typeface="Lato Light" panose="020F0302020204030203" pitchFamily="34" charset="0"/>
              </a:rPr>
              <a:t>Chart Title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Lato Light" panose="020F0302020204030203" pitchFamily="34" charset="0"/>
              <a:ea typeface="+mn-ea"/>
              <a:cs typeface="+mn-cs"/>
            </a:defRPr>
          </a:pPr>
          <a:endParaRPr lang="en-US"/>
        </a:p>
      </c:txPr>
    </c:title>
    <c:autoTitleDeleted val="0"/>
    <c:plotArea>
      <c:layout/>
      <c:doughnutChart>
        <c:varyColors val="1"/>
        <c:ser>
          <c:idx val="0"/>
          <c:order val="0"/>
          <c:tx>
            <c:strRef>
              <c:f>Sheet1!$B$1</c:f>
              <c:strCache>
                <c:ptCount val="1"/>
                <c:pt idx="0">
                  <c:v>Sales</c:v>
                </c:pt>
              </c:strCache>
            </c:strRef>
          </c:tx>
          <c:dPt>
            <c:idx val="0"/>
            <c:bubble3D val="0"/>
            <c:spPr>
              <a:solidFill>
                <a:srgbClr val="239DCC"/>
              </a:solidFill>
              <a:ln w="19050">
                <a:solidFill>
                  <a:schemeClr val="lt1"/>
                </a:solidFill>
              </a:ln>
              <a:effectLst/>
            </c:spPr>
            <c:extLst>
              <c:ext xmlns:c16="http://schemas.microsoft.com/office/drawing/2014/chart" uri="{C3380CC4-5D6E-409C-BE32-E72D297353CC}">
                <c16:uniqueId val="{00000002-857F-445E-A374-3E5FA61DE4B5}"/>
              </c:ext>
            </c:extLst>
          </c:dPt>
          <c:dPt>
            <c:idx val="1"/>
            <c:bubble3D val="0"/>
            <c:spPr>
              <a:solidFill>
                <a:srgbClr val="63BF8E"/>
              </a:solidFill>
              <a:ln w="19050">
                <a:solidFill>
                  <a:schemeClr val="lt1"/>
                </a:solidFill>
              </a:ln>
              <a:effectLst/>
            </c:spPr>
            <c:extLst>
              <c:ext xmlns:c16="http://schemas.microsoft.com/office/drawing/2014/chart" uri="{C3380CC4-5D6E-409C-BE32-E72D297353CC}">
                <c16:uniqueId val="{00000004-857F-445E-A374-3E5FA61DE4B5}"/>
              </c:ext>
            </c:extLst>
          </c:dPt>
          <c:dPt>
            <c:idx val="2"/>
            <c:bubble3D val="0"/>
            <c:spPr>
              <a:solidFill>
                <a:srgbClr val="74C7E9"/>
              </a:solidFill>
              <a:ln w="19050">
                <a:solidFill>
                  <a:schemeClr val="lt1"/>
                </a:solidFill>
              </a:ln>
              <a:effectLst/>
            </c:spPr>
            <c:extLst>
              <c:ext xmlns:c16="http://schemas.microsoft.com/office/drawing/2014/chart" uri="{C3380CC4-5D6E-409C-BE32-E72D297353CC}">
                <c16:uniqueId val="{00000003-857F-445E-A374-3E5FA61DE4B5}"/>
              </c:ext>
            </c:extLst>
          </c:dPt>
          <c:dPt>
            <c:idx val="3"/>
            <c:bubble3D val="0"/>
            <c:spPr>
              <a:solidFill>
                <a:srgbClr val="8AD65C"/>
              </a:solidFill>
              <a:ln w="19050">
                <a:solidFill>
                  <a:schemeClr val="lt1"/>
                </a:solidFill>
              </a:ln>
              <a:effectLst/>
            </c:spPr>
            <c:extLst>
              <c:ext xmlns:c16="http://schemas.microsoft.com/office/drawing/2014/chart" uri="{C3380CC4-5D6E-409C-BE32-E72D297353CC}">
                <c16:uniqueId val="{00000001-857F-445E-A374-3E5FA61DE4B5}"/>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20</c:v>
                </c:pt>
                <c:pt idx="1">
                  <c:v>30</c:v>
                </c:pt>
                <c:pt idx="2">
                  <c:v>10</c:v>
                </c:pt>
                <c:pt idx="3">
                  <c:v>40</c:v>
                </c:pt>
              </c:numCache>
            </c:numRef>
          </c:val>
          <c:extLst>
            <c:ext xmlns:c16="http://schemas.microsoft.com/office/drawing/2014/chart" uri="{C3380CC4-5D6E-409C-BE32-E72D297353CC}">
              <c16:uniqueId val="{00000000-857F-445E-A374-3E5FA61DE4B5}"/>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legendEntry>
        <c:idx val="0"/>
        <c:txPr>
          <a:bodyPr rot="0" spcFirstLastPara="1" vertOverflow="ellipsis" vert="horz" wrap="square" anchor="ctr" anchorCtr="1"/>
          <a:lstStyle/>
          <a:p>
            <a:pPr>
              <a:defRPr sz="1197" b="0" i="0" u="none" strike="noStrike" kern="1200" baseline="0">
                <a:solidFill>
                  <a:schemeClr val="tx1">
                    <a:lumMod val="65000"/>
                    <a:lumOff val="35000"/>
                  </a:schemeClr>
                </a:solidFill>
                <a:latin typeface="Lato Light" panose="020F0302020204030203" pitchFamily="34" charset="0"/>
                <a:ea typeface="+mn-ea"/>
                <a:cs typeface="+mn-cs"/>
              </a:defRPr>
            </a:pPr>
            <a:endParaRPr lang="en-US"/>
          </a:p>
        </c:txPr>
      </c:legendEntry>
      <c:legendEntry>
        <c:idx val="1"/>
        <c:txPr>
          <a:bodyPr rot="0" spcFirstLastPara="1" vertOverflow="ellipsis" vert="horz" wrap="square" anchor="ctr" anchorCtr="1"/>
          <a:lstStyle/>
          <a:p>
            <a:pPr>
              <a:defRPr sz="1197" b="0" i="0" u="none" strike="noStrike" kern="1200" baseline="0">
                <a:solidFill>
                  <a:schemeClr val="tx1">
                    <a:lumMod val="65000"/>
                    <a:lumOff val="35000"/>
                  </a:schemeClr>
                </a:solidFill>
                <a:latin typeface="Lato Light" panose="020F0302020204030203" pitchFamily="34" charset="0"/>
                <a:ea typeface="+mn-ea"/>
                <a:cs typeface="+mn-cs"/>
              </a:defRPr>
            </a:pPr>
            <a:endParaRPr lang="en-US"/>
          </a:p>
        </c:txPr>
      </c:legendEntry>
      <c:legendEntry>
        <c:idx val="2"/>
        <c:txPr>
          <a:bodyPr rot="0" spcFirstLastPara="1" vertOverflow="ellipsis" vert="horz" wrap="square" anchor="ctr" anchorCtr="1"/>
          <a:lstStyle/>
          <a:p>
            <a:pPr>
              <a:defRPr sz="1197" b="0" i="0" u="none" strike="noStrike" kern="1200" baseline="0">
                <a:solidFill>
                  <a:schemeClr val="tx1">
                    <a:lumMod val="65000"/>
                    <a:lumOff val="35000"/>
                  </a:schemeClr>
                </a:solidFill>
                <a:latin typeface="Lato Light" panose="020F0302020204030203" pitchFamily="34" charset="0"/>
                <a:ea typeface="+mn-ea"/>
                <a:cs typeface="+mn-cs"/>
              </a:defRPr>
            </a:pPr>
            <a:endParaRPr lang="en-US"/>
          </a:p>
        </c:txPr>
      </c:legendEntry>
      <c:legendEntry>
        <c:idx val="3"/>
        <c:txPr>
          <a:bodyPr rot="0" spcFirstLastPara="1" vertOverflow="ellipsis" vert="horz" wrap="square" anchor="ctr" anchorCtr="1"/>
          <a:lstStyle/>
          <a:p>
            <a:pPr>
              <a:defRPr sz="1197" b="0" i="0" u="none" strike="noStrike" kern="1200" baseline="0">
                <a:solidFill>
                  <a:schemeClr val="tx1">
                    <a:lumMod val="65000"/>
                    <a:lumOff val="35000"/>
                  </a:schemeClr>
                </a:solidFill>
                <a:latin typeface="Lato Light" panose="020F0302020204030203" pitchFamily="34" charset="0"/>
                <a:ea typeface="+mn-ea"/>
                <a:cs typeface="+mn-cs"/>
              </a:defRPr>
            </a:pPr>
            <a:endParaRPr lang="en-US"/>
          </a:p>
        </c:txPr>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Lato Light" panose="020F0302020204030203" pitchFamily="34" charset="0"/>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6"/>
              </a:solidFill>
              <a:ln w="19050">
                <a:solidFill>
                  <a:schemeClr val="lt1"/>
                </a:solidFill>
              </a:ln>
              <a:effectLst/>
            </c:spPr>
            <c:extLst>
              <c:ext xmlns:c16="http://schemas.microsoft.com/office/drawing/2014/chart" uri="{C3380CC4-5D6E-409C-BE32-E72D297353CC}">
                <c16:uniqueId val="{00000001-607C-4C4C-AA67-9771841F25D1}"/>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607C-4C4C-AA67-9771841F25D1}"/>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607C-4C4C-AA67-9771841F25D1}"/>
              </c:ext>
            </c:extLst>
          </c:dPt>
          <c:dPt>
            <c:idx val="3"/>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07-607C-4C4C-AA67-9771841F25D1}"/>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45</c:v>
                </c:pt>
                <c:pt idx="1">
                  <c:v>20</c:v>
                </c:pt>
                <c:pt idx="2">
                  <c:v>10</c:v>
                </c:pt>
                <c:pt idx="3">
                  <c:v>25</c:v>
                </c:pt>
              </c:numCache>
            </c:numRef>
          </c:val>
          <c:extLst>
            <c:ext xmlns:c16="http://schemas.microsoft.com/office/drawing/2014/chart" uri="{C3380CC4-5D6E-409C-BE32-E72D297353CC}">
              <c16:uniqueId val="{00000008-607C-4C4C-AA67-9771841F25D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7.5356195905221064E-3"/>
          <c:w val="0.97978833562879575"/>
          <c:h val="0.99246438040947793"/>
        </c:manualLayout>
      </c:layout>
      <c:doughnutChart>
        <c:varyColors val="1"/>
        <c:ser>
          <c:idx val="0"/>
          <c:order val="0"/>
          <c:tx>
            <c:strRef>
              <c:f>Sheet1!$B$1</c:f>
              <c:strCache>
                <c:ptCount val="1"/>
                <c:pt idx="0">
                  <c:v>Sales</c:v>
                </c:pt>
              </c:strCache>
            </c:strRef>
          </c:tx>
          <c:spPr>
            <a:ln>
              <a:noFill/>
            </a:ln>
          </c:spPr>
          <c:explosion val="1"/>
          <c:dPt>
            <c:idx val="0"/>
            <c:bubble3D val="0"/>
            <c:spPr>
              <a:solidFill>
                <a:schemeClr val="accent3"/>
              </a:solidFill>
              <a:ln w="19050">
                <a:noFill/>
              </a:ln>
              <a:effectLst/>
            </c:spPr>
            <c:extLst>
              <c:ext xmlns:c16="http://schemas.microsoft.com/office/drawing/2014/chart" uri="{C3380CC4-5D6E-409C-BE32-E72D297353CC}">
                <c16:uniqueId val="{00000001-0136-4D72-BE7D-0760DCBB5B3C}"/>
              </c:ext>
            </c:extLst>
          </c:dPt>
          <c:dPt>
            <c:idx val="1"/>
            <c:bubble3D val="0"/>
            <c:spPr>
              <a:solidFill>
                <a:schemeClr val="bg1">
                  <a:lumMod val="75000"/>
                  <a:alpha val="42000"/>
                </a:schemeClr>
              </a:solidFill>
              <a:ln w="19050">
                <a:noFill/>
              </a:ln>
              <a:effectLst/>
            </c:spPr>
            <c:extLst>
              <c:ext xmlns:c16="http://schemas.microsoft.com/office/drawing/2014/chart" uri="{C3380CC4-5D6E-409C-BE32-E72D297353CC}">
                <c16:uniqueId val="{00000003-0136-4D72-BE7D-0760DCBB5B3C}"/>
              </c:ext>
            </c:extLst>
          </c:dPt>
          <c:cat>
            <c:strRef>
              <c:f>Sheet1!$A$2:$A$3</c:f>
              <c:strCache>
                <c:ptCount val="2"/>
                <c:pt idx="0">
                  <c:v>1st Qtr</c:v>
                </c:pt>
                <c:pt idx="1">
                  <c:v>2nd Qtr</c:v>
                </c:pt>
              </c:strCache>
            </c:strRef>
          </c:cat>
          <c:val>
            <c:numRef>
              <c:f>Sheet1!$B$2:$B$3</c:f>
              <c:numCache>
                <c:formatCode>General</c:formatCode>
                <c:ptCount val="2"/>
                <c:pt idx="0">
                  <c:v>80</c:v>
                </c:pt>
                <c:pt idx="1">
                  <c:v>20</c:v>
                </c:pt>
              </c:numCache>
            </c:numRef>
          </c:val>
          <c:extLst>
            <c:ext xmlns:c16="http://schemas.microsoft.com/office/drawing/2014/chart" uri="{C3380CC4-5D6E-409C-BE32-E72D297353CC}">
              <c16:uniqueId val="{00000004-0136-4D72-BE7D-0760DCBB5B3C}"/>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7.5356195905221064E-3"/>
          <c:w val="0.97978833562879575"/>
          <c:h val="0.99246438040947793"/>
        </c:manualLayout>
      </c:layout>
      <c:doughnutChart>
        <c:varyColors val="1"/>
        <c:ser>
          <c:idx val="0"/>
          <c:order val="0"/>
          <c:tx>
            <c:strRef>
              <c:f>Sheet1!$B$1</c:f>
              <c:strCache>
                <c:ptCount val="1"/>
                <c:pt idx="0">
                  <c:v>Sales</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6BE6-4852-8B20-8FFB24DFB288}"/>
              </c:ext>
            </c:extLst>
          </c:dPt>
          <c:cat>
            <c:strRef>
              <c:f>Sheet1!$A$2</c:f>
              <c:strCache>
                <c:ptCount val="1"/>
                <c:pt idx="0">
                  <c:v>1st Qtr</c:v>
                </c:pt>
              </c:strCache>
            </c:strRef>
          </c:cat>
          <c:val>
            <c:numRef>
              <c:f>Sheet1!$B$2</c:f>
              <c:numCache>
                <c:formatCode>General</c:formatCode>
                <c:ptCount val="1"/>
                <c:pt idx="0">
                  <c:v>100</c:v>
                </c:pt>
              </c:numCache>
            </c:numRef>
          </c:val>
          <c:extLst>
            <c:ext xmlns:c16="http://schemas.microsoft.com/office/drawing/2014/chart" uri="{C3380CC4-5D6E-409C-BE32-E72D297353CC}">
              <c16:uniqueId val="{00000002-6BE6-4852-8B20-8FFB24DFB288}"/>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2128" b="1" i="0" u="none" strike="noStrike" kern="1200" baseline="0">
                <a:solidFill>
                  <a:schemeClr val="tx1"/>
                </a:solidFill>
                <a:latin typeface="+mn-lt"/>
                <a:ea typeface="+mn-ea"/>
                <a:cs typeface="+mn-cs"/>
              </a:defRPr>
            </a:pPr>
            <a:r>
              <a:rPr lang="en-US" dirty="0">
                <a:solidFill>
                  <a:schemeClr val="tx1"/>
                </a:solidFill>
              </a:rPr>
              <a:t>Chart Title</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rgbClr val="4B63A4"/>
            </a:solidFill>
            <a:ln>
              <a:noFill/>
            </a:ln>
            <a:effectLst>
              <a:outerShdw blurRad="57150" dist="19050" dir="5400000" algn="ctr" rotWithShape="0">
                <a:srgbClr val="000000">
                  <a:alpha val="63000"/>
                </a:srgbClr>
              </a:outerShdw>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A78-445B-A8CC-92BE541CC7A9}"/>
            </c:ext>
          </c:extLst>
        </c:ser>
        <c:ser>
          <c:idx val="1"/>
          <c:order val="1"/>
          <c:tx>
            <c:strRef>
              <c:f>Sheet1!$C$1</c:f>
              <c:strCache>
                <c:ptCount val="1"/>
                <c:pt idx="0">
                  <c:v>Series 2</c:v>
                </c:pt>
              </c:strCache>
            </c:strRef>
          </c:tx>
          <c:spPr>
            <a:solidFill>
              <a:srgbClr val="3E8F9A"/>
            </a:solidFill>
            <a:ln>
              <a:noFill/>
            </a:ln>
            <a:effectLst>
              <a:outerShdw blurRad="57150" dist="19050" dir="5400000" algn="ctr" rotWithShape="0">
                <a:srgbClr val="000000">
                  <a:alpha val="63000"/>
                </a:srgbClr>
              </a:outerShdw>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A78-445B-A8CC-92BE541CC7A9}"/>
            </c:ext>
          </c:extLst>
        </c:ser>
        <c:ser>
          <c:idx val="2"/>
          <c:order val="2"/>
          <c:tx>
            <c:strRef>
              <c:f>Sheet1!$D$1</c:f>
              <c:strCache>
                <c:ptCount val="1"/>
                <c:pt idx="0">
                  <c:v>Series 3</c:v>
                </c:pt>
              </c:strCache>
            </c:strRef>
          </c:tx>
          <c:spPr>
            <a:solidFill>
              <a:srgbClr val="64CD80"/>
            </a:solidFill>
            <a:ln>
              <a:noFill/>
            </a:ln>
            <a:effectLst>
              <a:outerShdw blurRad="57150" dist="19050" dir="5400000" algn="ctr" rotWithShape="0">
                <a:srgbClr val="000000">
                  <a:alpha val="63000"/>
                </a:srgbClr>
              </a:outerShdw>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A78-445B-A8CC-92BE541CC7A9}"/>
            </c:ext>
          </c:extLst>
        </c:ser>
        <c:dLbls>
          <c:showLegendKey val="0"/>
          <c:showVal val="0"/>
          <c:showCatName val="0"/>
          <c:showSerName val="0"/>
          <c:showPercent val="0"/>
          <c:showBubbleSize val="0"/>
        </c:dLbls>
        <c:gapWidth val="100"/>
        <c:overlap val="-24"/>
        <c:axId val="-909215408"/>
        <c:axId val="-909220304"/>
      </c:barChart>
      <c:catAx>
        <c:axId val="-90921540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09220304"/>
        <c:crosses val="autoZero"/>
        <c:auto val="1"/>
        <c:lblAlgn val="ctr"/>
        <c:lblOffset val="100"/>
        <c:noMultiLvlLbl val="0"/>
      </c:catAx>
      <c:valAx>
        <c:axId val="-909220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092154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1" i="0" u="none" strike="noStrike" kern="1200" spc="0" baseline="0">
                <a:solidFill>
                  <a:schemeClr val="tx1">
                    <a:lumMod val="50000"/>
                  </a:schemeClr>
                </a:solidFill>
                <a:latin typeface="+mn-lt"/>
                <a:ea typeface="+mn-ea"/>
                <a:cs typeface="+mn-cs"/>
              </a:defRPr>
            </a:pPr>
            <a:r>
              <a:rPr lang="en-US" b="1">
                <a:solidFill>
                  <a:schemeClr val="tx1">
                    <a:lumMod val="50000"/>
                  </a:schemeClr>
                </a:solidFill>
              </a:rPr>
              <a:t>Chart Title</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50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5">
                  <a:shade val="58000"/>
                </a:schemeClr>
              </a:solidFill>
              <a:ln w="19050">
                <a:solidFill>
                  <a:schemeClr val="lt1"/>
                </a:solidFill>
              </a:ln>
              <a:effectLst/>
            </c:spPr>
            <c:extLst>
              <c:ext xmlns:c16="http://schemas.microsoft.com/office/drawing/2014/chart" uri="{C3380CC4-5D6E-409C-BE32-E72D297353CC}">
                <c16:uniqueId val="{00000001-1334-49D9-8ADE-E7B4694BB660}"/>
              </c:ext>
            </c:extLst>
          </c:dPt>
          <c:dPt>
            <c:idx val="1"/>
            <c:bubble3D val="0"/>
            <c:spPr>
              <a:solidFill>
                <a:schemeClr val="accent5">
                  <a:shade val="86000"/>
                </a:schemeClr>
              </a:solidFill>
              <a:ln w="19050">
                <a:solidFill>
                  <a:schemeClr val="lt1"/>
                </a:solidFill>
              </a:ln>
              <a:effectLst/>
            </c:spPr>
            <c:extLst>
              <c:ext xmlns:c16="http://schemas.microsoft.com/office/drawing/2014/chart" uri="{C3380CC4-5D6E-409C-BE32-E72D297353CC}">
                <c16:uniqueId val="{00000003-1334-49D9-8ADE-E7B4694BB660}"/>
              </c:ext>
            </c:extLst>
          </c:dPt>
          <c:dPt>
            <c:idx val="2"/>
            <c:bubble3D val="0"/>
            <c:spPr>
              <a:solidFill>
                <a:schemeClr val="accent5">
                  <a:tint val="86000"/>
                </a:schemeClr>
              </a:solidFill>
              <a:ln w="19050">
                <a:solidFill>
                  <a:schemeClr val="lt1"/>
                </a:solidFill>
              </a:ln>
              <a:effectLst/>
            </c:spPr>
            <c:extLst>
              <c:ext xmlns:c16="http://schemas.microsoft.com/office/drawing/2014/chart" uri="{C3380CC4-5D6E-409C-BE32-E72D297353CC}">
                <c16:uniqueId val="{00000005-1334-49D9-8ADE-E7B4694BB660}"/>
              </c:ext>
            </c:extLst>
          </c:dPt>
          <c:dPt>
            <c:idx val="3"/>
            <c:bubble3D val="0"/>
            <c:spPr>
              <a:solidFill>
                <a:schemeClr val="accent5">
                  <a:tint val="58000"/>
                </a:schemeClr>
              </a:solidFill>
              <a:ln w="19050">
                <a:solidFill>
                  <a:schemeClr val="lt1"/>
                </a:solidFill>
              </a:ln>
              <a:effectLst/>
            </c:spPr>
            <c:extLst>
              <c:ext xmlns:c16="http://schemas.microsoft.com/office/drawing/2014/chart" uri="{C3380CC4-5D6E-409C-BE32-E72D297353CC}">
                <c16:uniqueId val="{00000007-1334-49D9-8ADE-E7B4694BB660}"/>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1334-49D9-8ADE-E7B4694BB660}"/>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3FB9-4CA0-9D04-390B0A2EE52E}"/>
            </c:ext>
          </c:extLst>
        </c:ser>
        <c:ser>
          <c:idx val="1"/>
          <c:order val="1"/>
          <c:tx>
            <c:strRef>
              <c:f>Sheet1!$C$1</c:f>
              <c:strCache>
                <c:ptCount val="1"/>
                <c:pt idx="0">
                  <c:v>Series 2</c:v>
                </c:pt>
              </c:strCache>
            </c:strRef>
          </c:tx>
          <c:spPr>
            <a:ln w="28575" cap="rnd">
              <a:solidFill>
                <a:schemeClr val="accent2"/>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3FB9-4CA0-9D04-390B0A2EE52E}"/>
            </c:ext>
          </c:extLst>
        </c:ser>
        <c:ser>
          <c:idx val="2"/>
          <c:order val="2"/>
          <c:tx>
            <c:strRef>
              <c:f>Sheet1!$D$1</c:f>
              <c:strCache>
                <c:ptCount val="1"/>
                <c:pt idx="0">
                  <c:v>Series 3</c:v>
                </c:pt>
              </c:strCache>
            </c:strRef>
          </c:tx>
          <c:spPr>
            <a:ln w="28575" cap="rnd">
              <a:solidFill>
                <a:schemeClr val="accent3"/>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3FB9-4CA0-9D04-390B0A2EE52E}"/>
            </c:ext>
          </c:extLst>
        </c:ser>
        <c:dLbls>
          <c:showLegendKey val="0"/>
          <c:showVal val="0"/>
          <c:showCatName val="0"/>
          <c:showSerName val="0"/>
          <c:showPercent val="0"/>
          <c:showBubbleSize val="0"/>
        </c:dLbls>
        <c:smooth val="0"/>
        <c:axId val="661564416"/>
        <c:axId val="661567696"/>
      </c:lineChart>
      <c:catAx>
        <c:axId val="661564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1567696"/>
        <c:crosses val="autoZero"/>
        <c:auto val="1"/>
        <c:lblAlgn val="ctr"/>
        <c:lblOffset val="100"/>
        <c:noMultiLvlLbl val="0"/>
      </c:catAx>
      <c:valAx>
        <c:axId val="6615676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15644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Chart Title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49C-44BC-AF58-F89AFD4C917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49C-44BC-AF58-F89AFD4C917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49C-44BC-AF58-F89AFD4C917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49C-44BC-AF58-F89AFD4C917E}"/>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149C-44BC-AF58-F89AFD4C917E}"/>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50CC-4B37-8C06-DC369950131B}"/>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50CC-4B37-8C06-DC369950131B}"/>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50CC-4B37-8C06-DC369950131B}"/>
            </c:ext>
          </c:extLst>
        </c:ser>
        <c:dLbls>
          <c:showLegendKey val="0"/>
          <c:showVal val="0"/>
          <c:showCatName val="0"/>
          <c:showSerName val="0"/>
          <c:showPercent val="0"/>
          <c:showBubbleSize val="0"/>
        </c:dLbls>
        <c:gapWidth val="219"/>
        <c:overlap val="-27"/>
        <c:axId val="661064632"/>
        <c:axId val="661070208"/>
      </c:barChart>
      <c:catAx>
        <c:axId val="661064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1070208"/>
        <c:crosses val="autoZero"/>
        <c:auto val="1"/>
        <c:lblAlgn val="ctr"/>
        <c:lblOffset val="100"/>
        <c:noMultiLvlLbl val="0"/>
      </c:catAx>
      <c:valAx>
        <c:axId val="6610702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1064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4">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Sheet1!$A$2:$A$51</cx:f>
        <cx:lvl ptCount="50">
          <cx:pt idx="0">Category 1</cx:pt>
          <cx:pt idx="1">Category 3</cx:pt>
          <cx:pt idx="2">Category 1</cx:pt>
          <cx:pt idx="3">Category 2</cx:pt>
          <cx:pt idx="4">Category 4</cx:pt>
          <cx:pt idx="5">Category 1</cx:pt>
          <cx:pt idx="6">Category 4</cx:pt>
          <cx:pt idx="7">Category 3</cx:pt>
          <cx:pt idx="8">Category 4</cx:pt>
          <cx:pt idx="9">Category 1</cx:pt>
          <cx:pt idx="10">Category 2</cx:pt>
          <cx:pt idx="11">Category 4</cx:pt>
          <cx:pt idx="12">Category 4</cx:pt>
          <cx:pt idx="13">Category 2</cx:pt>
          <cx:pt idx="14">Category 1</cx:pt>
          <cx:pt idx="15">Category 1</cx:pt>
          <cx:pt idx="16">Category 1</cx:pt>
          <cx:pt idx="17">Category 4</cx:pt>
          <cx:pt idx="18">Category 4</cx:pt>
          <cx:pt idx="19">Category 4</cx:pt>
          <cx:pt idx="20">Category 1</cx:pt>
          <cx:pt idx="21">Category 1</cx:pt>
          <cx:pt idx="22">Category 4</cx:pt>
          <cx:pt idx="23">Category 1</cx:pt>
          <cx:pt idx="24">Category 1</cx:pt>
          <cx:pt idx="25">Category 4</cx:pt>
          <cx:pt idx="26">Category 1</cx:pt>
          <cx:pt idx="27">Category 4</cx:pt>
          <cx:pt idx="28">Category 4</cx:pt>
          <cx:pt idx="29">Category 4</cx:pt>
          <cx:pt idx="30">Category 4</cx:pt>
          <cx:pt idx="31">Category 2</cx:pt>
          <cx:pt idx="32">Category 4</cx:pt>
          <cx:pt idx="33">Category 1</cx:pt>
          <cx:pt idx="34">Category 4</cx:pt>
          <cx:pt idx="35">Category 1</cx:pt>
          <cx:pt idx="36">Category 4</cx:pt>
          <cx:pt idx="37">Category 2</cx:pt>
          <cx:pt idx="38">Category 4</cx:pt>
          <cx:pt idx="39">Category 3</cx:pt>
          <cx:pt idx="40">Category 4</cx:pt>
          <cx:pt idx="41">Category 4</cx:pt>
          <cx:pt idx="42">Category 2</cx:pt>
          <cx:pt idx="43">Category 4</cx:pt>
          <cx:pt idx="44">Category 1</cx:pt>
          <cx:pt idx="45">Category 1</cx:pt>
          <cx:pt idx="46">Category 1</cx:pt>
          <cx:pt idx="47">Category 2</cx:pt>
          <cx:pt idx="48">Category 4</cx:pt>
          <cx:pt idx="49">Category 4</cx:pt>
        </cx:lvl>
      </cx:strDim>
      <cx:numDim type="val">
        <cx:f>Sheet1!$B$2:$B$51</cx:f>
        <cx:lvl ptCount="50" formatCode="General">
          <cx:pt idx="0">1</cx:pt>
          <cx:pt idx="1">1</cx:pt>
          <cx:pt idx="2">1</cx:pt>
          <cx:pt idx="3">1</cx:pt>
          <cx:pt idx="4">1</cx:pt>
          <cx:pt idx="5">1</cx:pt>
          <cx:pt idx="6">1</cx:pt>
          <cx:pt idx="7">1</cx:pt>
          <cx:pt idx="8">1</cx:pt>
          <cx:pt idx="9">1</cx:pt>
          <cx:pt idx="10">1</cx:pt>
          <cx:pt idx="11">1</cx:pt>
          <cx:pt idx="12">1</cx:pt>
          <cx:pt idx="13">1</cx:pt>
          <cx:pt idx="14">1</cx:pt>
          <cx:pt idx="15">1</cx:pt>
          <cx:pt idx="16">1</cx:pt>
          <cx:pt idx="17">1</cx:pt>
          <cx:pt idx="18">1</cx:pt>
          <cx:pt idx="19">1</cx:pt>
          <cx:pt idx="20">1</cx:pt>
          <cx:pt idx="21">1</cx:pt>
          <cx:pt idx="22">1</cx:pt>
          <cx:pt idx="23">1</cx:pt>
          <cx:pt idx="24">1</cx:pt>
          <cx:pt idx="25">1</cx:pt>
          <cx:pt idx="26">1</cx:pt>
          <cx:pt idx="27">1</cx:pt>
          <cx:pt idx="28">1</cx:pt>
          <cx:pt idx="29">1</cx:pt>
          <cx:pt idx="30">1</cx:pt>
          <cx:pt idx="31">1</cx:pt>
          <cx:pt idx="32">1</cx:pt>
          <cx:pt idx="33">1</cx:pt>
          <cx:pt idx="34">1</cx:pt>
          <cx:pt idx="35">1</cx:pt>
          <cx:pt idx="36">1</cx:pt>
          <cx:pt idx="37">1</cx:pt>
          <cx:pt idx="38">1</cx:pt>
          <cx:pt idx="39">1</cx:pt>
          <cx:pt idx="40">1</cx:pt>
          <cx:pt idx="41">1</cx:pt>
          <cx:pt idx="42">1</cx:pt>
          <cx:pt idx="43">1</cx:pt>
          <cx:pt idx="44">1</cx:pt>
          <cx:pt idx="45">1</cx:pt>
          <cx:pt idx="46">1</cx:pt>
          <cx:pt idx="47">1</cx:pt>
          <cx:pt idx="48">1</cx:pt>
          <cx:pt idx="49">1</cx:pt>
        </cx:lvl>
      </cx:numDim>
    </cx:data>
  </cx:chartData>
  <cx:chart>
    <cx:plotArea>
      <cx:plotAreaRegion>
        <cx:series layoutId="clusteredColumn" uniqueId="{577BD85F-CD01-4A0D-AC14-4FAD5EDA84DC}">
          <cx:tx>
            <cx:txData>
              <cx:f>Sheet1!$B$1</cx:f>
              <cx:v>Series1</cx:v>
            </cx:txData>
          </cx:tx>
          <cx:dataLabels pos="inEnd">
            <cx:visibility seriesName="0" categoryName="0" value="1"/>
          </cx:dataLabels>
          <cx:dataId val="0"/>
          <cx:layoutPr>
            <cx:aggregation/>
          </cx:layoutPr>
          <cx:axisId val="1"/>
        </cx:series>
        <cx:series layoutId="paretoLine" ownerIdx="0" uniqueId="{92A4DE0C-99CA-4871-85EA-548CD1B4F42D}">
          <cx:axisId val="2"/>
        </cx:series>
      </cx:plotAreaRegion>
      <cx:axis id="0">
        <cx:catScaling gapWidth="0"/>
        <cx:tickLabels/>
      </cx:axis>
      <cx:axis id="1">
        <cx:valScaling/>
        <cx:majorGridlines/>
        <cx:tickLabels/>
      </cx:axis>
      <cx:axis id="2">
        <cx:valScaling max="1" min="0"/>
        <cx:units unit="percentage"/>
        <cx:tickLabels/>
      </cx:axis>
    </cx:plotArea>
  </cx:chart>
  <cx:spPr>
    <a:ln>
      <a:solidFill>
        <a:schemeClr val="tx1">
          <a:lumMod val="50000"/>
          <a:lumOff val="50000"/>
        </a:schemeClr>
      </a:solidFill>
    </a:ln>
  </cx:spPr>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withinLinear" id="14">
  <a:schemeClr val="accent1"/>
</cs:colorStyle>
</file>

<file path=ppt/charts/colors6.xml><?xml version="1.0" encoding="utf-8"?>
<cs:colorStyle xmlns:cs="http://schemas.microsoft.com/office/drawing/2012/chartStyle" xmlns:a="http://schemas.openxmlformats.org/drawingml/2006/main" meth="withinLinear" id="18">
  <a:schemeClr val="accent5"/>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65000"/>
        <a:lumOff val="35000"/>
      </a:schemeClr>
    </cs:fontRef>
    <cs:defRPr sz="1197"/>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wall>
</cs:chartStyle>
</file>

<file path=ppt/charts/style14.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BE5096-6070-4549-AEDC-8A1D1283FF0A}" type="datetimeFigureOut">
              <a:rPr lang="en-GB" smtClean="0"/>
              <a:t>30/05/2020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C22759-7D02-47BE-B297-13C031656EEC}" type="slidenum">
              <a:rPr lang="en-GB" smtClean="0"/>
              <a:t>‹#›</a:t>
            </a:fld>
            <a:endParaRPr lang="en-GB"/>
          </a:p>
        </p:txBody>
      </p:sp>
    </p:spTree>
    <p:extLst>
      <p:ext uri="{BB962C8B-B14F-4D97-AF65-F5344CB8AC3E}">
        <p14:creationId xmlns:p14="http://schemas.microsoft.com/office/powerpoint/2010/main" val="744736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1114DE-E639-4D54-BAEE-EABAFCAF7254}" type="slidenum">
              <a:rPr lang="en-US" smtClean="0"/>
              <a:t>7</a:t>
            </a:fld>
            <a:endParaRPr lang="en-US"/>
          </a:p>
        </p:txBody>
      </p:sp>
    </p:spTree>
    <p:extLst>
      <p:ext uri="{BB962C8B-B14F-4D97-AF65-F5344CB8AC3E}">
        <p14:creationId xmlns:p14="http://schemas.microsoft.com/office/powerpoint/2010/main" val="4292872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6A357-BB40-453D-9809-9222FE87F09C}"/>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PK"/>
          </a:p>
        </p:txBody>
      </p:sp>
      <p:sp>
        <p:nvSpPr>
          <p:cNvPr id="3" name="Subtitle 2">
            <a:extLst>
              <a:ext uri="{FF2B5EF4-FFF2-40B4-BE49-F238E27FC236}">
                <a16:creationId xmlns:a16="http://schemas.microsoft.com/office/drawing/2014/main" id="{D8D1D69D-AF70-4E99-B6FF-4AB5326EBA29}"/>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PK"/>
          </a:p>
        </p:txBody>
      </p:sp>
      <p:sp>
        <p:nvSpPr>
          <p:cNvPr id="4" name="Date Placeholder 3">
            <a:extLst>
              <a:ext uri="{FF2B5EF4-FFF2-40B4-BE49-F238E27FC236}">
                <a16:creationId xmlns:a16="http://schemas.microsoft.com/office/drawing/2014/main" id="{8F944B82-F016-4081-9B57-F89B953F4224}"/>
              </a:ext>
            </a:extLst>
          </p:cNvPr>
          <p:cNvSpPr>
            <a:spLocks noGrp="1"/>
          </p:cNvSpPr>
          <p:nvPr>
            <p:ph type="dt" sz="half" idx="10"/>
          </p:nvPr>
        </p:nvSpPr>
        <p:spPr>
          <a:xfrm>
            <a:off x="838200" y="6356350"/>
            <a:ext cx="2743200" cy="365125"/>
          </a:xfrm>
          <a:prstGeom prst="rect">
            <a:avLst/>
          </a:prstGeom>
        </p:spPr>
        <p:txBody>
          <a:bodyPr/>
          <a:lstStyle/>
          <a:p>
            <a:fld id="{2D073FAD-BFC8-41CD-A91D-FB066CAF1A42}" type="datetimeFigureOut">
              <a:rPr lang="en-PK" smtClean="0"/>
              <a:t>05/30/2020</a:t>
            </a:fld>
            <a:endParaRPr lang="en-PK"/>
          </a:p>
        </p:txBody>
      </p:sp>
      <p:sp>
        <p:nvSpPr>
          <p:cNvPr id="5" name="Footer Placeholder 4">
            <a:extLst>
              <a:ext uri="{FF2B5EF4-FFF2-40B4-BE49-F238E27FC236}">
                <a16:creationId xmlns:a16="http://schemas.microsoft.com/office/drawing/2014/main" id="{ADC90BAE-ACC0-48AA-B402-3501AE02353F}"/>
              </a:ext>
            </a:extLst>
          </p:cNvPr>
          <p:cNvSpPr>
            <a:spLocks noGrp="1"/>
          </p:cNvSpPr>
          <p:nvPr>
            <p:ph type="ftr" sz="quarter" idx="11"/>
          </p:nvPr>
        </p:nvSpPr>
        <p:spPr>
          <a:xfrm>
            <a:off x="4038600" y="6356350"/>
            <a:ext cx="4114800" cy="365125"/>
          </a:xfrm>
          <a:prstGeom prst="rect">
            <a:avLst/>
          </a:prstGeom>
        </p:spPr>
        <p:txBody>
          <a:bodyPr/>
          <a:lstStyle/>
          <a:p>
            <a:endParaRPr lang="en-PK"/>
          </a:p>
        </p:txBody>
      </p:sp>
      <p:sp>
        <p:nvSpPr>
          <p:cNvPr id="6" name="Slide Number Placeholder 5">
            <a:extLst>
              <a:ext uri="{FF2B5EF4-FFF2-40B4-BE49-F238E27FC236}">
                <a16:creationId xmlns:a16="http://schemas.microsoft.com/office/drawing/2014/main" id="{895B27C1-65A6-4F4B-82AC-E34EB6858038}"/>
              </a:ext>
            </a:extLst>
          </p:cNvPr>
          <p:cNvSpPr>
            <a:spLocks noGrp="1"/>
          </p:cNvSpPr>
          <p:nvPr>
            <p:ph type="sldNum" sz="quarter" idx="12"/>
          </p:nvPr>
        </p:nvSpPr>
        <p:spPr>
          <a:xfrm>
            <a:off x="8610600" y="6356350"/>
            <a:ext cx="2743200" cy="365125"/>
          </a:xfrm>
          <a:prstGeom prst="rect">
            <a:avLst/>
          </a:prstGeom>
        </p:spPr>
        <p:txBody>
          <a:bodyPr/>
          <a:lstStyle/>
          <a:p>
            <a:fld id="{1D4FD95D-22F9-4CA6-A7CA-F2DCC9D3F8DB}" type="slidenum">
              <a:rPr lang="en-PK" smtClean="0"/>
              <a:t>‹#›</a:t>
            </a:fld>
            <a:endParaRPr lang="en-PK"/>
          </a:p>
        </p:txBody>
      </p:sp>
    </p:spTree>
    <p:extLst>
      <p:ext uri="{BB962C8B-B14F-4D97-AF65-F5344CB8AC3E}">
        <p14:creationId xmlns:p14="http://schemas.microsoft.com/office/powerpoint/2010/main" val="1249653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939AC-D1B4-4521-B4CC-DF715D72785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F40D6F04-41E9-46D8-A0CF-8C05B2870471}"/>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31C8274D-8482-4090-A7A0-4D6D362412BE}"/>
              </a:ext>
            </a:extLst>
          </p:cNvPr>
          <p:cNvSpPr>
            <a:spLocks noGrp="1"/>
          </p:cNvSpPr>
          <p:nvPr>
            <p:ph type="dt" sz="half" idx="10"/>
          </p:nvPr>
        </p:nvSpPr>
        <p:spPr>
          <a:xfrm>
            <a:off x="838200" y="6356350"/>
            <a:ext cx="2743200" cy="365125"/>
          </a:xfrm>
          <a:prstGeom prst="rect">
            <a:avLst/>
          </a:prstGeom>
        </p:spPr>
        <p:txBody>
          <a:bodyPr/>
          <a:lstStyle/>
          <a:p>
            <a:fld id="{2D073FAD-BFC8-41CD-A91D-FB066CAF1A42}" type="datetimeFigureOut">
              <a:rPr lang="en-PK" smtClean="0"/>
              <a:t>05/30/2020</a:t>
            </a:fld>
            <a:endParaRPr lang="en-PK"/>
          </a:p>
        </p:txBody>
      </p:sp>
      <p:sp>
        <p:nvSpPr>
          <p:cNvPr id="5" name="Footer Placeholder 4">
            <a:extLst>
              <a:ext uri="{FF2B5EF4-FFF2-40B4-BE49-F238E27FC236}">
                <a16:creationId xmlns:a16="http://schemas.microsoft.com/office/drawing/2014/main" id="{5F3C9309-7A9C-421B-AA42-A2E55A9FB20B}"/>
              </a:ext>
            </a:extLst>
          </p:cNvPr>
          <p:cNvSpPr>
            <a:spLocks noGrp="1"/>
          </p:cNvSpPr>
          <p:nvPr>
            <p:ph type="ftr" sz="quarter" idx="11"/>
          </p:nvPr>
        </p:nvSpPr>
        <p:spPr>
          <a:xfrm>
            <a:off x="4038600" y="6356350"/>
            <a:ext cx="4114800" cy="365125"/>
          </a:xfrm>
          <a:prstGeom prst="rect">
            <a:avLst/>
          </a:prstGeom>
        </p:spPr>
        <p:txBody>
          <a:bodyPr/>
          <a:lstStyle/>
          <a:p>
            <a:endParaRPr lang="en-PK"/>
          </a:p>
        </p:txBody>
      </p:sp>
      <p:sp>
        <p:nvSpPr>
          <p:cNvPr id="6" name="Slide Number Placeholder 5">
            <a:extLst>
              <a:ext uri="{FF2B5EF4-FFF2-40B4-BE49-F238E27FC236}">
                <a16:creationId xmlns:a16="http://schemas.microsoft.com/office/drawing/2014/main" id="{8E8F8F0A-8BE8-4B68-836A-EDCF953F52FC}"/>
              </a:ext>
            </a:extLst>
          </p:cNvPr>
          <p:cNvSpPr>
            <a:spLocks noGrp="1"/>
          </p:cNvSpPr>
          <p:nvPr>
            <p:ph type="sldNum" sz="quarter" idx="12"/>
          </p:nvPr>
        </p:nvSpPr>
        <p:spPr>
          <a:xfrm>
            <a:off x="8610600" y="6356350"/>
            <a:ext cx="2743200" cy="365125"/>
          </a:xfrm>
          <a:prstGeom prst="rect">
            <a:avLst/>
          </a:prstGeom>
        </p:spPr>
        <p:txBody>
          <a:bodyPr/>
          <a:lstStyle/>
          <a:p>
            <a:fld id="{1D4FD95D-22F9-4CA6-A7CA-F2DCC9D3F8DB}" type="slidenum">
              <a:rPr lang="en-PK" smtClean="0"/>
              <a:t>‹#›</a:t>
            </a:fld>
            <a:endParaRPr lang="en-PK"/>
          </a:p>
        </p:txBody>
      </p:sp>
    </p:spTree>
    <p:extLst>
      <p:ext uri="{BB962C8B-B14F-4D97-AF65-F5344CB8AC3E}">
        <p14:creationId xmlns:p14="http://schemas.microsoft.com/office/powerpoint/2010/main" val="3481998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7E1A43-B866-4226-A720-9DBB3CF1238E}"/>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E6412423-1DF1-40E0-B5DC-77DB7E6B3BF6}"/>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7FDB0C64-89D6-4E0F-9937-E7588AAF8AFF}"/>
              </a:ext>
            </a:extLst>
          </p:cNvPr>
          <p:cNvSpPr>
            <a:spLocks noGrp="1"/>
          </p:cNvSpPr>
          <p:nvPr>
            <p:ph type="dt" sz="half" idx="10"/>
          </p:nvPr>
        </p:nvSpPr>
        <p:spPr>
          <a:xfrm>
            <a:off x="838200" y="6356350"/>
            <a:ext cx="2743200" cy="365125"/>
          </a:xfrm>
          <a:prstGeom prst="rect">
            <a:avLst/>
          </a:prstGeom>
        </p:spPr>
        <p:txBody>
          <a:bodyPr/>
          <a:lstStyle/>
          <a:p>
            <a:fld id="{2D073FAD-BFC8-41CD-A91D-FB066CAF1A42}" type="datetimeFigureOut">
              <a:rPr lang="en-PK" smtClean="0"/>
              <a:t>05/30/2020</a:t>
            </a:fld>
            <a:endParaRPr lang="en-PK"/>
          </a:p>
        </p:txBody>
      </p:sp>
      <p:sp>
        <p:nvSpPr>
          <p:cNvPr id="5" name="Footer Placeholder 4">
            <a:extLst>
              <a:ext uri="{FF2B5EF4-FFF2-40B4-BE49-F238E27FC236}">
                <a16:creationId xmlns:a16="http://schemas.microsoft.com/office/drawing/2014/main" id="{B605A294-1B9F-47C4-9809-F2F60D42B450}"/>
              </a:ext>
            </a:extLst>
          </p:cNvPr>
          <p:cNvSpPr>
            <a:spLocks noGrp="1"/>
          </p:cNvSpPr>
          <p:nvPr>
            <p:ph type="ftr" sz="quarter" idx="11"/>
          </p:nvPr>
        </p:nvSpPr>
        <p:spPr>
          <a:xfrm>
            <a:off x="4038600" y="6356350"/>
            <a:ext cx="4114800" cy="365125"/>
          </a:xfrm>
          <a:prstGeom prst="rect">
            <a:avLst/>
          </a:prstGeom>
        </p:spPr>
        <p:txBody>
          <a:bodyPr/>
          <a:lstStyle/>
          <a:p>
            <a:endParaRPr lang="en-PK"/>
          </a:p>
        </p:txBody>
      </p:sp>
      <p:sp>
        <p:nvSpPr>
          <p:cNvPr id="6" name="Slide Number Placeholder 5">
            <a:extLst>
              <a:ext uri="{FF2B5EF4-FFF2-40B4-BE49-F238E27FC236}">
                <a16:creationId xmlns:a16="http://schemas.microsoft.com/office/drawing/2014/main" id="{8AB2B511-A761-4320-B641-523A54874F55}"/>
              </a:ext>
            </a:extLst>
          </p:cNvPr>
          <p:cNvSpPr>
            <a:spLocks noGrp="1"/>
          </p:cNvSpPr>
          <p:nvPr>
            <p:ph type="sldNum" sz="quarter" idx="12"/>
          </p:nvPr>
        </p:nvSpPr>
        <p:spPr>
          <a:xfrm>
            <a:off x="8610600" y="6356350"/>
            <a:ext cx="2743200" cy="365125"/>
          </a:xfrm>
          <a:prstGeom prst="rect">
            <a:avLst/>
          </a:prstGeom>
        </p:spPr>
        <p:txBody>
          <a:bodyPr/>
          <a:lstStyle/>
          <a:p>
            <a:fld id="{1D4FD95D-22F9-4CA6-A7CA-F2DCC9D3F8DB}" type="slidenum">
              <a:rPr lang="en-PK" smtClean="0"/>
              <a:t>‹#›</a:t>
            </a:fld>
            <a:endParaRPr lang="en-PK"/>
          </a:p>
        </p:txBody>
      </p:sp>
    </p:spTree>
    <p:extLst>
      <p:ext uri="{BB962C8B-B14F-4D97-AF65-F5344CB8AC3E}">
        <p14:creationId xmlns:p14="http://schemas.microsoft.com/office/powerpoint/2010/main" val="110962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No Conten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328809" y="214844"/>
            <a:ext cx="11557348" cy="853492"/>
          </a:xfrm>
        </p:spPr>
        <p:txBody>
          <a:bodyPr/>
          <a:lstStyle/>
          <a:p>
            <a:r>
              <a:rPr kumimoji="1" lang="en-US" altLang="ja-JP" dirty="0"/>
              <a:t>Slide Title Goes Here</a:t>
            </a:r>
            <a:endParaRPr kumimoji="1" lang="ja-JP" altLang="en-US" dirty="0"/>
          </a:p>
        </p:txBody>
      </p:sp>
    </p:spTree>
    <p:extLst>
      <p:ext uri="{BB962C8B-B14F-4D97-AF65-F5344CB8AC3E}">
        <p14:creationId xmlns:p14="http://schemas.microsoft.com/office/powerpoint/2010/main" val="385583377"/>
      </p:ext>
    </p:extLst>
  </p:cSld>
  <p:clrMapOvr>
    <a:masterClrMapping/>
  </p:clrMapOvr>
  <mc:AlternateContent xmlns:mc="http://schemas.openxmlformats.org/markup-compatibility/2006" xmlns:p14="http://schemas.microsoft.com/office/powerpoint/2010/main">
    <mc:Choice Requires="p14">
      <p:transition p14:dur="0" advTm="17937"/>
    </mc:Choice>
    <mc:Fallback xmlns="">
      <p:transition advTm="17937"/>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4608219"/>
      </p:ext>
    </p:extLst>
  </p:cSld>
  <p:clrMapOvr>
    <a:masterClrMapping/>
  </p:clrMapOvr>
  <mc:AlternateContent xmlns:mc="http://schemas.openxmlformats.org/markup-compatibility/2006" xmlns:p14="http://schemas.microsoft.com/office/powerpoint/2010/main">
    <mc:Choice Requires="p14">
      <p:transition spd="slow" p14:dur="1250">
        <p:push/>
      </p:transition>
    </mc:Choice>
    <mc:Fallback xmlns="">
      <p:transition spd="slow">
        <p:push/>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53464-A4BE-4095-AD6E-311B1E0B098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ABF5106A-AFE5-4F29-9202-5E638C44DA00}"/>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8D8C37D5-468B-4BD4-9DF5-5413D7114AED}"/>
              </a:ext>
            </a:extLst>
          </p:cNvPr>
          <p:cNvSpPr>
            <a:spLocks noGrp="1"/>
          </p:cNvSpPr>
          <p:nvPr>
            <p:ph type="dt" sz="half" idx="10"/>
          </p:nvPr>
        </p:nvSpPr>
        <p:spPr>
          <a:xfrm>
            <a:off x="838200" y="6356350"/>
            <a:ext cx="2743200" cy="365125"/>
          </a:xfrm>
          <a:prstGeom prst="rect">
            <a:avLst/>
          </a:prstGeom>
        </p:spPr>
        <p:txBody>
          <a:bodyPr/>
          <a:lstStyle/>
          <a:p>
            <a:fld id="{2D073FAD-BFC8-41CD-A91D-FB066CAF1A42}" type="datetimeFigureOut">
              <a:rPr lang="en-PK" smtClean="0"/>
              <a:t>05/30/2020</a:t>
            </a:fld>
            <a:endParaRPr lang="en-PK"/>
          </a:p>
        </p:txBody>
      </p:sp>
      <p:sp>
        <p:nvSpPr>
          <p:cNvPr id="5" name="Footer Placeholder 4">
            <a:extLst>
              <a:ext uri="{FF2B5EF4-FFF2-40B4-BE49-F238E27FC236}">
                <a16:creationId xmlns:a16="http://schemas.microsoft.com/office/drawing/2014/main" id="{1196FA8A-2D8B-4514-ABA9-47A3F211EFE9}"/>
              </a:ext>
            </a:extLst>
          </p:cNvPr>
          <p:cNvSpPr>
            <a:spLocks noGrp="1"/>
          </p:cNvSpPr>
          <p:nvPr>
            <p:ph type="ftr" sz="quarter" idx="11"/>
          </p:nvPr>
        </p:nvSpPr>
        <p:spPr>
          <a:xfrm>
            <a:off x="4038600" y="6356350"/>
            <a:ext cx="4114800" cy="365125"/>
          </a:xfrm>
          <a:prstGeom prst="rect">
            <a:avLst/>
          </a:prstGeom>
        </p:spPr>
        <p:txBody>
          <a:bodyPr/>
          <a:lstStyle/>
          <a:p>
            <a:endParaRPr lang="en-PK"/>
          </a:p>
        </p:txBody>
      </p:sp>
      <p:sp>
        <p:nvSpPr>
          <p:cNvPr id="6" name="Slide Number Placeholder 5">
            <a:extLst>
              <a:ext uri="{FF2B5EF4-FFF2-40B4-BE49-F238E27FC236}">
                <a16:creationId xmlns:a16="http://schemas.microsoft.com/office/drawing/2014/main" id="{5E4EAEF1-57CD-48A9-A51F-DAE3C40EB494}"/>
              </a:ext>
            </a:extLst>
          </p:cNvPr>
          <p:cNvSpPr>
            <a:spLocks noGrp="1"/>
          </p:cNvSpPr>
          <p:nvPr>
            <p:ph type="sldNum" sz="quarter" idx="12"/>
          </p:nvPr>
        </p:nvSpPr>
        <p:spPr>
          <a:xfrm>
            <a:off x="8610600" y="6356350"/>
            <a:ext cx="2743200" cy="365125"/>
          </a:xfrm>
          <a:prstGeom prst="rect">
            <a:avLst/>
          </a:prstGeom>
        </p:spPr>
        <p:txBody>
          <a:bodyPr/>
          <a:lstStyle/>
          <a:p>
            <a:fld id="{1D4FD95D-22F9-4CA6-A7CA-F2DCC9D3F8DB}" type="slidenum">
              <a:rPr lang="en-PK" smtClean="0"/>
              <a:t>‹#›</a:t>
            </a:fld>
            <a:endParaRPr lang="en-PK"/>
          </a:p>
        </p:txBody>
      </p:sp>
    </p:spTree>
    <p:extLst>
      <p:ext uri="{BB962C8B-B14F-4D97-AF65-F5344CB8AC3E}">
        <p14:creationId xmlns:p14="http://schemas.microsoft.com/office/powerpoint/2010/main" val="537372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05684-87EE-4716-BF9F-2195F98D9B8F}"/>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PK"/>
          </a:p>
        </p:txBody>
      </p:sp>
      <p:sp>
        <p:nvSpPr>
          <p:cNvPr id="3" name="Text Placeholder 2">
            <a:extLst>
              <a:ext uri="{FF2B5EF4-FFF2-40B4-BE49-F238E27FC236}">
                <a16:creationId xmlns:a16="http://schemas.microsoft.com/office/drawing/2014/main" id="{33920719-0441-4043-9F2C-285193B3E83B}"/>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DB5D68-A46A-48E3-AA7C-380957C0DE11}"/>
              </a:ext>
            </a:extLst>
          </p:cNvPr>
          <p:cNvSpPr>
            <a:spLocks noGrp="1"/>
          </p:cNvSpPr>
          <p:nvPr>
            <p:ph type="dt" sz="half" idx="10"/>
          </p:nvPr>
        </p:nvSpPr>
        <p:spPr>
          <a:xfrm>
            <a:off x="838200" y="6356350"/>
            <a:ext cx="2743200" cy="365125"/>
          </a:xfrm>
          <a:prstGeom prst="rect">
            <a:avLst/>
          </a:prstGeom>
        </p:spPr>
        <p:txBody>
          <a:bodyPr/>
          <a:lstStyle/>
          <a:p>
            <a:fld id="{2D073FAD-BFC8-41CD-A91D-FB066CAF1A42}" type="datetimeFigureOut">
              <a:rPr lang="en-PK" smtClean="0"/>
              <a:t>05/30/2020</a:t>
            </a:fld>
            <a:endParaRPr lang="en-PK"/>
          </a:p>
        </p:txBody>
      </p:sp>
      <p:sp>
        <p:nvSpPr>
          <p:cNvPr id="5" name="Footer Placeholder 4">
            <a:extLst>
              <a:ext uri="{FF2B5EF4-FFF2-40B4-BE49-F238E27FC236}">
                <a16:creationId xmlns:a16="http://schemas.microsoft.com/office/drawing/2014/main" id="{153C7878-C540-4DA9-BEFF-A3C286DFFA6F}"/>
              </a:ext>
            </a:extLst>
          </p:cNvPr>
          <p:cNvSpPr>
            <a:spLocks noGrp="1"/>
          </p:cNvSpPr>
          <p:nvPr>
            <p:ph type="ftr" sz="quarter" idx="11"/>
          </p:nvPr>
        </p:nvSpPr>
        <p:spPr>
          <a:xfrm>
            <a:off x="4038600" y="6356350"/>
            <a:ext cx="4114800" cy="365125"/>
          </a:xfrm>
          <a:prstGeom prst="rect">
            <a:avLst/>
          </a:prstGeom>
        </p:spPr>
        <p:txBody>
          <a:bodyPr/>
          <a:lstStyle/>
          <a:p>
            <a:endParaRPr lang="en-PK"/>
          </a:p>
        </p:txBody>
      </p:sp>
      <p:sp>
        <p:nvSpPr>
          <p:cNvPr id="6" name="Slide Number Placeholder 5">
            <a:extLst>
              <a:ext uri="{FF2B5EF4-FFF2-40B4-BE49-F238E27FC236}">
                <a16:creationId xmlns:a16="http://schemas.microsoft.com/office/drawing/2014/main" id="{CF55B870-0A7F-4485-BD6E-46ACE277E479}"/>
              </a:ext>
            </a:extLst>
          </p:cNvPr>
          <p:cNvSpPr>
            <a:spLocks noGrp="1"/>
          </p:cNvSpPr>
          <p:nvPr>
            <p:ph type="sldNum" sz="quarter" idx="12"/>
          </p:nvPr>
        </p:nvSpPr>
        <p:spPr>
          <a:xfrm>
            <a:off x="8610600" y="6356350"/>
            <a:ext cx="2743200" cy="365125"/>
          </a:xfrm>
          <a:prstGeom prst="rect">
            <a:avLst/>
          </a:prstGeom>
        </p:spPr>
        <p:txBody>
          <a:bodyPr/>
          <a:lstStyle/>
          <a:p>
            <a:fld id="{1D4FD95D-22F9-4CA6-A7CA-F2DCC9D3F8DB}" type="slidenum">
              <a:rPr lang="en-PK" smtClean="0"/>
              <a:t>‹#›</a:t>
            </a:fld>
            <a:endParaRPr lang="en-PK"/>
          </a:p>
        </p:txBody>
      </p:sp>
    </p:spTree>
    <p:extLst>
      <p:ext uri="{BB962C8B-B14F-4D97-AF65-F5344CB8AC3E}">
        <p14:creationId xmlns:p14="http://schemas.microsoft.com/office/powerpoint/2010/main" val="4110956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80F2E-C186-4C7F-9D3C-FF125D430CB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7B6C7F68-4A54-421B-A14C-6464343089F5}"/>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Content Placeholder 3">
            <a:extLst>
              <a:ext uri="{FF2B5EF4-FFF2-40B4-BE49-F238E27FC236}">
                <a16:creationId xmlns:a16="http://schemas.microsoft.com/office/drawing/2014/main" id="{4688A956-65BD-453E-BE3B-21BEBC7B26A0}"/>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Date Placeholder 4">
            <a:extLst>
              <a:ext uri="{FF2B5EF4-FFF2-40B4-BE49-F238E27FC236}">
                <a16:creationId xmlns:a16="http://schemas.microsoft.com/office/drawing/2014/main" id="{6533806B-61FF-49BA-8603-E06750DB3A6E}"/>
              </a:ext>
            </a:extLst>
          </p:cNvPr>
          <p:cNvSpPr>
            <a:spLocks noGrp="1"/>
          </p:cNvSpPr>
          <p:nvPr>
            <p:ph type="dt" sz="half" idx="10"/>
          </p:nvPr>
        </p:nvSpPr>
        <p:spPr>
          <a:xfrm>
            <a:off x="838200" y="6356350"/>
            <a:ext cx="2743200" cy="365125"/>
          </a:xfrm>
          <a:prstGeom prst="rect">
            <a:avLst/>
          </a:prstGeom>
        </p:spPr>
        <p:txBody>
          <a:bodyPr/>
          <a:lstStyle/>
          <a:p>
            <a:fld id="{2D073FAD-BFC8-41CD-A91D-FB066CAF1A42}" type="datetimeFigureOut">
              <a:rPr lang="en-PK" smtClean="0"/>
              <a:t>05/30/2020</a:t>
            </a:fld>
            <a:endParaRPr lang="en-PK"/>
          </a:p>
        </p:txBody>
      </p:sp>
      <p:sp>
        <p:nvSpPr>
          <p:cNvPr id="6" name="Footer Placeholder 5">
            <a:extLst>
              <a:ext uri="{FF2B5EF4-FFF2-40B4-BE49-F238E27FC236}">
                <a16:creationId xmlns:a16="http://schemas.microsoft.com/office/drawing/2014/main" id="{CA676E27-5B7B-4AD8-8D14-B4B23ED55D62}"/>
              </a:ext>
            </a:extLst>
          </p:cNvPr>
          <p:cNvSpPr>
            <a:spLocks noGrp="1"/>
          </p:cNvSpPr>
          <p:nvPr>
            <p:ph type="ftr" sz="quarter" idx="11"/>
          </p:nvPr>
        </p:nvSpPr>
        <p:spPr>
          <a:xfrm>
            <a:off x="4038600" y="6356350"/>
            <a:ext cx="4114800" cy="365125"/>
          </a:xfrm>
          <a:prstGeom prst="rect">
            <a:avLst/>
          </a:prstGeom>
        </p:spPr>
        <p:txBody>
          <a:bodyPr/>
          <a:lstStyle/>
          <a:p>
            <a:endParaRPr lang="en-PK"/>
          </a:p>
        </p:txBody>
      </p:sp>
      <p:sp>
        <p:nvSpPr>
          <p:cNvPr id="7" name="Slide Number Placeholder 6">
            <a:extLst>
              <a:ext uri="{FF2B5EF4-FFF2-40B4-BE49-F238E27FC236}">
                <a16:creationId xmlns:a16="http://schemas.microsoft.com/office/drawing/2014/main" id="{E521B0B4-9860-4189-A42B-E6DFADDBC0A1}"/>
              </a:ext>
            </a:extLst>
          </p:cNvPr>
          <p:cNvSpPr>
            <a:spLocks noGrp="1"/>
          </p:cNvSpPr>
          <p:nvPr>
            <p:ph type="sldNum" sz="quarter" idx="12"/>
          </p:nvPr>
        </p:nvSpPr>
        <p:spPr>
          <a:xfrm>
            <a:off x="8610600" y="6356350"/>
            <a:ext cx="2743200" cy="365125"/>
          </a:xfrm>
          <a:prstGeom prst="rect">
            <a:avLst/>
          </a:prstGeom>
        </p:spPr>
        <p:txBody>
          <a:bodyPr/>
          <a:lstStyle/>
          <a:p>
            <a:fld id="{1D4FD95D-22F9-4CA6-A7CA-F2DCC9D3F8DB}" type="slidenum">
              <a:rPr lang="en-PK" smtClean="0"/>
              <a:t>‹#›</a:t>
            </a:fld>
            <a:endParaRPr lang="en-PK"/>
          </a:p>
        </p:txBody>
      </p:sp>
    </p:spTree>
    <p:extLst>
      <p:ext uri="{BB962C8B-B14F-4D97-AF65-F5344CB8AC3E}">
        <p14:creationId xmlns:p14="http://schemas.microsoft.com/office/powerpoint/2010/main" val="3999424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20798-36DD-4A6F-BA03-3FA93D1458E3}"/>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PK"/>
          </a:p>
        </p:txBody>
      </p:sp>
      <p:sp>
        <p:nvSpPr>
          <p:cNvPr id="3" name="Text Placeholder 2">
            <a:extLst>
              <a:ext uri="{FF2B5EF4-FFF2-40B4-BE49-F238E27FC236}">
                <a16:creationId xmlns:a16="http://schemas.microsoft.com/office/drawing/2014/main" id="{C98C4760-A587-4EFF-B11A-E28C8D3CD927}"/>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54DF78-10EB-4995-91E1-B771C0479D01}"/>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Text Placeholder 4">
            <a:extLst>
              <a:ext uri="{FF2B5EF4-FFF2-40B4-BE49-F238E27FC236}">
                <a16:creationId xmlns:a16="http://schemas.microsoft.com/office/drawing/2014/main" id="{B850185B-C227-4A40-A488-E6380DDEE294}"/>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E97300-96A5-4622-998A-6DEC757B11D5}"/>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7" name="Date Placeholder 6">
            <a:extLst>
              <a:ext uri="{FF2B5EF4-FFF2-40B4-BE49-F238E27FC236}">
                <a16:creationId xmlns:a16="http://schemas.microsoft.com/office/drawing/2014/main" id="{BE32E651-ACE7-4B64-818B-CC22E6F66759}"/>
              </a:ext>
            </a:extLst>
          </p:cNvPr>
          <p:cNvSpPr>
            <a:spLocks noGrp="1"/>
          </p:cNvSpPr>
          <p:nvPr>
            <p:ph type="dt" sz="half" idx="10"/>
          </p:nvPr>
        </p:nvSpPr>
        <p:spPr>
          <a:xfrm>
            <a:off x="838200" y="6356350"/>
            <a:ext cx="2743200" cy="365125"/>
          </a:xfrm>
          <a:prstGeom prst="rect">
            <a:avLst/>
          </a:prstGeom>
        </p:spPr>
        <p:txBody>
          <a:bodyPr/>
          <a:lstStyle/>
          <a:p>
            <a:fld id="{2D073FAD-BFC8-41CD-A91D-FB066CAF1A42}" type="datetimeFigureOut">
              <a:rPr lang="en-PK" smtClean="0"/>
              <a:t>05/30/2020</a:t>
            </a:fld>
            <a:endParaRPr lang="en-PK"/>
          </a:p>
        </p:txBody>
      </p:sp>
      <p:sp>
        <p:nvSpPr>
          <p:cNvPr id="8" name="Footer Placeholder 7">
            <a:extLst>
              <a:ext uri="{FF2B5EF4-FFF2-40B4-BE49-F238E27FC236}">
                <a16:creationId xmlns:a16="http://schemas.microsoft.com/office/drawing/2014/main" id="{04B0CF3B-E576-477F-8868-F7D6114A7DE4}"/>
              </a:ext>
            </a:extLst>
          </p:cNvPr>
          <p:cNvSpPr>
            <a:spLocks noGrp="1"/>
          </p:cNvSpPr>
          <p:nvPr>
            <p:ph type="ftr" sz="quarter" idx="11"/>
          </p:nvPr>
        </p:nvSpPr>
        <p:spPr>
          <a:xfrm>
            <a:off x="4038600" y="6356350"/>
            <a:ext cx="4114800" cy="365125"/>
          </a:xfrm>
          <a:prstGeom prst="rect">
            <a:avLst/>
          </a:prstGeom>
        </p:spPr>
        <p:txBody>
          <a:bodyPr/>
          <a:lstStyle/>
          <a:p>
            <a:endParaRPr lang="en-PK"/>
          </a:p>
        </p:txBody>
      </p:sp>
      <p:sp>
        <p:nvSpPr>
          <p:cNvPr id="9" name="Slide Number Placeholder 8">
            <a:extLst>
              <a:ext uri="{FF2B5EF4-FFF2-40B4-BE49-F238E27FC236}">
                <a16:creationId xmlns:a16="http://schemas.microsoft.com/office/drawing/2014/main" id="{790CDE07-242E-4E30-9F69-433E053FE5C0}"/>
              </a:ext>
            </a:extLst>
          </p:cNvPr>
          <p:cNvSpPr>
            <a:spLocks noGrp="1"/>
          </p:cNvSpPr>
          <p:nvPr>
            <p:ph type="sldNum" sz="quarter" idx="12"/>
          </p:nvPr>
        </p:nvSpPr>
        <p:spPr>
          <a:xfrm>
            <a:off x="8610600" y="6356350"/>
            <a:ext cx="2743200" cy="365125"/>
          </a:xfrm>
          <a:prstGeom prst="rect">
            <a:avLst/>
          </a:prstGeom>
        </p:spPr>
        <p:txBody>
          <a:bodyPr/>
          <a:lstStyle/>
          <a:p>
            <a:fld id="{1D4FD95D-22F9-4CA6-A7CA-F2DCC9D3F8DB}" type="slidenum">
              <a:rPr lang="en-PK" smtClean="0"/>
              <a:t>‹#›</a:t>
            </a:fld>
            <a:endParaRPr lang="en-PK"/>
          </a:p>
        </p:txBody>
      </p:sp>
    </p:spTree>
    <p:extLst>
      <p:ext uri="{BB962C8B-B14F-4D97-AF65-F5344CB8AC3E}">
        <p14:creationId xmlns:p14="http://schemas.microsoft.com/office/powerpoint/2010/main" val="244449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A07D9-7190-4E2A-97A4-5EB263BC5F5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PK"/>
          </a:p>
        </p:txBody>
      </p:sp>
      <p:sp>
        <p:nvSpPr>
          <p:cNvPr id="3" name="Date Placeholder 2">
            <a:extLst>
              <a:ext uri="{FF2B5EF4-FFF2-40B4-BE49-F238E27FC236}">
                <a16:creationId xmlns:a16="http://schemas.microsoft.com/office/drawing/2014/main" id="{5BBBDB31-8E30-49F5-B442-A7EE3A12583F}"/>
              </a:ext>
            </a:extLst>
          </p:cNvPr>
          <p:cNvSpPr>
            <a:spLocks noGrp="1"/>
          </p:cNvSpPr>
          <p:nvPr>
            <p:ph type="dt" sz="half" idx="10"/>
          </p:nvPr>
        </p:nvSpPr>
        <p:spPr>
          <a:xfrm>
            <a:off x="838200" y="6356350"/>
            <a:ext cx="2743200" cy="365125"/>
          </a:xfrm>
          <a:prstGeom prst="rect">
            <a:avLst/>
          </a:prstGeom>
        </p:spPr>
        <p:txBody>
          <a:bodyPr/>
          <a:lstStyle/>
          <a:p>
            <a:fld id="{2D073FAD-BFC8-41CD-A91D-FB066CAF1A42}" type="datetimeFigureOut">
              <a:rPr lang="en-PK" smtClean="0"/>
              <a:t>05/30/2020</a:t>
            </a:fld>
            <a:endParaRPr lang="en-PK"/>
          </a:p>
        </p:txBody>
      </p:sp>
      <p:sp>
        <p:nvSpPr>
          <p:cNvPr id="4" name="Footer Placeholder 3">
            <a:extLst>
              <a:ext uri="{FF2B5EF4-FFF2-40B4-BE49-F238E27FC236}">
                <a16:creationId xmlns:a16="http://schemas.microsoft.com/office/drawing/2014/main" id="{A2D02A91-D9C5-4447-8EB2-061F6C07549A}"/>
              </a:ext>
            </a:extLst>
          </p:cNvPr>
          <p:cNvSpPr>
            <a:spLocks noGrp="1"/>
          </p:cNvSpPr>
          <p:nvPr>
            <p:ph type="ftr" sz="quarter" idx="11"/>
          </p:nvPr>
        </p:nvSpPr>
        <p:spPr>
          <a:xfrm>
            <a:off x="4038600" y="6356350"/>
            <a:ext cx="4114800" cy="365125"/>
          </a:xfrm>
          <a:prstGeom prst="rect">
            <a:avLst/>
          </a:prstGeom>
        </p:spPr>
        <p:txBody>
          <a:bodyPr/>
          <a:lstStyle/>
          <a:p>
            <a:endParaRPr lang="en-PK"/>
          </a:p>
        </p:txBody>
      </p:sp>
      <p:sp>
        <p:nvSpPr>
          <p:cNvPr id="5" name="Slide Number Placeholder 4">
            <a:extLst>
              <a:ext uri="{FF2B5EF4-FFF2-40B4-BE49-F238E27FC236}">
                <a16:creationId xmlns:a16="http://schemas.microsoft.com/office/drawing/2014/main" id="{D80C75AC-290C-4708-99A7-C114A2ACC586}"/>
              </a:ext>
            </a:extLst>
          </p:cNvPr>
          <p:cNvSpPr>
            <a:spLocks noGrp="1"/>
          </p:cNvSpPr>
          <p:nvPr>
            <p:ph type="sldNum" sz="quarter" idx="12"/>
          </p:nvPr>
        </p:nvSpPr>
        <p:spPr>
          <a:xfrm>
            <a:off x="8610600" y="6356350"/>
            <a:ext cx="2743200" cy="365125"/>
          </a:xfrm>
          <a:prstGeom prst="rect">
            <a:avLst/>
          </a:prstGeom>
        </p:spPr>
        <p:txBody>
          <a:bodyPr/>
          <a:lstStyle/>
          <a:p>
            <a:fld id="{1D4FD95D-22F9-4CA6-A7CA-F2DCC9D3F8DB}" type="slidenum">
              <a:rPr lang="en-PK" smtClean="0"/>
              <a:t>‹#›</a:t>
            </a:fld>
            <a:endParaRPr lang="en-PK"/>
          </a:p>
        </p:txBody>
      </p:sp>
    </p:spTree>
    <p:extLst>
      <p:ext uri="{BB962C8B-B14F-4D97-AF65-F5344CB8AC3E}">
        <p14:creationId xmlns:p14="http://schemas.microsoft.com/office/powerpoint/2010/main" val="1824133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D0D7F8-7BD3-46A6-B805-9F46A3F1C308}"/>
              </a:ext>
            </a:extLst>
          </p:cNvPr>
          <p:cNvSpPr>
            <a:spLocks noGrp="1"/>
          </p:cNvSpPr>
          <p:nvPr>
            <p:ph type="dt" sz="half" idx="10"/>
          </p:nvPr>
        </p:nvSpPr>
        <p:spPr>
          <a:xfrm>
            <a:off x="838200" y="6356350"/>
            <a:ext cx="2743200" cy="365125"/>
          </a:xfrm>
          <a:prstGeom prst="rect">
            <a:avLst/>
          </a:prstGeom>
        </p:spPr>
        <p:txBody>
          <a:bodyPr/>
          <a:lstStyle/>
          <a:p>
            <a:fld id="{2D073FAD-BFC8-41CD-A91D-FB066CAF1A42}" type="datetimeFigureOut">
              <a:rPr lang="en-PK" smtClean="0"/>
              <a:t>05/30/2020</a:t>
            </a:fld>
            <a:endParaRPr lang="en-PK"/>
          </a:p>
        </p:txBody>
      </p:sp>
      <p:sp>
        <p:nvSpPr>
          <p:cNvPr id="3" name="Footer Placeholder 2">
            <a:extLst>
              <a:ext uri="{FF2B5EF4-FFF2-40B4-BE49-F238E27FC236}">
                <a16:creationId xmlns:a16="http://schemas.microsoft.com/office/drawing/2014/main" id="{E3129E4E-CC61-4C81-8814-9A6351DD3ADE}"/>
              </a:ext>
            </a:extLst>
          </p:cNvPr>
          <p:cNvSpPr>
            <a:spLocks noGrp="1"/>
          </p:cNvSpPr>
          <p:nvPr>
            <p:ph type="ftr" sz="quarter" idx="11"/>
          </p:nvPr>
        </p:nvSpPr>
        <p:spPr>
          <a:xfrm>
            <a:off x="4038600" y="6356350"/>
            <a:ext cx="4114800" cy="365125"/>
          </a:xfrm>
          <a:prstGeom prst="rect">
            <a:avLst/>
          </a:prstGeom>
        </p:spPr>
        <p:txBody>
          <a:bodyPr/>
          <a:lstStyle/>
          <a:p>
            <a:endParaRPr lang="en-PK"/>
          </a:p>
        </p:txBody>
      </p:sp>
      <p:sp>
        <p:nvSpPr>
          <p:cNvPr id="4" name="Slide Number Placeholder 3">
            <a:extLst>
              <a:ext uri="{FF2B5EF4-FFF2-40B4-BE49-F238E27FC236}">
                <a16:creationId xmlns:a16="http://schemas.microsoft.com/office/drawing/2014/main" id="{AC96FD3A-F115-4D98-9356-5C752F318E93}"/>
              </a:ext>
            </a:extLst>
          </p:cNvPr>
          <p:cNvSpPr>
            <a:spLocks noGrp="1"/>
          </p:cNvSpPr>
          <p:nvPr>
            <p:ph type="sldNum" sz="quarter" idx="12"/>
          </p:nvPr>
        </p:nvSpPr>
        <p:spPr>
          <a:xfrm>
            <a:off x="8610600" y="6356350"/>
            <a:ext cx="2743200" cy="365125"/>
          </a:xfrm>
          <a:prstGeom prst="rect">
            <a:avLst/>
          </a:prstGeom>
        </p:spPr>
        <p:txBody>
          <a:bodyPr/>
          <a:lstStyle/>
          <a:p>
            <a:fld id="{1D4FD95D-22F9-4CA6-A7CA-F2DCC9D3F8DB}" type="slidenum">
              <a:rPr lang="en-PK" smtClean="0"/>
              <a:t>‹#›</a:t>
            </a:fld>
            <a:endParaRPr lang="en-PK"/>
          </a:p>
        </p:txBody>
      </p:sp>
    </p:spTree>
    <p:extLst>
      <p:ext uri="{BB962C8B-B14F-4D97-AF65-F5344CB8AC3E}">
        <p14:creationId xmlns:p14="http://schemas.microsoft.com/office/powerpoint/2010/main" val="562878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83CF4-113B-4D3B-8E0A-0D9AC68875BF}"/>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PK"/>
          </a:p>
        </p:txBody>
      </p:sp>
      <p:sp>
        <p:nvSpPr>
          <p:cNvPr id="3" name="Content Placeholder 2">
            <a:extLst>
              <a:ext uri="{FF2B5EF4-FFF2-40B4-BE49-F238E27FC236}">
                <a16:creationId xmlns:a16="http://schemas.microsoft.com/office/drawing/2014/main" id="{DA99BC36-C4F8-4884-9A42-6C916C58915A}"/>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Text Placeholder 3">
            <a:extLst>
              <a:ext uri="{FF2B5EF4-FFF2-40B4-BE49-F238E27FC236}">
                <a16:creationId xmlns:a16="http://schemas.microsoft.com/office/drawing/2014/main" id="{118B329E-B2BA-4C58-9527-8F1AA6C801C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D0A21B-CF4B-47E6-8CCB-E5BB02B4B8E0}"/>
              </a:ext>
            </a:extLst>
          </p:cNvPr>
          <p:cNvSpPr>
            <a:spLocks noGrp="1"/>
          </p:cNvSpPr>
          <p:nvPr>
            <p:ph type="dt" sz="half" idx="10"/>
          </p:nvPr>
        </p:nvSpPr>
        <p:spPr>
          <a:xfrm>
            <a:off x="838200" y="6356350"/>
            <a:ext cx="2743200" cy="365125"/>
          </a:xfrm>
          <a:prstGeom prst="rect">
            <a:avLst/>
          </a:prstGeom>
        </p:spPr>
        <p:txBody>
          <a:bodyPr/>
          <a:lstStyle/>
          <a:p>
            <a:fld id="{2D073FAD-BFC8-41CD-A91D-FB066CAF1A42}" type="datetimeFigureOut">
              <a:rPr lang="en-PK" smtClean="0"/>
              <a:t>05/30/2020</a:t>
            </a:fld>
            <a:endParaRPr lang="en-PK"/>
          </a:p>
        </p:txBody>
      </p:sp>
      <p:sp>
        <p:nvSpPr>
          <p:cNvPr id="6" name="Footer Placeholder 5">
            <a:extLst>
              <a:ext uri="{FF2B5EF4-FFF2-40B4-BE49-F238E27FC236}">
                <a16:creationId xmlns:a16="http://schemas.microsoft.com/office/drawing/2014/main" id="{B4758EFC-6380-4370-B06E-1743BE84321B}"/>
              </a:ext>
            </a:extLst>
          </p:cNvPr>
          <p:cNvSpPr>
            <a:spLocks noGrp="1"/>
          </p:cNvSpPr>
          <p:nvPr>
            <p:ph type="ftr" sz="quarter" idx="11"/>
          </p:nvPr>
        </p:nvSpPr>
        <p:spPr>
          <a:xfrm>
            <a:off x="4038600" y="6356350"/>
            <a:ext cx="4114800" cy="365125"/>
          </a:xfrm>
          <a:prstGeom prst="rect">
            <a:avLst/>
          </a:prstGeom>
        </p:spPr>
        <p:txBody>
          <a:bodyPr/>
          <a:lstStyle/>
          <a:p>
            <a:endParaRPr lang="en-PK"/>
          </a:p>
        </p:txBody>
      </p:sp>
      <p:sp>
        <p:nvSpPr>
          <p:cNvPr id="7" name="Slide Number Placeholder 6">
            <a:extLst>
              <a:ext uri="{FF2B5EF4-FFF2-40B4-BE49-F238E27FC236}">
                <a16:creationId xmlns:a16="http://schemas.microsoft.com/office/drawing/2014/main" id="{5FE52260-FD51-4AB0-8AA8-80F945280EA9}"/>
              </a:ext>
            </a:extLst>
          </p:cNvPr>
          <p:cNvSpPr>
            <a:spLocks noGrp="1"/>
          </p:cNvSpPr>
          <p:nvPr>
            <p:ph type="sldNum" sz="quarter" idx="12"/>
          </p:nvPr>
        </p:nvSpPr>
        <p:spPr>
          <a:xfrm>
            <a:off x="8610600" y="6356350"/>
            <a:ext cx="2743200" cy="365125"/>
          </a:xfrm>
          <a:prstGeom prst="rect">
            <a:avLst/>
          </a:prstGeom>
        </p:spPr>
        <p:txBody>
          <a:bodyPr/>
          <a:lstStyle/>
          <a:p>
            <a:fld id="{1D4FD95D-22F9-4CA6-A7CA-F2DCC9D3F8DB}" type="slidenum">
              <a:rPr lang="en-PK" smtClean="0"/>
              <a:t>‹#›</a:t>
            </a:fld>
            <a:endParaRPr lang="en-PK"/>
          </a:p>
        </p:txBody>
      </p:sp>
    </p:spTree>
    <p:extLst>
      <p:ext uri="{BB962C8B-B14F-4D97-AF65-F5344CB8AC3E}">
        <p14:creationId xmlns:p14="http://schemas.microsoft.com/office/powerpoint/2010/main" val="1992323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39BC9-BCB6-47D6-A82B-24962793390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PK"/>
          </a:p>
        </p:txBody>
      </p:sp>
      <p:sp>
        <p:nvSpPr>
          <p:cNvPr id="3" name="Picture Placeholder 2">
            <a:extLst>
              <a:ext uri="{FF2B5EF4-FFF2-40B4-BE49-F238E27FC236}">
                <a16:creationId xmlns:a16="http://schemas.microsoft.com/office/drawing/2014/main" id="{ED12FE09-FDE0-48CC-BDFF-6EF22ED40A98}"/>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K"/>
          </a:p>
        </p:txBody>
      </p:sp>
      <p:sp>
        <p:nvSpPr>
          <p:cNvPr id="4" name="Text Placeholder 3">
            <a:extLst>
              <a:ext uri="{FF2B5EF4-FFF2-40B4-BE49-F238E27FC236}">
                <a16:creationId xmlns:a16="http://schemas.microsoft.com/office/drawing/2014/main" id="{944789ED-525E-4BAF-9C0A-B8EC92CE50F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B73590-57D3-4C9F-BBCC-97299731DF32}"/>
              </a:ext>
            </a:extLst>
          </p:cNvPr>
          <p:cNvSpPr>
            <a:spLocks noGrp="1"/>
          </p:cNvSpPr>
          <p:nvPr>
            <p:ph type="dt" sz="half" idx="10"/>
          </p:nvPr>
        </p:nvSpPr>
        <p:spPr>
          <a:xfrm>
            <a:off x="838200" y="6356350"/>
            <a:ext cx="2743200" cy="365125"/>
          </a:xfrm>
          <a:prstGeom prst="rect">
            <a:avLst/>
          </a:prstGeom>
        </p:spPr>
        <p:txBody>
          <a:bodyPr/>
          <a:lstStyle/>
          <a:p>
            <a:fld id="{2D073FAD-BFC8-41CD-A91D-FB066CAF1A42}" type="datetimeFigureOut">
              <a:rPr lang="en-PK" smtClean="0"/>
              <a:t>05/30/2020</a:t>
            </a:fld>
            <a:endParaRPr lang="en-PK"/>
          </a:p>
        </p:txBody>
      </p:sp>
      <p:sp>
        <p:nvSpPr>
          <p:cNvPr id="6" name="Footer Placeholder 5">
            <a:extLst>
              <a:ext uri="{FF2B5EF4-FFF2-40B4-BE49-F238E27FC236}">
                <a16:creationId xmlns:a16="http://schemas.microsoft.com/office/drawing/2014/main" id="{CCAEE757-ED37-4B9F-97DC-BD41150F8389}"/>
              </a:ext>
            </a:extLst>
          </p:cNvPr>
          <p:cNvSpPr>
            <a:spLocks noGrp="1"/>
          </p:cNvSpPr>
          <p:nvPr>
            <p:ph type="ftr" sz="quarter" idx="11"/>
          </p:nvPr>
        </p:nvSpPr>
        <p:spPr>
          <a:xfrm>
            <a:off x="4038600" y="6356350"/>
            <a:ext cx="4114800" cy="365125"/>
          </a:xfrm>
          <a:prstGeom prst="rect">
            <a:avLst/>
          </a:prstGeom>
        </p:spPr>
        <p:txBody>
          <a:bodyPr/>
          <a:lstStyle/>
          <a:p>
            <a:endParaRPr lang="en-PK"/>
          </a:p>
        </p:txBody>
      </p:sp>
      <p:sp>
        <p:nvSpPr>
          <p:cNvPr id="7" name="Slide Number Placeholder 6">
            <a:extLst>
              <a:ext uri="{FF2B5EF4-FFF2-40B4-BE49-F238E27FC236}">
                <a16:creationId xmlns:a16="http://schemas.microsoft.com/office/drawing/2014/main" id="{F949450A-C71D-464B-A434-516BFF5C71ED}"/>
              </a:ext>
            </a:extLst>
          </p:cNvPr>
          <p:cNvSpPr>
            <a:spLocks noGrp="1"/>
          </p:cNvSpPr>
          <p:nvPr>
            <p:ph type="sldNum" sz="quarter" idx="12"/>
          </p:nvPr>
        </p:nvSpPr>
        <p:spPr>
          <a:xfrm>
            <a:off x="8610600" y="6356350"/>
            <a:ext cx="2743200" cy="365125"/>
          </a:xfrm>
          <a:prstGeom prst="rect">
            <a:avLst/>
          </a:prstGeom>
        </p:spPr>
        <p:txBody>
          <a:bodyPr/>
          <a:lstStyle/>
          <a:p>
            <a:fld id="{1D4FD95D-22F9-4CA6-A7CA-F2DCC9D3F8DB}" type="slidenum">
              <a:rPr lang="en-PK" smtClean="0"/>
              <a:t>‹#›</a:t>
            </a:fld>
            <a:endParaRPr lang="en-PK"/>
          </a:p>
        </p:txBody>
      </p:sp>
    </p:spTree>
    <p:extLst>
      <p:ext uri="{BB962C8B-B14F-4D97-AF65-F5344CB8AC3E}">
        <p14:creationId xmlns:p14="http://schemas.microsoft.com/office/powerpoint/2010/main" val="4133783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24494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guide id="3" pos="370" userDrawn="1">
          <p15:clr>
            <a:srgbClr val="F26B43"/>
          </p15:clr>
        </p15:guide>
        <p15:guide id="4" pos="7310" userDrawn="1">
          <p15:clr>
            <a:srgbClr val="F26B43"/>
          </p15:clr>
        </p15:guide>
        <p15:guide id="5" orient="horz" pos="278" userDrawn="1">
          <p15:clr>
            <a:srgbClr val="F26B43"/>
          </p15:clr>
        </p15:guide>
        <p15:guide id="6" orient="horz" pos="404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3.xml"/><Relationship Id="rId5" Type="http://schemas.openxmlformats.org/officeDocument/2006/relationships/chart" Target="../charts/chart4.xml"/><Relationship Id="rId4" Type="http://schemas.openxmlformats.org/officeDocument/2006/relationships/chart" Target="../charts/chart3.xml"/></Relationships>
</file>

<file path=ppt/slides/_rels/slide10.xml.rels><?xml version="1.0" encoding="UTF-8" standalone="yes"?>
<Relationships xmlns="http://schemas.openxmlformats.org/package/2006/relationships"><Relationship Id="rId3" Type="http://schemas.openxmlformats.org/officeDocument/2006/relationships/image" Target="../media/image401.svg"/><Relationship Id="rId7" Type="http://schemas.openxmlformats.org/officeDocument/2006/relationships/image" Target="../media/image440.sv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21.sv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8.xml"/><Relationship Id="rId7" Type="http://schemas.openxmlformats.org/officeDocument/2006/relationships/chart" Target="../charts/chart12.xml"/><Relationship Id="rId2" Type="http://schemas.openxmlformats.org/officeDocument/2006/relationships/chart" Target="../charts/chart7.xml"/><Relationship Id="rId1" Type="http://schemas.openxmlformats.org/officeDocument/2006/relationships/slideLayout" Target="../slideLayouts/slideLayout6.xml"/><Relationship Id="rId6" Type="http://schemas.openxmlformats.org/officeDocument/2006/relationships/chart" Target="../charts/chart11.xml"/><Relationship Id="rId5" Type="http://schemas.openxmlformats.org/officeDocument/2006/relationships/chart" Target="../charts/chart10.xml"/><Relationship Id="rId4" Type="http://schemas.openxmlformats.org/officeDocument/2006/relationships/chart" Target="../charts/chart9.xml"/></Relationships>
</file>

<file path=ppt/slides/_rels/slide5.xml.rels><?xml version="1.0" encoding="UTF-8" standalone="yes"?>
<Relationships xmlns="http://schemas.openxmlformats.org/package/2006/relationships"><Relationship Id="rId3" Type="http://schemas.openxmlformats.org/officeDocument/2006/relationships/image" Target="../media/image121.png"/><Relationship Id="rId2" Type="http://schemas.microsoft.com/office/2014/relationships/chartEx" Target="../charts/chartEx1.xml"/><Relationship Id="rId1" Type="http://schemas.openxmlformats.org/officeDocument/2006/relationships/slideLayout" Target="../slideLayouts/slideLayout7.xml"/><Relationship Id="rId5" Type="http://schemas.openxmlformats.org/officeDocument/2006/relationships/chart" Target="../charts/chart14.xml"/><Relationship Id="rId4" Type="http://schemas.openxmlformats.org/officeDocument/2006/relationships/chart" Target="../charts/char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chart" Target="../charts/chart20.xml"/><Relationship Id="rId3" Type="http://schemas.openxmlformats.org/officeDocument/2006/relationships/chart" Target="../charts/chart15.xml"/><Relationship Id="rId7" Type="http://schemas.openxmlformats.org/officeDocument/2006/relationships/chart" Target="../charts/chart19.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18.xml"/><Relationship Id="rId5" Type="http://schemas.openxmlformats.org/officeDocument/2006/relationships/chart" Target="../charts/chart17.xml"/><Relationship Id="rId4" Type="http://schemas.openxmlformats.org/officeDocument/2006/relationships/chart" Target="../charts/chart16.xml"/></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4.svg"/><Relationship Id="rId7" Type="http://schemas.openxmlformats.org/officeDocument/2006/relationships/image" Target="../media/image28.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6.svg"/><Relationship Id="rId4" Type="http://schemas.openxmlformats.org/officeDocument/2006/relationships/image" Target="../media/image2.png"/><Relationship Id="rId9" Type="http://schemas.openxmlformats.org/officeDocument/2006/relationships/image" Target="../media/image30.svg"/></Relationships>
</file>

<file path=ppt/slides/_rels/slide9.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348F9E20-7A2E-49C5-9D59-4B1F9F5CA2DA}"/>
              </a:ext>
            </a:extLst>
          </p:cNvPr>
          <p:cNvGrpSpPr/>
          <p:nvPr/>
        </p:nvGrpSpPr>
        <p:grpSpPr>
          <a:xfrm>
            <a:off x="5794375" y="1325704"/>
            <a:ext cx="603250" cy="0"/>
            <a:chOff x="7150100" y="3662052"/>
            <a:chExt cx="603250" cy="0"/>
          </a:xfrm>
        </p:grpSpPr>
        <p:cxnSp>
          <p:nvCxnSpPr>
            <p:cNvPr id="41" name="Straight Connector 40">
              <a:extLst>
                <a:ext uri="{FF2B5EF4-FFF2-40B4-BE49-F238E27FC236}">
                  <a16:creationId xmlns:a16="http://schemas.microsoft.com/office/drawing/2014/main" id="{CBD8FEF3-ECEC-459A-B245-4BE770DB5EBE}"/>
                </a:ext>
              </a:extLst>
            </p:cNvPr>
            <p:cNvCxnSpPr>
              <a:cxnSpLocks/>
            </p:cNvCxnSpPr>
            <p:nvPr/>
          </p:nvCxnSpPr>
          <p:spPr>
            <a:xfrm>
              <a:off x="7150100" y="3662052"/>
              <a:ext cx="336550" cy="0"/>
            </a:xfrm>
            <a:prstGeom prst="line">
              <a:avLst/>
            </a:prstGeom>
            <a:ln w="635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76788F2-B027-428A-BED2-F5F6BF5C64FA}"/>
                </a:ext>
              </a:extLst>
            </p:cNvPr>
            <p:cNvCxnSpPr>
              <a:cxnSpLocks/>
            </p:cNvCxnSpPr>
            <p:nvPr/>
          </p:nvCxnSpPr>
          <p:spPr>
            <a:xfrm>
              <a:off x="7620000" y="3662052"/>
              <a:ext cx="0" cy="0"/>
            </a:xfrm>
            <a:prstGeom prst="line">
              <a:avLst/>
            </a:prstGeom>
            <a:ln w="63500" cap="rnd">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274EDF0-83EF-4122-977E-B107C1CF0C7E}"/>
                </a:ext>
              </a:extLst>
            </p:cNvPr>
            <p:cNvCxnSpPr>
              <a:cxnSpLocks/>
            </p:cNvCxnSpPr>
            <p:nvPr/>
          </p:nvCxnSpPr>
          <p:spPr>
            <a:xfrm>
              <a:off x="7753350" y="3662052"/>
              <a:ext cx="0" cy="0"/>
            </a:xfrm>
            <a:prstGeom prst="line">
              <a:avLst/>
            </a:prstGeom>
            <a:ln w="63500" cap="rnd">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40" name="TextBox 39">
            <a:extLst>
              <a:ext uri="{FF2B5EF4-FFF2-40B4-BE49-F238E27FC236}">
                <a16:creationId xmlns:a16="http://schemas.microsoft.com/office/drawing/2014/main" id="{4596C3E6-6DF7-40FA-99C0-3A086045127F}"/>
              </a:ext>
            </a:extLst>
          </p:cNvPr>
          <p:cNvSpPr txBox="1"/>
          <p:nvPr/>
        </p:nvSpPr>
        <p:spPr>
          <a:xfrm>
            <a:off x="1291112" y="333781"/>
            <a:ext cx="9637484" cy="830997"/>
          </a:xfrm>
          <a:prstGeom prst="rect">
            <a:avLst/>
          </a:prstGeom>
          <a:noFill/>
        </p:spPr>
        <p:txBody>
          <a:bodyPr wrap="square" rtlCol="0">
            <a:spAutoFit/>
          </a:bodyPr>
          <a:lstStyle/>
          <a:p>
            <a:pPr lvl="0" algn="ctr"/>
            <a:r>
              <a:rPr lang="en-US" sz="4800" b="1" dirty="0" smtClean="0">
                <a:solidFill>
                  <a:prstClr val="black">
                    <a:lumMod val="75000"/>
                    <a:lumOff val="25000"/>
                  </a:prstClr>
                </a:solidFill>
                <a:latin typeface="Segoe UI Black" panose="020B0A02040204020203" pitchFamily="34" charset="0"/>
                <a:ea typeface="Segoe UI Black" panose="020B0A02040204020203" pitchFamily="34" charset="0"/>
              </a:rPr>
              <a:t>Project Dashboard</a:t>
            </a:r>
            <a:endParaRPr kumimoji="0" lang="en-US" sz="4800" b="1" i="0" u="none" strike="noStrike" kern="1200" cap="none" spc="0" normalizeH="0" baseline="0" noProof="0" dirty="0">
              <a:ln>
                <a:noFill/>
              </a:ln>
              <a:solidFill>
                <a:prstClr val="black">
                  <a:lumMod val="75000"/>
                  <a:lumOff val="25000"/>
                </a:prstClr>
              </a:solidFill>
              <a:effectLst/>
              <a:uLnTx/>
              <a:uFillTx/>
              <a:latin typeface="Segoe UI Black" panose="020B0A02040204020203" pitchFamily="34" charset="0"/>
              <a:ea typeface="Segoe UI Black" panose="020B0A02040204020203" pitchFamily="34" charset="0"/>
            </a:endParaRPr>
          </a:p>
        </p:txBody>
      </p:sp>
      <p:graphicFrame>
        <p:nvGraphicFramePr>
          <p:cNvPr id="57" name="Chart 56">
            <a:extLst>
              <a:ext uri="{FF2B5EF4-FFF2-40B4-BE49-F238E27FC236}">
                <a16:creationId xmlns:a16="http://schemas.microsoft.com/office/drawing/2014/main" id="{1A88C1BF-5478-4B05-ACC2-29689382EFFE}"/>
              </a:ext>
            </a:extLst>
          </p:cNvPr>
          <p:cNvGraphicFramePr/>
          <p:nvPr>
            <p:extLst/>
          </p:nvPr>
        </p:nvGraphicFramePr>
        <p:xfrm>
          <a:off x="394854" y="1627911"/>
          <a:ext cx="4939145" cy="3289299"/>
        </p:xfrm>
        <a:graphic>
          <a:graphicData uri="http://schemas.openxmlformats.org/drawingml/2006/chart">
            <c:chart xmlns:c="http://schemas.openxmlformats.org/drawingml/2006/chart" xmlns:r="http://schemas.openxmlformats.org/officeDocument/2006/relationships" r:id="rId2"/>
          </a:graphicData>
        </a:graphic>
      </p:graphicFrame>
      <p:grpSp>
        <p:nvGrpSpPr>
          <p:cNvPr id="58" name="Group 57">
            <a:extLst>
              <a:ext uri="{FF2B5EF4-FFF2-40B4-BE49-F238E27FC236}">
                <a16:creationId xmlns:a16="http://schemas.microsoft.com/office/drawing/2014/main" id="{3B014A22-4BD2-42C4-9D7B-776B992262FE}"/>
              </a:ext>
            </a:extLst>
          </p:cNvPr>
          <p:cNvGrpSpPr/>
          <p:nvPr/>
        </p:nvGrpSpPr>
        <p:grpSpPr>
          <a:xfrm>
            <a:off x="8040254" y="1627911"/>
            <a:ext cx="3784600" cy="861214"/>
            <a:chOff x="7772400" y="3400652"/>
            <a:chExt cx="3657413" cy="861214"/>
          </a:xfrm>
        </p:grpSpPr>
        <p:sp>
          <p:nvSpPr>
            <p:cNvPr id="59" name="TextBox 58">
              <a:extLst>
                <a:ext uri="{FF2B5EF4-FFF2-40B4-BE49-F238E27FC236}">
                  <a16:creationId xmlns:a16="http://schemas.microsoft.com/office/drawing/2014/main" id="{CDCC4F60-6E4D-4F18-8FC1-4C28A626970B}"/>
                </a:ext>
              </a:extLst>
            </p:cNvPr>
            <p:cNvSpPr txBox="1"/>
            <p:nvPr/>
          </p:nvSpPr>
          <p:spPr>
            <a:xfrm>
              <a:off x="7772400" y="3400652"/>
              <a:ext cx="3117875" cy="215444"/>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44546A"/>
                  </a:solidFill>
                  <a:effectLst/>
                  <a:uLnTx/>
                  <a:uFillTx/>
                  <a:latin typeface="Segoe UI"/>
                  <a:ea typeface="+mn-ea"/>
                  <a:cs typeface="+mn-cs"/>
                </a:rPr>
                <a:t>Lorem ipsum dummy text</a:t>
              </a:r>
            </a:p>
          </p:txBody>
        </p:sp>
        <p:sp>
          <p:nvSpPr>
            <p:cNvPr id="60" name="TextBox 59">
              <a:extLst>
                <a:ext uri="{FF2B5EF4-FFF2-40B4-BE49-F238E27FC236}">
                  <a16:creationId xmlns:a16="http://schemas.microsoft.com/office/drawing/2014/main" id="{24AAF215-CBE5-40ED-8A80-6C073DF7CBFE}"/>
                </a:ext>
              </a:extLst>
            </p:cNvPr>
            <p:cNvSpPr txBox="1"/>
            <p:nvPr/>
          </p:nvSpPr>
          <p:spPr>
            <a:xfrm>
              <a:off x="7772400" y="3684785"/>
              <a:ext cx="3657413" cy="577081"/>
            </a:xfrm>
            <a:prstGeom prst="rect">
              <a:avLst/>
            </a:prstGeom>
            <a:noFill/>
          </p:spPr>
          <p:txBody>
            <a:bodyPr wrap="square" lIns="0" tIns="0" rIns="0" bIns="0" rtlCol="0">
              <a:spAutoFit/>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546A"/>
                  </a:solidFill>
                  <a:effectLst/>
                  <a:uLnTx/>
                  <a:uFillTx/>
                  <a:latin typeface="Segoe UI"/>
                  <a:ea typeface="+mn-ea"/>
                  <a:cs typeface="Calibri Light" panose="020F0302020204030204" pitchFamily="34" charset="0"/>
                </a:rPr>
                <a:t>There are many variations of passages of Lorem Ipsum available, but the majority have suffered alteration in some form</a:t>
              </a:r>
              <a:r>
                <a:rPr kumimoji="0" lang="id-ID" sz="1100" b="0" i="0" u="none" strike="noStrike" kern="1200" cap="none" spc="0" normalizeH="0" baseline="0" noProof="0" dirty="0">
                  <a:ln>
                    <a:noFill/>
                  </a:ln>
                  <a:solidFill>
                    <a:srgbClr val="44546A"/>
                  </a:solidFill>
                  <a:effectLst/>
                  <a:uLnTx/>
                  <a:uFillTx/>
                  <a:latin typeface="Segoe UI"/>
                  <a:ea typeface="+mn-ea"/>
                  <a:cs typeface="Calibri Light" panose="020F0302020204030204" pitchFamily="34" charset="0"/>
                </a:rPr>
                <a:t> </a:t>
              </a:r>
              <a:r>
                <a:rPr kumimoji="0" lang="en-US" sz="1100" b="0" i="0" u="none" strike="noStrike" kern="1200" cap="none" spc="0" normalizeH="0" baseline="0" noProof="0" dirty="0">
                  <a:ln>
                    <a:noFill/>
                  </a:ln>
                  <a:solidFill>
                    <a:srgbClr val="44546A"/>
                  </a:solidFill>
                  <a:effectLst/>
                  <a:uLnTx/>
                  <a:uFillTx/>
                  <a:latin typeface="Segoe UI"/>
                  <a:ea typeface="+mn-ea"/>
                  <a:cs typeface="Calibri Light" panose="020F0302020204030204" pitchFamily="34" charset="0"/>
                </a:rPr>
                <a:t>but the majority have suffered alteration in</a:t>
              </a:r>
            </a:p>
          </p:txBody>
        </p:sp>
      </p:grpSp>
      <p:graphicFrame>
        <p:nvGraphicFramePr>
          <p:cNvPr id="61" name="Chart 60">
            <a:extLst>
              <a:ext uri="{FF2B5EF4-FFF2-40B4-BE49-F238E27FC236}">
                <a16:creationId xmlns:a16="http://schemas.microsoft.com/office/drawing/2014/main" id="{BA14EFAC-1A1A-40CF-93BF-DCEB410A2E3C}"/>
              </a:ext>
            </a:extLst>
          </p:cNvPr>
          <p:cNvGraphicFramePr/>
          <p:nvPr>
            <p:extLst/>
          </p:nvPr>
        </p:nvGraphicFramePr>
        <p:xfrm>
          <a:off x="8040254" y="2669310"/>
          <a:ext cx="3784600" cy="2247900"/>
        </p:xfrm>
        <a:graphic>
          <a:graphicData uri="http://schemas.openxmlformats.org/drawingml/2006/chart">
            <c:chart xmlns:c="http://schemas.openxmlformats.org/drawingml/2006/chart" xmlns:r="http://schemas.openxmlformats.org/officeDocument/2006/relationships" r:id="rId3"/>
          </a:graphicData>
        </a:graphic>
      </p:graphicFrame>
      <p:grpSp>
        <p:nvGrpSpPr>
          <p:cNvPr id="62" name="Group 61">
            <a:extLst>
              <a:ext uri="{FF2B5EF4-FFF2-40B4-BE49-F238E27FC236}">
                <a16:creationId xmlns:a16="http://schemas.microsoft.com/office/drawing/2014/main" id="{66BBBB77-D96B-47FA-A1F1-025A61BD7529}"/>
              </a:ext>
            </a:extLst>
          </p:cNvPr>
          <p:cNvGrpSpPr/>
          <p:nvPr/>
        </p:nvGrpSpPr>
        <p:grpSpPr>
          <a:xfrm>
            <a:off x="394854" y="5325994"/>
            <a:ext cx="11430000" cy="978691"/>
            <a:chOff x="381000" y="4993484"/>
            <a:chExt cx="11430000" cy="978691"/>
          </a:xfrm>
        </p:grpSpPr>
        <p:sp>
          <p:nvSpPr>
            <p:cNvPr id="63" name="Rectangle 62">
              <a:extLst>
                <a:ext uri="{FF2B5EF4-FFF2-40B4-BE49-F238E27FC236}">
                  <a16:creationId xmlns:a16="http://schemas.microsoft.com/office/drawing/2014/main" id="{9AB1A5A1-F89C-43C5-AAEC-E33798430769}"/>
                </a:ext>
              </a:extLst>
            </p:cNvPr>
            <p:cNvSpPr/>
            <p:nvPr/>
          </p:nvSpPr>
          <p:spPr>
            <a:xfrm>
              <a:off x="381000" y="4993484"/>
              <a:ext cx="11430000" cy="9786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egoe UI"/>
                <a:ea typeface="+mn-ea"/>
                <a:cs typeface="+mn-cs"/>
              </a:endParaRPr>
            </a:p>
          </p:txBody>
        </p:sp>
        <p:grpSp>
          <p:nvGrpSpPr>
            <p:cNvPr id="64" name="Group 63">
              <a:extLst>
                <a:ext uri="{FF2B5EF4-FFF2-40B4-BE49-F238E27FC236}">
                  <a16:creationId xmlns:a16="http://schemas.microsoft.com/office/drawing/2014/main" id="{A5D2418F-BD28-4498-8E4F-B9E93AD367BA}"/>
                </a:ext>
              </a:extLst>
            </p:cNvPr>
            <p:cNvGrpSpPr/>
            <p:nvPr/>
          </p:nvGrpSpPr>
          <p:grpSpPr>
            <a:xfrm>
              <a:off x="1158280" y="5138389"/>
              <a:ext cx="10041754" cy="688880"/>
              <a:chOff x="1158280" y="5138389"/>
              <a:chExt cx="10041754" cy="688880"/>
            </a:xfrm>
          </p:grpSpPr>
          <p:grpSp>
            <p:nvGrpSpPr>
              <p:cNvPr id="65" name="Group 64">
                <a:extLst>
                  <a:ext uri="{FF2B5EF4-FFF2-40B4-BE49-F238E27FC236}">
                    <a16:creationId xmlns:a16="http://schemas.microsoft.com/office/drawing/2014/main" id="{2BA6957B-BB8F-45C2-B290-F3D2E412144E}"/>
                  </a:ext>
                </a:extLst>
              </p:cNvPr>
              <p:cNvGrpSpPr/>
              <p:nvPr/>
            </p:nvGrpSpPr>
            <p:grpSpPr>
              <a:xfrm>
                <a:off x="1158280" y="5183370"/>
                <a:ext cx="921456" cy="598919"/>
                <a:chOff x="766199" y="5118581"/>
                <a:chExt cx="921456" cy="598919"/>
              </a:xfrm>
            </p:grpSpPr>
            <p:sp>
              <p:nvSpPr>
                <p:cNvPr id="82" name="TextBox 81">
                  <a:extLst>
                    <a:ext uri="{FF2B5EF4-FFF2-40B4-BE49-F238E27FC236}">
                      <a16:creationId xmlns:a16="http://schemas.microsoft.com/office/drawing/2014/main" id="{5841A545-6987-4A3A-B91A-18E92249FC03}"/>
                    </a:ext>
                  </a:extLst>
                </p:cNvPr>
                <p:cNvSpPr txBox="1"/>
                <p:nvPr/>
              </p:nvSpPr>
              <p:spPr>
                <a:xfrm>
                  <a:off x="770071" y="5118581"/>
                  <a:ext cx="913712" cy="430887"/>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d-ID" sz="2800" b="1" i="0" u="none" strike="noStrike" kern="1200" cap="none" spc="0" normalizeH="0" baseline="0" noProof="0" dirty="0">
                      <a:ln>
                        <a:noFill/>
                      </a:ln>
                      <a:solidFill>
                        <a:prstClr val="white">
                          <a:lumMod val="50000"/>
                        </a:prstClr>
                      </a:solidFill>
                      <a:effectLst/>
                      <a:uLnTx/>
                      <a:uFillTx/>
                      <a:latin typeface="Segoe UI"/>
                      <a:ea typeface="+mn-ea"/>
                      <a:cs typeface="+mn-cs"/>
                    </a:rPr>
                    <a:t>19012</a:t>
                  </a:r>
                  <a:endParaRPr kumimoji="0" lang="en-US" sz="2800" b="1" i="0" u="none" strike="noStrike" kern="1200" cap="none" spc="0" normalizeH="0" baseline="0" noProof="0" dirty="0">
                    <a:ln>
                      <a:noFill/>
                    </a:ln>
                    <a:solidFill>
                      <a:prstClr val="white">
                        <a:lumMod val="50000"/>
                      </a:prstClr>
                    </a:solidFill>
                    <a:effectLst/>
                    <a:uLnTx/>
                    <a:uFillTx/>
                    <a:latin typeface="Segoe UI"/>
                    <a:ea typeface="+mn-ea"/>
                    <a:cs typeface="+mn-cs"/>
                  </a:endParaRPr>
                </a:p>
              </p:txBody>
            </p:sp>
            <p:sp>
              <p:nvSpPr>
                <p:cNvPr id="83" name="TextBox 82">
                  <a:extLst>
                    <a:ext uri="{FF2B5EF4-FFF2-40B4-BE49-F238E27FC236}">
                      <a16:creationId xmlns:a16="http://schemas.microsoft.com/office/drawing/2014/main" id="{D488EE78-B039-4335-8DBC-45C3D5BBF0CB}"/>
                    </a:ext>
                  </a:extLst>
                </p:cNvPr>
                <p:cNvSpPr txBox="1"/>
                <p:nvPr/>
              </p:nvSpPr>
              <p:spPr>
                <a:xfrm>
                  <a:off x="766199" y="5535975"/>
                  <a:ext cx="921456" cy="181525"/>
                </a:xfrm>
                <a:prstGeom prst="rect">
                  <a:avLst/>
                </a:prstGeom>
                <a:noFill/>
              </p:spPr>
              <p:txBody>
                <a:bodyPr wrap="square" lIns="0" tIns="0" rIns="0" bIns="0" rtlCol="0">
                  <a:spAutoFit/>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lumMod val="50000"/>
                        </a:prstClr>
                      </a:solidFill>
                      <a:effectLst/>
                      <a:uLnTx/>
                      <a:uFillTx/>
                      <a:latin typeface="Segoe UI"/>
                      <a:ea typeface="+mn-ea"/>
                      <a:cs typeface="Calibri Light" panose="020F0302020204030204" pitchFamily="34" charset="0"/>
                    </a:rPr>
                    <a:t>L</a:t>
                  </a:r>
                  <a:r>
                    <a:rPr kumimoji="0" lang="id-ID" sz="1100" b="0" i="0" u="none" strike="noStrike" kern="1200" cap="none" spc="0" normalizeH="0" baseline="0" noProof="0" dirty="0">
                      <a:ln>
                        <a:noFill/>
                      </a:ln>
                      <a:solidFill>
                        <a:prstClr val="white">
                          <a:lumMod val="50000"/>
                        </a:prstClr>
                      </a:solidFill>
                      <a:effectLst/>
                      <a:uLnTx/>
                      <a:uFillTx/>
                      <a:latin typeface="Segoe UI"/>
                      <a:ea typeface="+mn-ea"/>
                      <a:cs typeface="Calibri Light" panose="020F0302020204030204" pitchFamily="34" charset="0"/>
                    </a:rPr>
                    <a:t>orem Ipsum</a:t>
                  </a:r>
                  <a:endParaRPr kumimoji="0" lang="en-US" sz="1100" b="0" i="0" u="none" strike="noStrike" kern="1200" cap="none" spc="0" normalizeH="0" baseline="0" noProof="0" dirty="0">
                    <a:ln>
                      <a:noFill/>
                    </a:ln>
                    <a:solidFill>
                      <a:prstClr val="white">
                        <a:lumMod val="50000"/>
                      </a:prstClr>
                    </a:solidFill>
                    <a:effectLst/>
                    <a:uLnTx/>
                    <a:uFillTx/>
                    <a:latin typeface="Segoe UI"/>
                    <a:ea typeface="+mn-ea"/>
                    <a:cs typeface="Calibri Light" panose="020F0302020204030204" pitchFamily="34" charset="0"/>
                  </a:endParaRPr>
                </a:p>
              </p:txBody>
            </p:sp>
          </p:grpSp>
          <p:grpSp>
            <p:nvGrpSpPr>
              <p:cNvPr id="66" name="Group 65">
                <a:extLst>
                  <a:ext uri="{FF2B5EF4-FFF2-40B4-BE49-F238E27FC236}">
                    <a16:creationId xmlns:a16="http://schemas.microsoft.com/office/drawing/2014/main" id="{53D6712B-72C6-4594-8E0F-3E9C3893695A}"/>
                  </a:ext>
                </a:extLst>
              </p:cNvPr>
              <p:cNvGrpSpPr/>
              <p:nvPr/>
            </p:nvGrpSpPr>
            <p:grpSpPr>
              <a:xfrm>
                <a:off x="3438354" y="5183370"/>
                <a:ext cx="921456" cy="598919"/>
                <a:chOff x="766199" y="5118581"/>
                <a:chExt cx="921456" cy="598919"/>
              </a:xfrm>
            </p:grpSpPr>
            <p:sp>
              <p:nvSpPr>
                <p:cNvPr id="80" name="TextBox 79">
                  <a:extLst>
                    <a:ext uri="{FF2B5EF4-FFF2-40B4-BE49-F238E27FC236}">
                      <a16:creationId xmlns:a16="http://schemas.microsoft.com/office/drawing/2014/main" id="{AF9499A1-0001-4A18-9453-46F20AEBB043}"/>
                    </a:ext>
                  </a:extLst>
                </p:cNvPr>
                <p:cNvSpPr txBox="1"/>
                <p:nvPr/>
              </p:nvSpPr>
              <p:spPr>
                <a:xfrm>
                  <a:off x="770070" y="5118581"/>
                  <a:ext cx="913713" cy="430887"/>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d-ID" sz="2800" b="1" i="0" u="none" strike="noStrike" kern="1200" cap="none" spc="0" normalizeH="0" baseline="0" noProof="0" dirty="0">
                      <a:ln>
                        <a:noFill/>
                      </a:ln>
                      <a:solidFill>
                        <a:prstClr val="white">
                          <a:lumMod val="50000"/>
                        </a:prstClr>
                      </a:solidFill>
                      <a:effectLst/>
                      <a:uLnTx/>
                      <a:uFillTx/>
                      <a:latin typeface="Segoe UI"/>
                      <a:ea typeface="+mn-ea"/>
                      <a:cs typeface="+mn-cs"/>
                    </a:rPr>
                    <a:t>19092</a:t>
                  </a:r>
                  <a:endParaRPr kumimoji="0" lang="en-US" sz="2800" b="1" i="0" u="none" strike="noStrike" kern="1200" cap="none" spc="0" normalizeH="0" baseline="0" noProof="0" dirty="0">
                    <a:ln>
                      <a:noFill/>
                    </a:ln>
                    <a:solidFill>
                      <a:prstClr val="white">
                        <a:lumMod val="50000"/>
                      </a:prstClr>
                    </a:solidFill>
                    <a:effectLst/>
                    <a:uLnTx/>
                    <a:uFillTx/>
                    <a:latin typeface="Segoe UI"/>
                    <a:ea typeface="+mn-ea"/>
                    <a:cs typeface="+mn-cs"/>
                  </a:endParaRPr>
                </a:p>
              </p:txBody>
            </p:sp>
            <p:sp>
              <p:nvSpPr>
                <p:cNvPr id="81" name="TextBox 80">
                  <a:extLst>
                    <a:ext uri="{FF2B5EF4-FFF2-40B4-BE49-F238E27FC236}">
                      <a16:creationId xmlns:a16="http://schemas.microsoft.com/office/drawing/2014/main" id="{7AC01197-075D-4BF1-9A9C-1FFBE3C16ECC}"/>
                    </a:ext>
                  </a:extLst>
                </p:cNvPr>
                <p:cNvSpPr txBox="1"/>
                <p:nvPr/>
              </p:nvSpPr>
              <p:spPr>
                <a:xfrm>
                  <a:off x="766199" y="5535975"/>
                  <a:ext cx="921456" cy="181525"/>
                </a:xfrm>
                <a:prstGeom prst="rect">
                  <a:avLst/>
                </a:prstGeom>
                <a:noFill/>
              </p:spPr>
              <p:txBody>
                <a:bodyPr wrap="square" lIns="0" tIns="0" rIns="0" bIns="0" rtlCol="0">
                  <a:spAutoFit/>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lumMod val="50000"/>
                        </a:prstClr>
                      </a:solidFill>
                      <a:effectLst/>
                      <a:uLnTx/>
                      <a:uFillTx/>
                      <a:latin typeface="Segoe UI"/>
                      <a:ea typeface="+mn-ea"/>
                      <a:cs typeface="Calibri Light" panose="020F0302020204030204" pitchFamily="34" charset="0"/>
                    </a:rPr>
                    <a:t>L</a:t>
                  </a:r>
                  <a:r>
                    <a:rPr kumimoji="0" lang="id-ID" sz="1100" b="0" i="0" u="none" strike="noStrike" kern="1200" cap="none" spc="0" normalizeH="0" baseline="0" noProof="0" dirty="0">
                      <a:ln>
                        <a:noFill/>
                      </a:ln>
                      <a:solidFill>
                        <a:prstClr val="white">
                          <a:lumMod val="50000"/>
                        </a:prstClr>
                      </a:solidFill>
                      <a:effectLst/>
                      <a:uLnTx/>
                      <a:uFillTx/>
                      <a:latin typeface="Segoe UI"/>
                      <a:ea typeface="+mn-ea"/>
                      <a:cs typeface="Calibri Light" panose="020F0302020204030204" pitchFamily="34" charset="0"/>
                    </a:rPr>
                    <a:t>orem Ipsum</a:t>
                  </a:r>
                  <a:endParaRPr kumimoji="0" lang="en-US" sz="1100" b="0" i="0" u="none" strike="noStrike" kern="1200" cap="none" spc="0" normalizeH="0" baseline="0" noProof="0" dirty="0">
                    <a:ln>
                      <a:noFill/>
                    </a:ln>
                    <a:solidFill>
                      <a:prstClr val="white">
                        <a:lumMod val="50000"/>
                      </a:prstClr>
                    </a:solidFill>
                    <a:effectLst/>
                    <a:uLnTx/>
                    <a:uFillTx/>
                    <a:latin typeface="Segoe UI"/>
                    <a:ea typeface="+mn-ea"/>
                    <a:cs typeface="Calibri Light" panose="020F0302020204030204" pitchFamily="34" charset="0"/>
                  </a:endParaRPr>
                </a:p>
              </p:txBody>
            </p:sp>
          </p:grpSp>
          <p:grpSp>
            <p:nvGrpSpPr>
              <p:cNvPr id="67" name="Group 66">
                <a:extLst>
                  <a:ext uri="{FF2B5EF4-FFF2-40B4-BE49-F238E27FC236}">
                    <a16:creationId xmlns:a16="http://schemas.microsoft.com/office/drawing/2014/main" id="{A8C9A44E-02CD-4F53-AABC-8F59A06141FC}"/>
                  </a:ext>
                </a:extLst>
              </p:cNvPr>
              <p:cNvGrpSpPr/>
              <p:nvPr/>
            </p:nvGrpSpPr>
            <p:grpSpPr>
              <a:xfrm>
                <a:off x="5718428" y="5183370"/>
                <a:ext cx="921456" cy="598919"/>
                <a:chOff x="766199" y="5118581"/>
                <a:chExt cx="921456" cy="598919"/>
              </a:xfrm>
            </p:grpSpPr>
            <p:sp>
              <p:nvSpPr>
                <p:cNvPr id="78" name="TextBox 77">
                  <a:extLst>
                    <a:ext uri="{FF2B5EF4-FFF2-40B4-BE49-F238E27FC236}">
                      <a16:creationId xmlns:a16="http://schemas.microsoft.com/office/drawing/2014/main" id="{54DA6C12-77A0-405B-B32E-60C9C88A49EE}"/>
                    </a:ext>
                  </a:extLst>
                </p:cNvPr>
                <p:cNvSpPr txBox="1"/>
                <p:nvPr/>
              </p:nvSpPr>
              <p:spPr>
                <a:xfrm>
                  <a:off x="770070" y="5118581"/>
                  <a:ext cx="913713" cy="430887"/>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d-ID" sz="2800" b="1" i="0" u="none" strike="noStrike" kern="1200" cap="none" spc="0" normalizeH="0" baseline="0" noProof="0" dirty="0">
                      <a:ln>
                        <a:noFill/>
                      </a:ln>
                      <a:solidFill>
                        <a:prstClr val="white">
                          <a:lumMod val="50000"/>
                        </a:prstClr>
                      </a:solidFill>
                      <a:effectLst/>
                      <a:uLnTx/>
                      <a:uFillTx/>
                      <a:latin typeface="Segoe UI"/>
                      <a:ea typeface="+mn-ea"/>
                      <a:cs typeface="+mn-cs"/>
                    </a:rPr>
                    <a:t>19017</a:t>
                  </a:r>
                  <a:endParaRPr kumimoji="0" lang="en-US" sz="2800" b="1" i="0" u="none" strike="noStrike" kern="1200" cap="none" spc="0" normalizeH="0" baseline="0" noProof="0" dirty="0">
                    <a:ln>
                      <a:noFill/>
                    </a:ln>
                    <a:solidFill>
                      <a:prstClr val="white">
                        <a:lumMod val="50000"/>
                      </a:prstClr>
                    </a:solidFill>
                    <a:effectLst/>
                    <a:uLnTx/>
                    <a:uFillTx/>
                    <a:latin typeface="Segoe UI"/>
                    <a:ea typeface="+mn-ea"/>
                    <a:cs typeface="+mn-cs"/>
                  </a:endParaRPr>
                </a:p>
              </p:txBody>
            </p:sp>
            <p:sp>
              <p:nvSpPr>
                <p:cNvPr id="79" name="TextBox 78">
                  <a:extLst>
                    <a:ext uri="{FF2B5EF4-FFF2-40B4-BE49-F238E27FC236}">
                      <a16:creationId xmlns:a16="http://schemas.microsoft.com/office/drawing/2014/main" id="{A761CD81-AD8F-486D-A7BA-A7CB9A24E071}"/>
                    </a:ext>
                  </a:extLst>
                </p:cNvPr>
                <p:cNvSpPr txBox="1"/>
                <p:nvPr/>
              </p:nvSpPr>
              <p:spPr>
                <a:xfrm>
                  <a:off x="766199" y="5535975"/>
                  <a:ext cx="921456" cy="181525"/>
                </a:xfrm>
                <a:prstGeom prst="rect">
                  <a:avLst/>
                </a:prstGeom>
                <a:noFill/>
              </p:spPr>
              <p:txBody>
                <a:bodyPr wrap="square" lIns="0" tIns="0" rIns="0" bIns="0" rtlCol="0">
                  <a:spAutoFit/>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lumMod val="50000"/>
                        </a:prstClr>
                      </a:solidFill>
                      <a:effectLst/>
                      <a:uLnTx/>
                      <a:uFillTx/>
                      <a:latin typeface="Segoe UI"/>
                      <a:ea typeface="+mn-ea"/>
                      <a:cs typeface="Calibri Light" panose="020F0302020204030204" pitchFamily="34" charset="0"/>
                    </a:rPr>
                    <a:t>L</a:t>
                  </a:r>
                  <a:r>
                    <a:rPr kumimoji="0" lang="id-ID" sz="1100" b="0" i="0" u="none" strike="noStrike" kern="1200" cap="none" spc="0" normalizeH="0" baseline="0" noProof="0" dirty="0">
                      <a:ln>
                        <a:noFill/>
                      </a:ln>
                      <a:solidFill>
                        <a:prstClr val="white">
                          <a:lumMod val="50000"/>
                        </a:prstClr>
                      </a:solidFill>
                      <a:effectLst/>
                      <a:uLnTx/>
                      <a:uFillTx/>
                      <a:latin typeface="Segoe UI"/>
                      <a:ea typeface="+mn-ea"/>
                      <a:cs typeface="Calibri Light" panose="020F0302020204030204" pitchFamily="34" charset="0"/>
                    </a:rPr>
                    <a:t>orem Ipsum</a:t>
                  </a:r>
                  <a:endParaRPr kumimoji="0" lang="en-US" sz="1100" b="0" i="0" u="none" strike="noStrike" kern="1200" cap="none" spc="0" normalizeH="0" baseline="0" noProof="0" dirty="0">
                    <a:ln>
                      <a:noFill/>
                    </a:ln>
                    <a:solidFill>
                      <a:prstClr val="white">
                        <a:lumMod val="50000"/>
                      </a:prstClr>
                    </a:solidFill>
                    <a:effectLst/>
                    <a:uLnTx/>
                    <a:uFillTx/>
                    <a:latin typeface="Segoe UI"/>
                    <a:ea typeface="+mn-ea"/>
                    <a:cs typeface="Calibri Light" panose="020F0302020204030204" pitchFamily="34" charset="0"/>
                  </a:endParaRPr>
                </a:p>
              </p:txBody>
            </p:sp>
          </p:grpSp>
          <p:grpSp>
            <p:nvGrpSpPr>
              <p:cNvPr id="68" name="Group 67">
                <a:extLst>
                  <a:ext uri="{FF2B5EF4-FFF2-40B4-BE49-F238E27FC236}">
                    <a16:creationId xmlns:a16="http://schemas.microsoft.com/office/drawing/2014/main" id="{85373E34-542A-4F53-BBDE-69E2366F5138}"/>
                  </a:ext>
                </a:extLst>
              </p:cNvPr>
              <p:cNvGrpSpPr/>
              <p:nvPr/>
            </p:nvGrpSpPr>
            <p:grpSpPr>
              <a:xfrm>
                <a:off x="7998502" y="5183370"/>
                <a:ext cx="921456" cy="598919"/>
                <a:chOff x="766199" y="5118581"/>
                <a:chExt cx="921456" cy="598919"/>
              </a:xfrm>
            </p:grpSpPr>
            <p:sp>
              <p:nvSpPr>
                <p:cNvPr id="76" name="TextBox 75">
                  <a:extLst>
                    <a:ext uri="{FF2B5EF4-FFF2-40B4-BE49-F238E27FC236}">
                      <a16:creationId xmlns:a16="http://schemas.microsoft.com/office/drawing/2014/main" id="{67CC93CD-8C7D-42F9-9493-912247E3A244}"/>
                    </a:ext>
                  </a:extLst>
                </p:cNvPr>
                <p:cNvSpPr txBox="1"/>
                <p:nvPr/>
              </p:nvSpPr>
              <p:spPr>
                <a:xfrm>
                  <a:off x="770070" y="5118581"/>
                  <a:ext cx="913713" cy="430887"/>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d-ID" sz="2800" b="1" i="0" u="none" strike="noStrike" kern="1200" cap="none" spc="0" normalizeH="0" baseline="0" noProof="0" dirty="0">
                      <a:ln>
                        <a:noFill/>
                      </a:ln>
                      <a:solidFill>
                        <a:srgbClr val="ED8513"/>
                      </a:solidFill>
                      <a:effectLst/>
                      <a:uLnTx/>
                      <a:uFillTx/>
                      <a:latin typeface="Segoe UI"/>
                      <a:ea typeface="+mn-ea"/>
                      <a:cs typeface="+mn-cs"/>
                    </a:rPr>
                    <a:t>19027</a:t>
                  </a:r>
                  <a:endParaRPr kumimoji="0" lang="en-US" sz="2800" b="1" i="0" u="none" strike="noStrike" kern="1200" cap="none" spc="0" normalizeH="0" baseline="0" noProof="0" dirty="0">
                    <a:ln>
                      <a:noFill/>
                    </a:ln>
                    <a:solidFill>
                      <a:srgbClr val="ED8513"/>
                    </a:solidFill>
                    <a:effectLst/>
                    <a:uLnTx/>
                    <a:uFillTx/>
                    <a:latin typeface="Segoe UI"/>
                    <a:ea typeface="+mn-ea"/>
                    <a:cs typeface="+mn-cs"/>
                  </a:endParaRPr>
                </a:p>
              </p:txBody>
            </p:sp>
            <p:sp>
              <p:nvSpPr>
                <p:cNvPr id="77" name="TextBox 76">
                  <a:extLst>
                    <a:ext uri="{FF2B5EF4-FFF2-40B4-BE49-F238E27FC236}">
                      <a16:creationId xmlns:a16="http://schemas.microsoft.com/office/drawing/2014/main" id="{766412C9-4893-4C2A-A6B7-2523EAD66FA2}"/>
                    </a:ext>
                  </a:extLst>
                </p:cNvPr>
                <p:cNvSpPr txBox="1"/>
                <p:nvPr/>
              </p:nvSpPr>
              <p:spPr>
                <a:xfrm>
                  <a:off x="766199" y="5535975"/>
                  <a:ext cx="921456" cy="181525"/>
                </a:xfrm>
                <a:prstGeom prst="rect">
                  <a:avLst/>
                </a:prstGeom>
                <a:noFill/>
              </p:spPr>
              <p:txBody>
                <a:bodyPr wrap="square" lIns="0" tIns="0" rIns="0" bIns="0" rtlCol="0">
                  <a:spAutoFit/>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ED8513"/>
                      </a:solidFill>
                      <a:effectLst/>
                      <a:uLnTx/>
                      <a:uFillTx/>
                      <a:latin typeface="Segoe UI"/>
                      <a:ea typeface="+mn-ea"/>
                      <a:cs typeface="Calibri Light" panose="020F0302020204030204" pitchFamily="34" charset="0"/>
                    </a:rPr>
                    <a:t>L</a:t>
                  </a:r>
                  <a:r>
                    <a:rPr kumimoji="0" lang="id-ID" sz="1100" b="0" i="0" u="none" strike="noStrike" kern="1200" cap="none" spc="0" normalizeH="0" baseline="0" noProof="0" dirty="0">
                      <a:ln>
                        <a:noFill/>
                      </a:ln>
                      <a:solidFill>
                        <a:srgbClr val="ED8513"/>
                      </a:solidFill>
                      <a:effectLst/>
                      <a:uLnTx/>
                      <a:uFillTx/>
                      <a:latin typeface="Segoe UI"/>
                      <a:ea typeface="+mn-ea"/>
                      <a:cs typeface="Calibri Light" panose="020F0302020204030204" pitchFamily="34" charset="0"/>
                    </a:rPr>
                    <a:t>orem Ipsum</a:t>
                  </a:r>
                  <a:endParaRPr kumimoji="0" lang="en-US" sz="1100" b="0" i="0" u="none" strike="noStrike" kern="1200" cap="none" spc="0" normalizeH="0" baseline="0" noProof="0" dirty="0">
                    <a:ln>
                      <a:noFill/>
                    </a:ln>
                    <a:solidFill>
                      <a:srgbClr val="ED8513"/>
                    </a:solidFill>
                    <a:effectLst/>
                    <a:uLnTx/>
                    <a:uFillTx/>
                    <a:latin typeface="Segoe UI"/>
                    <a:ea typeface="+mn-ea"/>
                    <a:cs typeface="Calibri Light" panose="020F0302020204030204" pitchFamily="34" charset="0"/>
                  </a:endParaRPr>
                </a:p>
              </p:txBody>
            </p:sp>
          </p:grpSp>
          <p:grpSp>
            <p:nvGrpSpPr>
              <p:cNvPr id="69" name="Group 68">
                <a:extLst>
                  <a:ext uri="{FF2B5EF4-FFF2-40B4-BE49-F238E27FC236}">
                    <a16:creationId xmlns:a16="http://schemas.microsoft.com/office/drawing/2014/main" id="{5CF01104-4D9A-4A8F-9BD8-0FD6589EE050}"/>
                  </a:ext>
                </a:extLst>
              </p:cNvPr>
              <p:cNvGrpSpPr/>
              <p:nvPr/>
            </p:nvGrpSpPr>
            <p:grpSpPr>
              <a:xfrm>
                <a:off x="10278578" y="5183370"/>
                <a:ext cx="921456" cy="598919"/>
                <a:chOff x="766199" y="5118581"/>
                <a:chExt cx="921456" cy="598919"/>
              </a:xfrm>
            </p:grpSpPr>
            <p:sp>
              <p:nvSpPr>
                <p:cNvPr id="74" name="TextBox 73">
                  <a:extLst>
                    <a:ext uri="{FF2B5EF4-FFF2-40B4-BE49-F238E27FC236}">
                      <a16:creationId xmlns:a16="http://schemas.microsoft.com/office/drawing/2014/main" id="{1D625D48-D1DB-4FB4-AC5B-7F21A2C5311C}"/>
                    </a:ext>
                  </a:extLst>
                </p:cNvPr>
                <p:cNvSpPr txBox="1"/>
                <p:nvPr/>
              </p:nvSpPr>
              <p:spPr>
                <a:xfrm>
                  <a:off x="770072" y="5118581"/>
                  <a:ext cx="913713" cy="430887"/>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d-ID" sz="2800" b="1" i="0" u="none" strike="noStrike" kern="1200" cap="none" spc="0" normalizeH="0" baseline="0" noProof="0" dirty="0">
                      <a:ln>
                        <a:noFill/>
                      </a:ln>
                      <a:solidFill>
                        <a:prstClr val="white">
                          <a:lumMod val="50000"/>
                        </a:prstClr>
                      </a:solidFill>
                      <a:effectLst/>
                      <a:uLnTx/>
                      <a:uFillTx/>
                      <a:latin typeface="Segoe UI"/>
                      <a:ea typeface="+mn-ea"/>
                      <a:cs typeface="+mn-cs"/>
                    </a:rPr>
                    <a:t>17096</a:t>
                  </a:r>
                  <a:endParaRPr kumimoji="0" lang="en-US" sz="2800" b="1" i="0" u="none" strike="noStrike" kern="1200" cap="none" spc="0" normalizeH="0" baseline="0" noProof="0" dirty="0">
                    <a:ln>
                      <a:noFill/>
                    </a:ln>
                    <a:solidFill>
                      <a:prstClr val="white">
                        <a:lumMod val="50000"/>
                      </a:prstClr>
                    </a:solidFill>
                    <a:effectLst/>
                    <a:uLnTx/>
                    <a:uFillTx/>
                    <a:latin typeface="Segoe UI"/>
                    <a:ea typeface="+mn-ea"/>
                    <a:cs typeface="+mn-cs"/>
                  </a:endParaRPr>
                </a:p>
              </p:txBody>
            </p:sp>
            <p:sp>
              <p:nvSpPr>
                <p:cNvPr id="75" name="TextBox 74">
                  <a:extLst>
                    <a:ext uri="{FF2B5EF4-FFF2-40B4-BE49-F238E27FC236}">
                      <a16:creationId xmlns:a16="http://schemas.microsoft.com/office/drawing/2014/main" id="{C12DB738-1E35-4BC6-A83E-587AAD014B62}"/>
                    </a:ext>
                  </a:extLst>
                </p:cNvPr>
                <p:cNvSpPr txBox="1"/>
                <p:nvPr/>
              </p:nvSpPr>
              <p:spPr>
                <a:xfrm>
                  <a:off x="766199" y="5535975"/>
                  <a:ext cx="921456" cy="181525"/>
                </a:xfrm>
                <a:prstGeom prst="rect">
                  <a:avLst/>
                </a:prstGeom>
                <a:noFill/>
              </p:spPr>
              <p:txBody>
                <a:bodyPr wrap="square" lIns="0" tIns="0" rIns="0" bIns="0" rtlCol="0">
                  <a:spAutoFit/>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lumMod val="50000"/>
                        </a:prstClr>
                      </a:solidFill>
                      <a:effectLst/>
                      <a:uLnTx/>
                      <a:uFillTx/>
                      <a:latin typeface="Segoe UI"/>
                      <a:ea typeface="+mn-ea"/>
                      <a:cs typeface="Calibri Light" panose="020F0302020204030204" pitchFamily="34" charset="0"/>
                    </a:rPr>
                    <a:t>L</a:t>
                  </a:r>
                  <a:r>
                    <a:rPr kumimoji="0" lang="id-ID" sz="1100" b="0" i="0" u="none" strike="noStrike" kern="1200" cap="none" spc="0" normalizeH="0" baseline="0" noProof="0" dirty="0">
                      <a:ln>
                        <a:noFill/>
                      </a:ln>
                      <a:solidFill>
                        <a:prstClr val="white">
                          <a:lumMod val="50000"/>
                        </a:prstClr>
                      </a:solidFill>
                      <a:effectLst/>
                      <a:uLnTx/>
                      <a:uFillTx/>
                      <a:latin typeface="Segoe UI"/>
                      <a:ea typeface="+mn-ea"/>
                      <a:cs typeface="Calibri Light" panose="020F0302020204030204" pitchFamily="34" charset="0"/>
                    </a:rPr>
                    <a:t>orem Ipsum</a:t>
                  </a:r>
                  <a:endParaRPr kumimoji="0" lang="en-US" sz="1100" b="0" i="0" u="none" strike="noStrike" kern="1200" cap="none" spc="0" normalizeH="0" baseline="0" noProof="0" dirty="0">
                    <a:ln>
                      <a:noFill/>
                    </a:ln>
                    <a:solidFill>
                      <a:prstClr val="white">
                        <a:lumMod val="50000"/>
                      </a:prstClr>
                    </a:solidFill>
                    <a:effectLst/>
                    <a:uLnTx/>
                    <a:uFillTx/>
                    <a:latin typeface="Segoe UI"/>
                    <a:ea typeface="+mn-ea"/>
                    <a:cs typeface="Calibri Light" panose="020F0302020204030204" pitchFamily="34" charset="0"/>
                  </a:endParaRPr>
                </a:p>
              </p:txBody>
            </p:sp>
          </p:grpSp>
          <p:cxnSp>
            <p:nvCxnSpPr>
              <p:cNvPr id="70" name="Straight Connector 69">
                <a:extLst>
                  <a:ext uri="{FF2B5EF4-FFF2-40B4-BE49-F238E27FC236}">
                    <a16:creationId xmlns:a16="http://schemas.microsoft.com/office/drawing/2014/main" id="{EDABDFDB-83DF-4B0B-8AC8-55D322661F1D}"/>
                  </a:ext>
                </a:extLst>
              </p:cNvPr>
              <p:cNvCxnSpPr/>
              <p:nvPr/>
            </p:nvCxnSpPr>
            <p:spPr>
              <a:xfrm>
                <a:off x="2759045" y="5138389"/>
                <a:ext cx="0" cy="68888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E003A31F-80F0-4214-9380-F0FE6518C867}"/>
                  </a:ext>
                </a:extLst>
              </p:cNvPr>
              <p:cNvCxnSpPr/>
              <p:nvPr/>
            </p:nvCxnSpPr>
            <p:spPr>
              <a:xfrm>
                <a:off x="5039119" y="5138389"/>
                <a:ext cx="0" cy="68888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5BC55014-48A3-4335-8C53-4674F8194638}"/>
                  </a:ext>
                </a:extLst>
              </p:cNvPr>
              <p:cNvCxnSpPr/>
              <p:nvPr/>
            </p:nvCxnSpPr>
            <p:spPr>
              <a:xfrm>
                <a:off x="7319193" y="5138389"/>
                <a:ext cx="0" cy="68888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2506017C-F8EA-45A8-8BFF-2E5DA1D08D40}"/>
                  </a:ext>
                </a:extLst>
              </p:cNvPr>
              <p:cNvCxnSpPr/>
              <p:nvPr/>
            </p:nvCxnSpPr>
            <p:spPr>
              <a:xfrm>
                <a:off x="9599267" y="5138389"/>
                <a:ext cx="0" cy="68888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84" name="Group 83">
            <a:extLst>
              <a:ext uri="{FF2B5EF4-FFF2-40B4-BE49-F238E27FC236}">
                <a16:creationId xmlns:a16="http://schemas.microsoft.com/office/drawing/2014/main" id="{4E462185-E6EF-44BC-8E62-D92D744D9C4C}"/>
              </a:ext>
            </a:extLst>
          </p:cNvPr>
          <p:cNvGrpSpPr/>
          <p:nvPr/>
        </p:nvGrpSpPr>
        <p:grpSpPr>
          <a:xfrm>
            <a:off x="5771925" y="1627911"/>
            <a:ext cx="1755882" cy="1803400"/>
            <a:chOff x="8130789" y="4584699"/>
            <a:chExt cx="1755882" cy="1803400"/>
          </a:xfrm>
        </p:grpSpPr>
        <p:graphicFrame>
          <p:nvGraphicFramePr>
            <p:cNvPr id="85" name="Chart 84">
              <a:extLst>
                <a:ext uri="{FF2B5EF4-FFF2-40B4-BE49-F238E27FC236}">
                  <a16:creationId xmlns:a16="http://schemas.microsoft.com/office/drawing/2014/main" id="{DB6FCA44-14EB-4BA9-BC99-06CDC18D1BF7}"/>
                </a:ext>
              </a:extLst>
            </p:cNvPr>
            <p:cNvGraphicFramePr/>
            <p:nvPr>
              <p:extLst/>
            </p:nvPr>
          </p:nvGraphicFramePr>
          <p:xfrm>
            <a:off x="8130789" y="4584699"/>
            <a:ext cx="1755882" cy="1803400"/>
          </p:xfrm>
          <a:graphic>
            <a:graphicData uri="http://schemas.openxmlformats.org/drawingml/2006/chart">
              <c:chart xmlns:c="http://schemas.openxmlformats.org/drawingml/2006/chart" xmlns:r="http://schemas.openxmlformats.org/officeDocument/2006/relationships" r:id="rId4"/>
            </a:graphicData>
          </a:graphic>
        </p:graphicFrame>
        <p:sp>
          <p:nvSpPr>
            <p:cNvPr id="86" name="Oval 85">
              <a:extLst>
                <a:ext uri="{FF2B5EF4-FFF2-40B4-BE49-F238E27FC236}">
                  <a16:creationId xmlns:a16="http://schemas.microsoft.com/office/drawing/2014/main" id="{BA13694E-F4D8-4145-AC9D-A4B9C9DBED9D}"/>
                </a:ext>
              </a:extLst>
            </p:cNvPr>
            <p:cNvSpPr/>
            <p:nvPr/>
          </p:nvSpPr>
          <p:spPr>
            <a:xfrm>
              <a:off x="8495565" y="4960637"/>
              <a:ext cx="1026323" cy="1051521"/>
            </a:xfrm>
            <a:prstGeom prst="ellipse">
              <a:avLst/>
            </a:prstGeom>
            <a:solidFill>
              <a:schemeClr val="bg1"/>
            </a:solidFill>
            <a:ln>
              <a:noFill/>
            </a:ln>
            <a:effectLst>
              <a:outerShdw blurRad="50800" dist="381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d-ID" sz="1800" b="1" i="0" u="none" strike="noStrike" kern="1200" cap="none" spc="0" normalizeH="0" baseline="0" noProof="0" dirty="0">
                  <a:ln>
                    <a:noFill/>
                  </a:ln>
                  <a:solidFill>
                    <a:srgbClr val="039BE5">
                      <a:lumMod val="75000"/>
                    </a:srgbClr>
                  </a:solidFill>
                  <a:effectLst/>
                  <a:uLnTx/>
                  <a:uFillTx/>
                  <a:latin typeface="Segoe UI"/>
                  <a:ea typeface="+mn-ea"/>
                  <a:cs typeface="+mn-cs"/>
                </a:rPr>
                <a:t>80%</a:t>
              </a:r>
              <a:endParaRPr kumimoji="0" lang="en-US" sz="1800" b="1" i="0" u="none" strike="noStrike" kern="1200" cap="none" spc="0" normalizeH="0" baseline="0" noProof="0" dirty="0">
                <a:ln>
                  <a:noFill/>
                </a:ln>
                <a:solidFill>
                  <a:srgbClr val="039BE5">
                    <a:lumMod val="75000"/>
                  </a:srgbClr>
                </a:solidFill>
                <a:effectLst/>
                <a:uLnTx/>
                <a:uFillTx/>
                <a:latin typeface="Segoe UI"/>
                <a:ea typeface="+mn-ea"/>
                <a:cs typeface="+mn-cs"/>
              </a:endParaRPr>
            </a:p>
          </p:txBody>
        </p:sp>
        <p:grpSp>
          <p:nvGrpSpPr>
            <p:cNvPr id="87" name="Group 86">
              <a:extLst>
                <a:ext uri="{FF2B5EF4-FFF2-40B4-BE49-F238E27FC236}">
                  <a16:creationId xmlns:a16="http://schemas.microsoft.com/office/drawing/2014/main" id="{35D64103-27FC-4128-9BF1-A497FA9E0FA2}"/>
                </a:ext>
              </a:extLst>
            </p:cNvPr>
            <p:cNvGrpSpPr/>
            <p:nvPr/>
          </p:nvGrpSpPr>
          <p:grpSpPr>
            <a:xfrm>
              <a:off x="8886930" y="5111440"/>
              <a:ext cx="243565" cy="313877"/>
              <a:chOff x="-2216150" y="2263775"/>
              <a:chExt cx="560387" cy="704851"/>
            </a:xfrm>
            <a:solidFill>
              <a:schemeClr val="accent1">
                <a:lumMod val="75000"/>
              </a:schemeClr>
            </a:solidFill>
          </p:grpSpPr>
          <p:sp>
            <p:nvSpPr>
              <p:cNvPr id="88" name="Freeform 15">
                <a:extLst>
                  <a:ext uri="{FF2B5EF4-FFF2-40B4-BE49-F238E27FC236}">
                    <a16:creationId xmlns:a16="http://schemas.microsoft.com/office/drawing/2014/main" id="{D060FE4C-9154-4D9B-A0A4-F40F282BDC8E}"/>
                  </a:ext>
                </a:extLst>
              </p:cNvPr>
              <p:cNvSpPr>
                <a:spLocks noEditPoints="1"/>
              </p:cNvSpPr>
              <p:nvPr/>
            </p:nvSpPr>
            <p:spPr bwMode="auto">
              <a:xfrm>
                <a:off x="-2185988" y="2586038"/>
                <a:ext cx="530225" cy="382588"/>
              </a:xfrm>
              <a:custGeom>
                <a:avLst/>
                <a:gdLst>
                  <a:gd name="T0" fmla="*/ 141 w 175"/>
                  <a:gd name="T1" fmla="*/ 10 h 127"/>
                  <a:gd name="T2" fmla="*/ 136 w 175"/>
                  <a:gd name="T3" fmla="*/ 10 h 127"/>
                  <a:gd name="T4" fmla="*/ 136 w 175"/>
                  <a:gd name="T5" fmla="*/ 5 h 127"/>
                  <a:gd name="T6" fmla="*/ 131 w 175"/>
                  <a:gd name="T7" fmla="*/ 0 h 127"/>
                  <a:gd name="T8" fmla="*/ 4 w 175"/>
                  <a:gd name="T9" fmla="*/ 0 h 127"/>
                  <a:gd name="T10" fmla="*/ 0 w 175"/>
                  <a:gd name="T11" fmla="*/ 5 h 127"/>
                  <a:gd name="T12" fmla="*/ 0 w 175"/>
                  <a:gd name="T13" fmla="*/ 103 h 127"/>
                  <a:gd name="T14" fmla="*/ 24 w 175"/>
                  <a:gd name="T15" fmla="*/ 127 h 127"/>
                  <a:gd name="T16" fmla="*/ 112 w 175"/>
                  <a:gd name="T17" fmla="*/ 127 h 127"/>
                  <a:gd name="T18" fmla="*/ 136 w 175"/>
                  <a:gd name="T19" fmla="*/ 103 h 127"/>
                  <a:gd name="T20" fmla="*/ 136 w 175"/>
                  <a:gd name="T21" fmla="*/ 78 h 127"/>
                  <a:gd name="T22" fmla="*/ 141 w 175"/>
                  <a:gd name="T23" fmla="*/ 78 h 127"/>
                  <a:gd name="T24" fmla="*/ 175 w 175"/>
                  <a:gd name="T25" fmla="*/ 44 h 127"/>
                  <a:gd name="T26" fmla="*/ 141 w 175"/>
                  <a:gd name="T27" fmla="*/ 10 h 127"/>
                  <a:gd name="T28" fmla="*/ 141 w 175"/>
                  <a:gd name="T29" fmla="*/ 68 h 127"/>
                  <a:gd name="T30" fmla="*/ 136 w 175"/>
                  <a:gd name="T31" fmla="*/ 68 h 127"/>
                  <a:gd name="T32" fmla="*/ 136 w 175"/>
                  <a:gd name="T33" fmla="*/ 20 h 127"/>
                  <a:gd name="T34" fmla="*/ 141 w 175"/>
                  <a:gd name="T35" fmla="*/ 20 h 127"/>
                  <a:gd name="T36" fmla="*/ 165 w 175"/>
                  <a:gd name="T37" fmla="*/ 44 h 127"/>
                  <a:gd name="T38" fmla="*/ 141 w 175"/>
                  <a:gd name="T39" fmla="*/ 6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5" h="127">
                    <a:moveTo>
                      <a:pt x="141" y="10"/>
                    </a:moveTo>
                    <a:cubicBezTo>
                      <a:pt x="136" y="10"/>
                      <a:pt x="136" y="10"/>
                      <a:pt x="136" y="10"/>
                    </a:cubicBezTo>
                    <a:cubicBezTo>
                      <a:pt x="136" y="5"/>
                      <a:pt x="136" y="5"/>
                      <a:pt x="136" y="5"/>
                    </a:cubicBezTo>
                    <a:cubicBezTo>
                      <a:pt x="136" y="2"/>
                      <a:pt x="134" y="0"/>
                      <a:pt x="131" y="0"/>
                    </a:cubicBezTo>
                    <a:cubicBezTo>
                      <a:pt x="4" y="0"/>
                      <a:pt x="4" y="0"/>
                      <a:pt x="4" y="0"/>
                    </a:cubicBezTo>
                    <a:cubicBezTo>
                      <a:pt x="2" y="0"/>
                      <a:pt x="0" y="2"/>
                      <a:pt x="0" y="5"/>
                    </a:cubicBezTo>
                    <a:cubicBezTo>
                      <a:pt x="0" y="103"/>
                      <a:pt x="0" y="103"/>
                      <a:pt x="0" y="103"/>
                    </a:cubicBezTo>
                    <a:cubicBezTo>
                      <a:pt x="0" y="116"/>
                      <a:pt x="11" y="127"/>
                      <a:pt x="24" y="127"/>
                    </a:cubicBezTo>
                    <a:cubicBezTo>
                      <a:pt x="112" y="127"/>
                      <a:pt x="112" y="127"/>
                      <a:pt x="112" y="127"/>
                    </a:cubicBezTo>
                    <a:cubicBezTo>
                      <a:pt x="125" y="127"/>
                      <a:pt x="136" y="116"/>
                      <a:pt x="136" y="103"/>
                    </a:cubicBezTo>
                    <a:cubicBezTo>
                      <a:pt x="136" y="78"/>
                      <a:pt x="136" y="78"/>
                      <a:pt x="136" y="78"/>
                    </a:cubicBezTo>
                    <a:cubicBezTo>
                      <a:pt x="141" y="78"/>
                      <a:pt x="141" y="78"/>
                      <a:pt x="141" y="78"/>
                    </a:cubicBezTo>
                    <a:cubicBezTo>
                      <a:pt x="160" y="78"/>
                      <a:pt x="175" y="63"/>
                      <a:pt x="175" y="44"/>
                    </a:cubicBezTo>
                    <a:cubicBezTo>
                      <a:pt x="175" y="25"/>
                      <a:pt x="160" y="10"/>
                      <a:pt x="141" y="10"/>
                    </a:cubicBezTo>
                    <a:close/>
                    <a:moveTo>
                      <a:pt x="141" y="68"/>
                    </a:moveTo>
                    <a:cubicBezTo>
                      <a:pt x="136" y="68"/>
                      <a:pt x="136" y="68"/>
                      <a:pt x="136" y="68"/>
                    </a:cubicBezTo>
                    <a:cubicBezTo>
                      <a:pt x="136" y="20"/>
                      <a:pt x="136" y="20"/>
                      <a:pt x="136" y="20"/>
                    </a:cubicBezTo>
                    <a:cubicBezTo>
                      <a:pt x="141" y="20"/>
                      <a:pt x="141" y="20"/>
                      <a:pt x="141" y="20"/>
                    </a:cubicBezTo>
                    <a:cubicBezTo>
                      <a:pt x="154" y="20"/>
                      <a:pt x="165" y="31"/>
                      <a:pt x="165" y="44"/>
                    </a:cubicBezTo>
                    <a:cubicBezTo>
                      <a:pt x="165" y="57"/>
                      <a:pt x="154" y="68"/>
                      <a:pt x="141" y="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solidFill>
                  <a:effectLst/>
                  <a:uLnTx/>
                  <a:uFillTx/>
                  <a:latin typeface="Segoe UI"/>
                  <a:ea typeface="+mn-ea"/>
                  <a:cs typeface="+mn-cs"/>
                </a:endParaRPr>
              </a:p>
            </p:txBody>
          </p:sp>
          <p:sp>
            <p:nvSpPr>
              <p:cNvPr id="89" name="Freeform 16">
                <a:extLst>
                  <a:ext uri="{FF2B5EF4-FFF2-40B4-BE49-F238E27FC236}">
                    <a16:creationId xmlns:a16="http://schemas.microsoft.com/office/drawing/2014/main" id="{F1A1BF65-5DE2-40EA-84A4-EAC0A5EF9F0A}"/>
                  </a:ext>
                </a:extLst>
              </p:cNvPr>
              <p:cNvSpPr>
                <a:spLocks/>
              </p:cNvSpPr>
              <p:nvPr/>
            </p:nvSpPr>
            <p:spPr bwMode="auto">
              <a:xfrm>
                <a:off x="-2216150" y="2381250"/>
                <a:ext cx="84137" cy="100013"/>
              </a:xfrm>
              <a:custGeom>
                <a:avLst/>
                <a:gdLst>
                  <a:gd name="T0" fmla="*/ 7 w 28"/>
                  <a:gd name="T1" fmla="*/ 1 h 33"/>
                  <a:gd name="T2" fmla="*/ 2 w 28"/>
                  <a:gd name="T3" fmla="*/ 1 h 33"/>
                  <a:gd name="T4" fmla="*/ 0 w 28"/>
                  <a:gd name="T5" fmla="*/ 6 h 33"/>
                  <a:gd name="T6" fmla="*/ 4 w 28"/>
                  <a:gd name="T7" fmla="*/ 33 h 33"/>
                  <a:gd name="T8" fmla="*/ 28 w 28"/>
                  <a:gd name="T9" fmla="*/ 13 h 33"/>
                  <a:gd name="T10" fmla="*/ 7 w 28"/>
                  <a:gd name="T11" fmla="*/ 1 h 33"/>
                </a:gdLst>
                <a:ahLst/>
                <a:cxnLst>
                  <a:cxn ang="0">
                    <a:pos x="T0" y="T1"/>
                  </a:cxn>
                  <a:cxn ang="0">
                    <a:pos x="T2" y="T3"/>
                  </a:cxn>
                  <a:cxn ang="0">
                    <a:pos x="T4" y="T5"/>
                  </a:cxn>
                  <a:cxn ang="0">
                    <a:pos x="T6" y="T7"/>
                  </a:cxn>
                  <a:cxn ang="0">
                    <a:pos x="T8" y="T9"/>
                  </a:cxn>
                  <a:cxn ang="0">
                    <a:pos x="T10" y="T11"/>
                  </a:cxn>
                </a:cxnLst>
                <a:rect l="0" t="0" r="r" b="b"/>
                <a:pathLst>
                  <a:path w="28" h="33">
                    <a:moveTo>
                      <a:pt x="7" y="1"/>
                    </a:moveTo>
                    <a:cubicBezTo>
                      <a:pt x="6" y="0"/>
                      <a:pt x="4" y="0"/>
                      <a:pt x="2" y="1"/>
                    </a:cubicBezTo>
                    <a:cubicBezTo>
                      <a:pt x="0" y="2"/>
                      <a:pt x="0" y="4"/>
                      <a:pt x="0" y="6"/>
                    </a:cubicBezTo>
                    <a:cubicBezTo>
                      <a:pt x="4" y="33"/>
                      <a:pt x="4" y="33"/>
                      <a:pt x="4" y="33"/>
                    </a:cubicBezTo>
                    <a:cubicBezTo>
                      <a:pt x="28" y="13"/>
                      <a:pt x="28" y="13"/>
                      <a:pt x="28" y="13"/>
                    </a:cubicBezTo>
                    <a:lnTo>
                      <a:pt x="7"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solidFill>
                  <a:effectLst/>
                  <a:uLnTx/>
                  <a:uFillTx/>
                  <a:latin typeface="Segoe UI"/>
                  <a:ea typeface="+mn-ea"/>
                  <a:cs typeface="+mn-cs"/>
                </a:endParaRPr>
              </a:p>
            </p:txBody>
          </p:sp>
          <p:sp>
            <p:nvSpPr>
              <p:cNvPr id="90" name="Freeform 17">
                <a:extLst>
                  <a:ext uri="{FF2B5EF4-FFF2-40B4-BE49-F238E27FC236}">
                    <a16:creationId xmlns:a16="http://schemas.microsoft.com/office/drawing/2014/main" id="{2AC7ED18-EBF5-41CB-8E1C-FDC8120A1BE2}"/>
                  </a:ext>
                </a:extLst>
              </p:cNvPr>
              <p:cNvSpPr>
                <a:spLocks noEditPoints="1"/>
              </p:cNvSpPr>
              <p:nvPr/>
            </p:nvSpPr>
            <p:spPr bwMode="auto">
              <a:xfrm>
                <a:off x="-2189163" y="2263775"/>
                <a:ext cx="490537" cy="292100"/>
              </a:xfrm>
              <a:custGeom>
                <a:avLst/>
                <a:gdLst>
                  <a:gd name="T0" fmla="*/ 15 w 162"/>
                  <a:gd name="T1" fmla="*/ 97 h 97"/>
                  <a:gd name="T2" fmla="*/ 122 w 162"/>
                  <a:gd name="T3" fmla="*/ 97 h 97"/>
                  <a:gd name="T4" fmla="*/ 127 w 162"/>
                  <a:gd name="T5" fmla="*/ 95 h 97"/>
                  <a:gd name="T6" fmla="*/ 142 w 162"/>
                  <a:gd name="T7" fmla="*/ 64 h 97"/>
                  <a:gd name="T8" fmla="*/ 160 w 162"/>
                  <a:gd name="T9" fmla="*/ 42 h 97"/>
                  <a:gd name="T10" fmla="*/ 132 w 162"/>
                  <a:gd name="T11" fmla="*/ 1 h 97"/>
                  <a:gd name="T12" fmla="*/ 127 w 162"/>
                  <a:gd name="T13" fmla="*/ 8 h 97"/>
                  <a:gd name="T14" fmla="*/ 123 w 162"/>
                  <a:gd name="T15" fmla="*/ 28 h 97"/>
                  <a:gd name="T16" fmla="*/ 122 w 162"/>
                  <a:gd name="T17" fmla="*/ 57 h 97"/>
                  <a:gd name="T18" fmla="*/ 98 w 162"/>
                  <a:gd name="T19" fmla="*/ 93 h 97"/>
                  <a:gd name="T20" fmla="*/ 98 w 162"/>
                  <a:gd name="T21" fmla="*/ 93 h 97"/>
                  <a:gd name="T22" fmla="*/ 98 w 162"/>
                  <a:gd name="T23" fmla="*/ 93 h 97"/>
                  <a:gd name="T24" fmla="*/ 98 w 162"/>
                  <a:gd name="T25" fmla="*/ 88 h 97"/>
                  <a:gd name="T26" fmla="*/ 86 w 162"/>
                  <a:gd name="T27" fmla="*/ 88 h 97"/>
                  <a:gd name="T28" fmla="*/ 81 w 162"/>
                  <a:gd name="T29" fmla="*/ 83 h 97"/>
                  <a:gd name="T30" fmla="*/ 86 w 162"/>
                  <a:gd name="T31" fmla="*/ 78 h 97"/>
                  <a:gd name="T32" fmla="*/ 98 w 162"/>
                  <a:gd name="T33" fmla="*/ 78 h 97"/>
                  <a:gd name="T34" fmla="*/ 98 w 162"/>
                  <a:gd name="T35" fmla="*/ 68 h 97"/>
                  <a:gd name="T36" fmla="*/ 74 w 162"/>
                  <a:gd name="T37" fmla="*/ 68 h 97"/>
                  <a:gd name="T38" fmla="*/ 69 w 162"/>
                  <a:gd name="T39" fmla="*/ 63 h 97"/>
                  <a:gd name="T40" fmla="*/ 74 w 162"/>
                  <a:gd name="T41" fmla="*/ 58 h 97"/>
                  <a:gd name="T42" fmla="*/ 98 w 162"/>
                  <a:gd name="T43" fmla="*/ 58 h 97"/>
                  <a:gd name="T44" fmla="*/ 98 w 162"/>
                  <a:gd name="T45" fmla="*/ 49 h 97"/>
                  <a:gd name="T46" fmla="*/ 86 w 162"/>
                  <a:gd name="T47" fmla="*/ 49 h 97"/>
                  <a:gd name="T48" fmla="*/ 81 w 162"/>
                  <a:gd name="T49" fmla="*/ 44 h 97"/>
                  <a:gd name="T50" fmla="*/ 86 w 162"/>
                  <a:gd name="T51" fmla="*/ 39 h 97"/>
                  <a:gd name="T52" fmla="*/ 98 w 162"/>
                  <a:gd name="T53" fmla="*/ 39 h 97"/>
                  <a:gd name="T54" fmla="*/ 98 w 162"/>
                  <a:gd name="T55" fmla="*/ 29 h 97"/>
                  <a:gd name="T56" fmla="*/ 74 w 162"/>
                  <a:gd name="T57" fmla="*/ 29 h 97"/>
                  <a:gd name="T58" fmla="*/ 69 w 162"/>
                  <a:gd name="T59" fmla="*/ 24 h 97"/>
                  <a:gd name="T60" fmla="*/ 74 w 162"/>
                  <a:gd name="T61" fmla="*/ 19 h 97"/>
                  <a:gd name="T62" fmla="*/ 98 w 162"/>
                  <a:gd name="T63" fmla="*/ 19 h 97"/>
                  <a:gd name="T64" fmla="*/ 98 w 162"/>
                  <a:gd name="T65" fmla="*/ 5 h 97"/>
                  <a:gd name="T66" fmla="*/ 93 w 162"/>
                  <a:gd name="T67" fmla="*/ 0 h 97"/>
                  <a:gd name="T68" fmla="*/ 54 w 162"/>
                  <a:gd name="T69" fmla="*/ 0 h 97"/>
                  <a:gd name="T70" fmla="*/ 49 w 162"/>
                  <a:gd name="T71" fmla="*/ 5 h 97"/>
                  <a:gd name="T72" fmla="*/ 49 w 162"/>
                  <a:gd name="T73" fmla="*/ 92 h 97"/>
                  <a:gd name="T74" fmla="*/ 26 w 162"/>
                  <a:gd name="T75" fmla="*/ 59 h 97"/>
                  <a:gd name="T76" fmla="*/ 0 w 162"/>
                  <a:gd name="T77" fmla="*/ 81 h 97"/>
                  <a:gd name="T78" fmla="*/ 11 w 162"/>
                  <a:gd name="T79" fmla="*/ 96 h 97"/>
                  <a:gd name="T80" fmla="*/ 15 w 162"/>
                  <a:gd name="T81" fmla="*/ 97 h 97"/>
                  <a:gd name="T82" fmla="*/ 131 w 162"/>
                  <a:gd name="T83" fmla="*/ 34 h 97"/>
                  <a:gd name="T84" fmla="*/ 139 w 162"/>
                  <a:gd name="T85" fmla="*/ 14 h 97"/>
                  <a:gd name="T86" fmla="*/ 139 w 162"/>
                  <a:gd name="T87" fmla="*/ 55 h 97"/>
                  <a:gd name="T88" fmla="*/ 139 w 162"/>
                  <a:gd name="T89" fmla="*/ 55 h 97"/>
                  <a:gd name="T90" fmla="*/ 131 w 162"/>
                  <a:gd name="T91" fmla="*/ 52 h 97"/>
                  <a:gd name="T92" fmla="*/ 131 w 162"/>
                  <a:gd name="T93" fmla="*/ 3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2" h="97">
                    <a:moveTo>
                      <a:pt x="15" y="97"/>
                    </a:moveTo>
                    <a:cubicBezTo>
                      <a:pt x="122" y="97"/>
                      <a:pt x="122" y="97"/>
                      <a:pt x="122" y="97"/>
                    </a:cubicBezTo>
                    <a:cubicBezTo>
                      <a:pt x="124" y="97"/>
                      <a:pt x="126" y="96"/>
                      <a:pt x="127" y="95"/>
                    </a:cubicBezTo>
                    <a:cubicBezTo>
                      <a:pt x="142" y="64"/>
                      <a:pt x="142" y="64"/>
                      <a:pt x="142" y="64"/>
                    </a:cubicBezTo>
                    <a:cubicBezTo>
                      <a:pt x="151" y="63"/>
                      <a:pt x="159" y="54"/>
                      <a:pt x="160" y="42"/>
                    </a:cubicBezTo>
                    <a:cubicBezTo>
                      <a:pt x="162" y="26"/>
                      <a:pt x="154" y="6"/>
                      <a:pt x="132" y="1"/>
                    </a:cubicBezTo>
                    <a:cubicBezTo>
                      <a:pt x="128" y="0"/>
                      <a:pt x="124" y="4"/>
                      <a:pt x="127" y="8"/>
                    </a:cubicBezTo>
                    <a:cubicBezTo>
                      <a:pt x="132" y="16"/>
                      <a:pt x="129" y="21"/>
                      <a:pt x="123" y="28"/>
                    </a:cubicBezTo>
                    <a:cubicBezTo>
                      <a:pt x="116" y="38"/>
                      <a:pt x="113" y="48"/>
                      <a:pt x="122" y="57"/>
                    </a:cubicBezTo>
                    <a:cubicBezTo>
                      <a:pt x="120" y="60"/>
                      <a:pt x="98" y="93"/>
                      <a:pt x="98" y="93"/>
                    </a:cubicBezTo>
                    <a:cubicBezTo>
                      <a:pt x="98" y="93"/>
                      <a:pt x="98" y="93"/>
                      <a:pt x="98" y="93"/>
                    </a:cubicBezTo>
                    <a:cubicBezTo>
                      <a:pt x="98" y="93"/>
                      <a:pt x="98" y="93"/>
                      <a:pt x="98" y="93"/>
                    </a:cubicBezTo>
                    <a:cubicBezTo>
                      <a:pt x="98" y="88"/>
                      <a:pt x="98" y="88"/>
                      <a:pt x="98" y="88"/>
                    </a:cubicBezTo>
                    <a:cubicBezTo>
                      <a:pt x="86" y="88"/>
                      <a:pt x="86" y="88"/>
                      <a:pt x="86" y="88"/>
                    </a:cubicBezTo>
                    <a:cubicBezTo>
                      <a:pt x="83" y="88"/>
                      <a:pt x="81" y="86"/>
                      <a:pt x="81" y="83"/>
                    </a:cubicBezTo>
                    <a:cubicBezTo>
                      <a:pt x="81" y="80"/>
                      <a:pt x="83" y="78"/>
                      <a:pt x="86" y="78"/>
                    </a:cubicBezTo>
                    <a:cubicBezTo>
                      <a:pt x="98" y="78"/>
                      <a:pt x="98" y="78"/>
                      <a:pt x="98" y="78"/>
                    </a:cubicBezTo>
                    <a:cubicBezTo>
                      <a:pt x="98" y="68"/>
                      <a:pt x="98" y="68"/>
                      <a:pt x="98" y="68"/>
                    </a:cubicBezTo>
                    <a:cubicBezTo>
                      <a:pt x="74" y="68"/>
                      <a:pt x="74" y="68"/>
                      <a:pt x="74" y="68"/>
                    </a:cubicBezTo>
                    <a:cubicBezTo>
                      <a:pt x="71" y="68"/>
                      <a:pt x="69" y="66"/>
                      <a:pt x="69" y="63"/>
                    </a:cubicBezTo>
                    <a:cubicBezTo>
                      <a:pt x="69" y="61"/>
                      <a:pt x="71" y="58"/>
                      <a:pt x="74" y="58"/>
                    </a:cubicBezTo>
                    <a:cubicBezTo>
                      <a:pt x="98" y="58"/>
                      <a:pt x="98" y="58"/>
                      <a:pt x="98" y="58"/>
                    </a:cubicBezTo>
                    <a:cubicBezTo>
                      <a:pt x="98" y="49"/>
                      <a:pt x="98" y="49"/>
                      <a:pt x="98" y="49"/>
                    </a:cubicBezTo>
                    <a:cubicBezTo>
                      <a:pt x="86" y="49"/>
                      <a:pt x="86" y="49"/>
                      <a:pt x="86" y="49"/>
                    </a:cubicBezTo>
                    <a:cubicBezTo>
                      <a:pt x="83" y="49"/>
                      <a:pt x="81" y="47"/>
                      <a:pt x="81" y="44"/>
                    </a:cubicBezTo>
                    <a:cubicBezTo>
                      <a:pt x="81" y="41"/>
                      <a:pt x="83" y="39"/>
                      <a:pt x="86" y="39"/>
                    </a:cubicBezTo>
                    <a:cubicBezTo>
                      <a:pt x="98" y="39"/>
                      <a:pt x="98" y="39"/>
                      <a:pt x="98" y="39"/>
                    </a:cubicBezTo>
                    <a:cubicBezTo>
                      <a:pt x="98" y="29"/>
                      <a:pt x="98" y="29"/>
                      <a:pt x="98" y="29"/>
                    </a:cubicBezTo>
                    <a:cubicBezTo>
                      <a:pt x="74" y="29"/>
                      <a:pt x="74" y="29"/>
                      <a:pt x="74" y="29"/>
                    </a:cubicBezTo>
                    <a:cubicBezTo>
                      <a:pt x="71" y="29"/>
                      <a:pt x="69" y="27"/>
                      <a:pt x="69" y="24"/>
                    </a:cubicBezTo>
                    <a:cubicBezTo>
                      <a:pt x="69" y="22"/>
                      <a:pt x="71" y="19"/>
                      <a:pt x="74" y="19"/>
                    </a:cubicBezTo>
                    <a:cubicBezTo>
                      <a:pt x="98" y="19"/>
                      <a:pt x="98" y="19"/>
                      <a:pt x="98" y="19"/>
                    </a:cubicBezTo>
                    <a:cubicBezTo>
                      <a:pt x="98" y="5"/>
                      <a:pt x="98" y="5"/>
                      <a:pt x="98" y="5"/>
                    </a:cubicBezTo>
                    <a:cubicBezTo>
                      <a:pt x="98" y="2"/>
                      <a:pt x="96" y="0"/>
                      <a:pt x="93" y="0"/>
                    </a:cubicBezTo>
                    <a:cubicBezTo>
                      <a:pt x="54" y="0"/>
                      <a:pt x="54" y="0"/>
                      <a:pt x="54" y="0"/>
                    </a:cubicBezTo>
                    <a:cubicBezTo>
                      <a:pt x="51" y="0"/>
                      <a:pt x="49" y="2"/>
                      <a:pt x="49" y="5"/>
                    </a:cubicBezTo>
                    <a:cubicBezTo>
                      <a:pt x="49" y="92"/>
                      <a:pt x="49" y="92"/>
                      <a:pt x="49" y="92"/>
                    </a:cubicBezTo>
                    <a:cubicBezTo>
                      <a:pt x="26" y="59"/>
                      <a:pt x="26" y="59"/>
                      <a:pt x="26" y="59"/>
                    </a:cubicBezTo>
                    <a:cubicBezTo>
                      <a:pt x="0" y="81"/>
                      <a:pt x="0" y="81"/>
                      <a:pt x="0" y="81"/>
                    </a:cubicBezTo>
                    <a:cubicBezTo>
                      <a:pt x="11" y="96"/>
                      <a:pt x="11" y="96"/>
                      <a:pt x="11" y="96"/>
                    </a:cubicBezTo>
                    <a:cubicBezTo>
                      <a:pt x="12" y="97"/>
                      <a:pt x="14" y="97"/>
                      <a:pt x="15" y="97"/>
                    </a:cubicBezTo>
                    <a:close/>
                    <a:moveTo>
                      <a:pt x="131" y="34"/>
                    </a:moveTo>
                    <a:cubicBezTo>
                      <a:pt x="135" y="29"/>
                      <a:pt x="140" y="23"/>
                      <a:pt x="139" y="14"/>
                    </a:cubicBezTo>
                    <a:cubicBezTo>
                      <a:pt x="157" y="26"/>
                      <a:pt x="152" y="55"/>
                      <a:pt x="139" y="55"/>
                    </a:cubicBezTo>
                    <a:cubicBezTo>
                      <a:pt x="139" y="55"/>
                      <a:pt x="139" y="55"/>
                      <a:pt x="139" y="55"/>
                    </a:cubicBezTo>
                    <a:cubicBezTo>
                      <a:pt x="131" y="52"/>
                      <a:pt x="131" y="52"/>
                      <a:pt x="131" y="52"/>
                    </a:cubicBezTo>
                    <a:cubicBezTo>
                      <a:pt x="123" y="47"/>
                      <a:pt x="126" y="40"/>
                      <a:pt x="131"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solidFill>
                  <a:effectLst/>
                  <a:uLnTx/>
                  <a:uFillTx/>
                  <a:latin typeface="Segoe UI"/>
                  <a:ea typeface="+mn-ea"/>
                  <a:cs typeface="+mn-cs"/>
                </a:endParaRPr>
              </a:p>
            </p:txBody>
          </p:sp>
        </p:grpSp>
      </p:grpSp>
      <p:grpSp>
        <p:nvGrpSpPr>
          <p:cNvPr id="91" name="Group 90">
            <a:extLst>
              <a:ext uri="{FF2B5EF4-FFF2-40B4-BE49-F238E27FC236}">
                <a16:creationId xmlns:a16="http://schemas.microsoft.com/office/drawing/2014/main" id="{BA9C216A-1727-4EEF-BFDF-80F4C6054273}"/>
              </a:ext>
            </a:extLst>
          </p:cNvPr>
          <p:cNvGrpSpPr/>
          <p:nvPr/>
        </p:nvGrpSpPr>
        <p:grpSpPr>
          <a:xfrm>
            <a:off x="5809185" y="3464154"/>
            <a:ext cx="1755882" cy="1803400"/>
            <a:chOff x="9992733" y="4584700"/>
            <a:chExt cx="1755882" cy="1803400"/>
          </a:xfrm>
        </p:grpSpPr>
        <p:graphicFrame>
          <p:nvGraphicFramePr>
            <p:cNvPr id="92" name="Chart 91">
              <a:extLst>
                <a:ext uri="{FF2B5EF4-FFF2-40B4-BE49-F238E27FC236}">
                  <a16:creationId xmlns:a16="http://schemas.microsoft.com/office/drawing/2014/main" id="{B1F2A1E9-2F5F-4B39-9365-407F255EB3E0}"/>
                </a:ext>
              </a:extLst>
            </p:cNvPr>
            <p:cNvGraphicFramePr/>
            <p:nvPr>
              <p:extLst/>
            </p:nvPr>
          </p:nvGraphicFramePr>
          <p:xfrm>
            <a:off x="9992733" y="4584700"/>
            <a:ext cx="1755882" cy="1803400"/>
          </p:xfrm>
          <a:graphic>
            <a:graphicData uri="http://schemas.openxmlformats.org/drawingml/2006/chart">
              <c:chart xmlns:c="http://schemas.openxmlformats.org/drawingml/2006/chart" xmlns:r="http://schemas.openxmlformats.org/officeDocument/2006/relationships" r:id="rId5"/>
            </a:graphicData>
          </a:graphic>
        </p:graphicFrame>
        <p:sp>
          <p:nvSpPr>
            <p:cNvPr id="93" name="Oval 92">
              <a:extLst>
                <a:ext uri="{FF2B5EF4-FFF2-40B4-BE49-F238E27FC236}">
                  <a16:creationId xmlns:a16="http://schemas.microsoft.com/office/drawing/2014/main" id="{39E2A2BB-BF86-4D19-A75E-D9D437D84059}"/>
                </a:ext>
              </a:extLst>
            </p:cNvPr>
            <p:cNvSpPr/>
            <p:nvPr/>
          </p:nvSpPr>
          <p:spPr>
            <a:xfrm>
              <a:off x="10357512" y="4960639"/>
              <a:ext cx="1026323" cy="1051521"/>
            </a:xfrm>
            <a:prstGeom prst="ellipse">
              <a:avLst/>
            </a:prstGeom>
            <a:solidFill>
              <a:schemeClr val="bg1"/>
            </a:solidFill>
            <a:ln>
              <a:noFill/>
            </a:ln>
            <a:effectLst>
              <a:outerShdw blurRad="50800" dist="381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d-ID" sz="1800" b="1" i="0" u="none" strike="noStrike" kern="1200" cap="none" spc="0" normalizeH="0" baseline="0" noProof="0" dirty="0">
                  <a:ln>
                    <a:noFill/>
                  </a:ln>
                  <a:solidFill>
                    <a:srgbClr val="03A9F4"/>
                  </a:solidFill>
                  <a:effectLst/>
                  <a:uLnTx/>
                  <a:uFillTx/>
                  <a:latin typeface="Segoe UI"/>
                  <a:ea typeface="+mn-ea"/>
                  <a:cs typeface="+mn-cs"/>
                </a:rPr>
                <a:t>100%</a:t>
              </a:r>
              <a:endParaRPr kumimoji="0" lang="en-US" sz="1800" b="1" i="0" u="none" strike="noStrike" kern="1200" cap="none" spc="0" normalizeH="0" baseline="0" noProof="0" dirty="0">
                <a:ln>
                  <a:noFill/>
                </a:ln>
                <a:solidFill>
                  <a:srgbClr val="03A9F4"/>
                </a:solidFill>
                <a:effectLst/>
                <a:uLnTx/>
                <a:uFillTx/>
                <a:latin typeface="Segoe UI"/>
                <a:ea typeface="+mn-ea"/>
                <a:cs typeface="+mn-cs"/>
              </a:endParaRPr>
            </a:p>
          </p:txBody>
        </p:sp>
        <p:grpSp>
          <p:nvGrpSpPr>
            <p:cNvPr id="94" name="Group 93">
              <a:extLst>
                <a:ext uri="{FF2B5EF4-FFF2-40B4-BE49-F238E27FC236}">
                  <a16:creationId xmlns:a16="http://schemas.microsoft.com/office/drawing/2014/main" id="{9BF42B9B-DE8A-4D17-A5BD-5255D393DDFE}"/>
                </a:ext>
              </a:extLst>
            </p:cNvPr>
            <p:cNvGrpSpPr/>
            <p:nvPr/>
          </p:nvGrpSpPr>
          <p:grpSpPr>
            <a:xfrm>
              <a:off x="10746332" y="5181607"/>
              <a:ext cx="248684" cy="254129"/>
              <a:chOff x="4763" y="0"/>
              <a:chExt cx="611187" cy="609601"/>
            </a:xfrm>
            <a:solidFill>
              <a:schemeClr val="accent1"/>
            </a:solidFill>
          </p:grpSpPr>
          <p:sp>
            <p:nvSpPr>
              <p:cNvPr id="95" name="Freeform 21">
                <a:extLst>
                  <a:ext uri="{FF2B5EF4-FFF2-40B4-BE49-F238E27FC236}">
                    <a16:creationId xmlns:a16="http://schemas.microsoft.com/office/drawing/2014/main" id="{7F8A8D34-EF31-434C-8CD6-98CD7AC88099}"/>
                  </a:ext>
                </a:extLst>
              </p:cNvPr>
              <p:cNvSpPr>
                <a:spLocks/>
              </p:cNvSpPr>
              <p:nvPr/>
            </p:nvSpPr>
            <p:spPr bwMode="auto">
              <a:xfrm>
                <a:off x="84138" y="506413"/>
                <a:ext cx="174625" cy="103188"/>
              </a:xfrm>
              <a:custGeom>
                <a:avLst/>
                <a:gdLst>
                  <a:gd name="T0" fmla="*/ 54 w 58"/>
                  <a:gd name="T1" fmla="*/ 0 h 34"/>
                  <a:gd name="T2" fmla="*/ 4 w 58"/>
                  <a:gd name="T3" fmla="*/ 0 h 34"/>
                  <a:gd name="T4" fmla="*/ 0 w 58"/>
                  <a:gd name="T5" fmla="*/ 5 h 34"/>
                  <a:gd name="T6" fmla="*/ 0 w 58"/>
                  <a:gd name="T7" fmla="*/ 30 h 34"/>
                  <a:gd name="T8" fmla="*/ 4 w 58"/>
                  <a:gd name="T9" fmla="*/ 34 h 34"/>
                  <a:gd name="T10" fmla="*/ 54 w 58"/>
                  <a:gd name="T11" fmla="*/ 34 h 34"/>
                  <a:gd name="T12" fmla="*/ 58 w 58"/>
                  <a:gd name="T13" fmla="*/ 30 h 34"/>
                  <a:gd name="T14" fmla="*/ 58 w 58"/>
                  <a:gd name="T15" fmla="*/ 5 h 34"/>
                  <a:gd name="T16" fmla="*/ 54 w 58"/>
                  <a:gd name="T17"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34">
                    <a:moveTo>
                      <a:pt x="54" y="0"/>
                    </a:moveTo>
                    <a:cubicBezTo>
                      <a:pt x="37" y="0"/>
                      <a:pt x="21" y="0"/>
                      <a:pt x="4" y="0"/>
                    </a:cubicBezTo>
                    <a:cubicBezTo>
                      <a:pt x="1" y="0"/>
                      <a:pt x="0" y="2"/>
                      <a:pt x="0" y="5"/>
                    </a:cubicBezTo>
                    <a:cubicBezTo>
                      <a:pt x="0" y="30"/>
                      <a:pt x="0" y="30"/>
                      <a:pt x="0" y="30"/>
                    </a:cubicBezTo>
                    <a:cubicBezTo>
                      <a:pt x="0" y="32"/>
                      <a:pt x="1" y="34"/>
                      <a:pt x="4" y="34"/>
                    </a:cubicBezTo>
                    <a:cubicBezTo>
                      <a:pt x="54" y="34"/>
                      <a:pt x="54" y="34"/>
                      <a:pt x="54" y="34"/>
                    </a:cubicBezTo>
                    <a:cubicBezTo>
                      <a:pt x="57" y="34"/>
                      <a:pt x="58" y="32"/>
                      <a:pt x="58" y="30"/>
                    </a:cubicBezTo>
                    <a:cubicBezTo>
                      <a:pt x="58" y="5"/>
                      <a:pt x="58" y="5"/>
                      <a:pt x="58" y="5"/>
                    </a:cubicBezTo>
                    <a:cubicBezTo>
                      <a:pt x="58" y="2"/>
                      <a:pt x="57" y="0"/>
                      <a:pt x="5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solidFill>
                  <a:effectLst/>
                  <a:uLnTx/>
                  <a:uFillTx/>
                  <a:latin typeface="Segoe UI"/>
                  <a:ea typeface="+mn-ea"/>
                  <a:cs typeface="+mn-cs"/>
                </a:endParaRPr>
              </a:p>
            </p:txBody>
          </p:sp>
          <p:sp>
            <p:nvSpPr>
              <p:cNvPr id="96" name="Freeform 22">
                <a:extLst>
                  <a:ext uri="{FF2B5EF4-FFF2-40B4-BE49-F238E27FC236}">
                    <a16:creationId xmlns:a16="http://schemas.microsoft.com/office/drawing/2014/main" id="{5F4DFE12-4031-4066-A170-5B7ADEDCA843}"/>
                  </a:ext>
                </a:extLst>
              </p:cNvPr>
              <p:cNvSpPr>
                <a:spLocks/>
              </p:cNvSpPr>
              <p:nvPr/>
            </p:nvSpPr>
            <p:spPr bwMode="auto">
              <a:xfrm>
                <a:off x="4763" y="160338"/>
                <a:ext cx="230187" cy="322263"/>
              </a:xfrm>
              <a:custGeom>
                <a:avLst/>
                <a:gdLst>
                  <a:gd name="T0" fmla="*/ 33 w 76"/>
                  <a:gd name="T1" fmla="*/ 107 h 107"/>
                  <a:gd name="T2" fmla="*/ 76 w 76"/>
                  <a:gd name="T3" fmla="*/ 107 h 107"/>
                  <a:gd name="T4" fmla="*/ 76 w 76"/>
                  <a:gd name="T5" fmla="*/ 82 h 107"/>
                  <a:gd name="T6" fmla="*/ 62 w 76"/>
                  <a:gd name="T7" fmla="*/ 46 h 107"/>
                  <a:gd name="T8" fmla="*/ 47 w 76"/>
                  <a:gd name="T9" fmla="*/ 40 h 107"/>
                  <a:gd name="T10" fmla="*/ 41 w 76"/>
                  <a:gd name="T11" fmla="*/ 57 h 107"/>
                  <a:gd name="T12" fmla="*/ 43 w 76"/>
                  <a:gd name="T13" fmla="*/ 68 h 107"/>
                  <a:gd name="T14" fmla="*/ 30 w 76"/>
                  <a:gd name="T15" fmla="*/ 55 h 107"/>
                  <a:gd name="T16" fmla="*/ 15 w 76"/>
                  <a:gd name="T17" fmla="*/ 4 h 107"/>
                  <a:gd name="T18" fmla="*/ 3 w 76"/>
                  <a:gd name="T19" fmla="*/ 2 h 107"/>
                  <a:gd name="T20" fmla="*/ 0 w 76"/>
                  <a:gd name="T21" fmla="*/ 6 h 107"/>
                  <a:gd name="T22" fmla="*/ 0 w 76"/>
                  <a:gd name="T23" fmla="*/ 73 h 107"/>
                  <a:gd name="T24" fmla="*/ 2 w 76"/>
                  <a:gd name="T25" fmla="*/ 77 h 107"/>
                  <a:gd name="T26" fmla="*/ 33 w 76"/>
                  <a:gd name="T27"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6" h="107">
                    <a:moveTo>
                      <a:pt x="33" y="107"/>
                    </a:moveTo>
                    <a:cubicBezTo>
                      <a:pt x="76" y="107"/>
                      <a:pt x="76" y="107"/>
                      <a:pt x="76" y="107"/>
                    </a:cubicBezTo>
                    <a:cubicBezTo>
                      <a:pt x="76" y="82"/>
                      <a:pt x="76" y="82"/>
                      <a:pt x="76" y="82"/>
                    </a:cubicBezTo>
                    <a:cubicBezTo>
                      <a:pt x="76" y="80"/>
                      <a:pt x="68" y="54"/>
                      <a:pt x="62" y="46"/>
                    </a:cubicBezTo>
                    <a:cubicBezTo>
                      <a:pt x="58" y="40"/>
                      <a:pt x="52" y="38"/>
                      <a:pt x="47" y="40"/>
                    </a:cubicBezTo>
                    <a:cubicBezTo>
                      <a:pt x="42" y="42"/>
                      <a:pt x="39" y="48"/>
                      <a:pt x="41" y="57"/>
                    </a:cubicBezTo>
                    <a:cubicBezTo>
                      <a:pt x="43" y="68"/>
                      <a:pt x="43" y="68"/>
                      <a:pt x="43" y="68"/>
                    </a:cubicBezTo>
                    <a:cubicBezTo>
                      <a:pt x="30" y="55"/>
                      <a:pt x="30" y="55"/>
                      <a:pt x="30" y="55"/>
                    </a:cubicBezTo>
                    <a:cubicBezTo>
                      <a:pt x="30" y="28"/>
                      <a:pt x="25" y="11"/>
                      <a:pt x="15" y="4"/>
                    </a:cubicBezTo>
                    <a:cubicBezTo>
                      <a:pt x="9" y="0"/>
                      <a:pt x="4" y="2"/>
                      <a:pt x="3" y="2"/>
                    </a:cubicBezTo>
                    <a:cubicBezTo>
                      <a:pt x="1" y="2"/>
                      <a:pt x="0" y="4"/>
                      <a:pt x="0" y="6"/>
                    </a:cubicBezTo>
                    <a:cubicBezTo>
                      <a:pt x="0" y="73"/>
                      <a:pt x="0" y="73"/>
                      <a:pt x="0" y="73"/>
                    </a:cubicBezTo>
                    <a:cubicBezTo>
                      <a:pt x="0" y="75"/>
                      <a:pt x="1" y="76"/>
                      <a:pt x="2" y="77"/>
                    </a:cubicBezTo>
                    <a:cubicBezTo>
                      <a:pt x="9" y="82"/>
                      <a:pt x="26" y="100"/>
                      <a:pt x="33" y="1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solidFill>
                  <a:effectLst/>
                  <a:uLnTx/>
                  <a:uFillTx/>
                  <a:latin typeface="Segoe UI"/>
                  <a:ea typeface="+mn-ea"/>
                  <a:cs typeface="+mn-cs"/>
                </a:endParaRPr>
              </a:p>
            </p:txBody>
          </p:sp>
          <p:sp>
            <p:nvSpPr>
              <p:cNvPr id="97" name="Freeform 23">
                <a:extLst>
                  <a:ext uri="{FF2B5EF4-FFF2-40B4-BE49-F238E27FC236}">
                    <a16:creationId xmlns:a16="http://schemas.microsoft.com/office/drawing/2014/main" id="{1BB2F091-EFDC-4A86-935C-F951D89BE95A}"/>
                  </a:ext>
                </a:extLst>
              </p:cNvPr>
              <p:cNvSpPr>
                <a:spLocks/>
              </p:cNvSpPr>
              <p:nvPr/>
            </p:nvSpPr>
            <p:spPr bwMode="auto">
              <a:xfrm>
                <a:off x="361950" y="506413"/>
                <a:ext cx="177800" cy="103188"/>
              </a:xfrm>
              <a:custGeom>
                <a:avLst/>
                <a:gdLst>
                  <a:gd name="T0" fmla="*/ 55 w 59"/>
                  <a:gd name="T1" fmla="*/ 0 h 34"/>
                  <a:gd name="T2" fmla="*/ 4 w 59"/>
                  <a:gd name="T3" fmla="*/ 0 h 34"/>
                  <a:gd name="T4" fmla="*/ 0 w 59"/>
                  <a:gd name="T5" fmla="*/ 5 h 34"/>
                  <a:gd name="T6" fmla="*/ 0 w 59"/>
                  <a:gd name="T7" fmla="*/ 30 h 34"/>
                  <a:gd name="T8" fmla="*/ 4 w 59"/>
                  <a:gd name="T9" fmla="*/ 34 h 34"/>
                  <a:gd name="T10" fmla="*/ 55 w 59"/>
                  <a:gd name="T11" fmla="*/ 34 h 34"/>
                  <a:gd name="T12" fmla="*/ 59 w 59"/>
                  <a:gd name="T13" fmla="*/ 30 h 34"/>
                  <a:gd name="T14" fmla="*/ 59 w 59"/>
                  <a:gd name="T15" fmla="*/ 5 h 34"/>
                  <a:gd name="T16" fmla="*/ 55 w 59"/>
                  <a:gd name="T17"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34">
                    <a:moveTo>
                      <a:pt x="55" y="0"/>
                    </a:moveTo>
                    <a:cubicBezTo>
                      <a:pt x="38" y="0"/>
                      <a:pt x="21" y="0"/>
                      <a:pt x="4" y="0"/>
                    </a:cubicBezTo>
                    <a:cubicBezTo>
                      <a:pt x="2" y="0"/>
                      <a:pt x="0" y="2"/>
                      <a:pt x="0" y="5"/>
                    </a:cubicBezTo>
                    <a:cubicBezTo>
                      <a:pt x="0" y="30"/>
                      <a:pt x="0" y="30"/>
                      <a:pt x="0" y="30"/>
                    </a:cubicBezTo>
                    <a:cubicBezTo>
                      <a:pt x="0" y="32"/>
                      <a:pt x="2" y="34"/>
                      <a:pt x="4" y="34"/>
                    </a:cubicBezTo>
                    <a:cubicBezTo>
                      <a:pt x="55" y="34"/>
                      <a:pt x="55" y="34"/>
                      <a:pt x="55" y="34"/>
                    </a:cubicBezTo>
                    <a:cubicBezTo>
                      <a:pt x="57" y="34"/>
                      <a:pt x="59" y="32"/>
                      <a:pt x="59" y="30"/>
                    </a:cubicBezTo>
                    <a:cubicBezTo>
                      <a:pt x="59" y="5"/>
                      <a:pt x="59" y="5"/>
                      <a:pt x="59" y="5"/>
                    </a:cubicBezTo>
                    <a:cubicBezTo>
                      <a:pt x="59" y="2"/>
                      <a:pt x="57" y="0"/>
                      <a:pt x="5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solidFill>
                  <a:effectLst/>
                  <a:uLnTx/>
                  <a:uFillTx/>
                  <a:latin typeface="Segoe UI"/>
                  <a:ea typeface="+mn-ea"/>
                  <a:cs typeface="+mn-cs"/>
                </a:endParaRPr>
              </a:p>
            </p:txBody>
          </p:sp>
          <p:sp>
            <p:nvSpPr>
              <p:cNvPr id="98" name="Freeform 24">
                <a:extLst>
                  <a:ext uri="{FF2B5EF4-FFF2-40B4-BE49-F238E27FC236}">
                    <a16:creationId xmlns:a16="http://schemas.microsoft.com/office/drawing/2014/main" id="{8CB78E2E-944A-4F54-B5FE-50F032EB8909}"/>
                  </a:ext>
                </a:extLst>
              </p:cNvPr>
              <p:cNvSpPr>
                <a:spLocks/>
              </p:cNvSpPr>
              <p:nvPr/>
            </p:nvSpPr>
            <p:spPr bwMode="auto">
              <a:xfrm>
                <a:off x="385763" y="160338"/>
                <a:ext cx="230187" cy="322263"/>
              </a:xfrm>
              <a:custGeom>
                <a:avLst/>
                <a:gdLst>
                  <a:gd name="T0" fmla="*/ 73 w 76"/>
                  <a:gd name="T1" fmla="*/ 2 h 107"/>
                  <a:gd name="T2" fmla="*/ 61 w 76"/>
                  <a:gd name="T3" fmla="*/ 4 h 107"/>
                  <a:gd name="T4" fmla="*/ 47 w 76"/>
                  <a:gd name="T5" fmla="*/ 55 h 107"/>
                  <a:gd name="T6" fmla="*/ 33 w 76"/>
                  <a:gd name="T7" fmla="*/ 68 h 107"/>
                  <a:gd name="T8" fmla="*/ 36 w 76"/>
                  <a:gd name="T9" fmla="*/ 57 h 107"/>
                  <a:gd name="T10" fmla="*/ 29 w 76"/>
                  <a:gd name="T11" fmla="*/ 40 h 107"/>
                  <a:gd name="T12" fmla="*/ 14 w 76"/>
                  <a:gd name="T13" fmla="*/ 46 h 107"/>
                  <a:gd name="T14" fmla="*/ 0 w 76"/>
                  <a:gd name="T15" fmla="*/ 82 h 107"/>
                  <a:gd name="T16" fmla="*/ 0 w 76"/>
                  <a:gd name="T17" fmla="*/ 107 h 107"/>
                  <a:gd name="T18" fmla="*/ 44 w 76"/>
                  <a:gd name="T19" fmla="*/ 107 h 107"/>
                  <a:gd name="T20" fmla="*/ 75 w 76"/>
                  <a:gd name="T21" fmla="*/ 76 h 107"/>
                  <a:gd name="T22" fmla="*/ 76 w 76"/>
                  <a:gd name="T23" fmla="*/ 73 h 107"/>
                  <a:gd name="T24" fmla="*/ 76 w 76"/>
                  <a:gd name="T25" fmla="*/ 6 h 107"/>
                  <a:gd name="T26" fmla="*/ 73 w 76"/>
                  <a:gd name="T27" fmla="*/ 2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6" h="107">
                    <a:moveTo>
                      <a:pt x="73" y="2"/>
                    </a:moveTo>
                    <a:cubicBezTo>
                      <a:pt x="73" y="2"/>
                      <a:pt x="67" y="0"/>
                      <a:pt x="61" y="4"/>
                    </a:cubicBezTo>
                    <a:cubicBezTo>
                      <a:pt x="52" y="11"/>
                      <a:pt x="47" y="28"/>
                      <a:pt x="47" y="55"/>
                    </a:cubicBezTo>
                    <a:cubicBezTo>
                      <a:pt x="33" y="68"/>
                      <a:pt x="33" y="68"/>
                      <a:pt x="33" y="68"/>
                    </a:cubicBezTo>
                    <a:cubicBezTo>
                      <a:pt x="36" y="57"/>
                      <a:pt x="36" y="57"/>
                      <a:pt x="36" y="57"/>
                    </a:cubicBezTo>
                    <a:cubicBezTo>
                      <a:pt x="38" y="48"/>
                      <a:pt x="34" y="42"/>
                      <a:pt x="29" y="40"/>
                    </a:cubicBezTo>
                    <a:cubicBezTo>
                      <a:pt x="25" y="38"/>
                      <a:pt x="18" y="40"/>
                      <a:pt x="14" y="46"/>
                    </a:cubicBezTo>
                    <a:cubicBezTo>
                      <a:pt x="9" y="54"/>
                      <a:pt x="0" y="80"/>
                      <a:pt x="0" y="82"/>
                    </a:cubicBezTo>
                    <a:cubicBezTo>
                      <a:pt x="0" y="107"/>
                      <a:pt x="0" y="107"/>
                      <a:pt x="0" y="107"/>
                    </a:cubicBezTo>
                    <a:cubicBezTo>
                      <a:pt x="44" y="107"/>
                      <a:pt x="44" y="107"/>
                      <a:pt x="44" y="107"/>
                    </a:cubicBezTo>
                    <a:cubicBezTo>
                      <a:pt x="51" y="100"/>
                      <a:pt x="69" y="82"/>
                      <a:pt x="75" y="76"/>
                    </a:cubicBezTo>
                    <a:cubicBezTo>
                      <a:pt x="76" y="76"/>
                      <a:pt x="76" y="75"/>
                      <a:pt x="76" y="73"/>
                    </a:cubicBezTo>
                    <a:cubicBezTo>
                      <a:pt x="76" y="6"/>
                      <a:pt x="76" y="6"/>
                      <a:pt x="76" y="6"/>
                    </a:cubicBezTo>
                    <a:cubicBezTo>
                      <a:pt x="76" y="4"/>
                      <a:pt x="75" y="2"/>
                      <a:pt x="73"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solidFill>
                  <a:effectLst/>
                  <a:uLnTx/>
                  <a:uFillTx/>
                  <a:latin typeface="Segoe UI"/>
                  <a:ea typeface="+mn-ea"/>
                  <a:cs typeface="+mn-cs"/>
                </a:endParaRPr>
              </a:p>
            </p:txBody>
          </p:sp>
          <p:sp>
            <p:nvSpPr>
              <p:cNvPr id="99" name="Freeform 25">
                <a:extLst>
                  <a:ext uri="{FF2B5EF4-FFF2-40B4-BE49-F238E27FC236}">
                    <a16:creationId xmlns:a16="http://schemas.microsoft.com/office/drawing/2014/main" id="{3033E198-FD65-4271-BFFB-9F3817B7EDB5}"/>
                  </a:ext>
                </a:extLst>
              </p:cNvPr>
              <p:cNvSpPr>
                <a:spLocks/>
              </p:cNvSpPr>
              <p:nvPr/>
            </p:nvSpPr>
            <p:spPr bwMode="auto">
              <a:xfrm>
                <a:off x="265113" y="127000"/>
                <a:ext cx="90487" cy="138113"/>
              </a:xfrm>
              <a:custGeom>
                <a:avLst/>
                <a:gdLst>
                  <a:gd name="T0" fmla="*/ 57 w 57"/>
                  <a:gd name="T1" fmla="*/ 0 h 87"/>
                  <a:gd name="T2" fmla="*/ 0 w 57"/>
                  <a:gd name="T3" fmla="*/ 0 h 87"/>
                  <a:gd name="T4" fmla="*/ 29 w 57"/>
                  <a:gd name="T5" fmla="*/ 87 h 87"/>
                  <a:gd name="T6" fmla="*/ 57 w 57"/>
                  <a:gd name="T7" fmla="*/ 0 h 87"/>
                </a:gdLst>
                <a:ahLst/>
                <a:cxnLst>
                  <a:cxn ang="0">
                    <a:pos x="T0" y="T1"/>
                  </a:cxn>
                  <a:cxn ang="0">
                    <a:pos x="T2" y="T3"/>
                  </a:cxn>
                  <a:cxn ang="0">
                    <a:pos x="T4" y="T5"/>
                  </a:cxn>
                  <a:cxn ang="0">
                    <a:pos x="T6" y="T7"/>
                  </a:cxn>
                </a:cxnLst>
                <a:rect l="0" t="0" r="r" b="b"/>
                <a:pathLst>
                  <a:path w="57" h="87">
                    <a:moveTo>
                      <a:pt x="57" y="0"/>
                    </a:moveTo>
                    <a:lnTo>
                      <a:pt x="0" y="0"/>
                    </a:lnTo>
                    <a:lnTo>
                      <a:pt x="29" y="87"/>
                    </a:lnTo>
                    <a:lnTo>
                      <a:pt x="5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solidFill>
                  <a:effectLst/>
                  <a:uLnTx/>
                  <a:uFillTx/>
                  <a:latin typeface="Segoe UI"/>
                  <a:ea typeface="+mn-ea"/>
                  <a:cs typeface="+mn-cs"/>
                </a:endParaRPr>
              </a:p>
            </p:txBody>
          </p:sp>
          <p:sp>
            <p:nvSpPr>
              <p:cNvPr id="100" name="Freeform 26">
                <a:extLst>
                  <a:ext uri="{FF2B5EF4-FFF2-40B4-BE49-F238E27FC236}">
                    <a16:creationId xmlns:a16="http://schemas.microsoft.com/office/drawing/2014/main" id="{D77C1282-267C-4E2F-86DA-9307707A7B34}"/>
                  </a:ext>
                </a:extLst>
              </p:cNvPr>
              <p:cNvSpPr>
                <a:spLocks/>
              </p:cNvSpPr>
              <p:nvPr/>
            </p:nvSpPr>
            <p:spPr bwMode="auto">
              <a:xfrm>
                <a:off x="138113" y="12700"/>
                <a:ext cx="93662" cy="90488"/>
              </a:xfrm>
              <a:custGeom>
                <a:avLst/>
                <a:gdLst>
                  <a:gd name="T0" fmla="*/ 59 w 59"/>
                  <a:gd name="T1" fmla="*/ 57 h 57"/>
                  <a:gd name="T2" fmla="*/ 44 w 59"/>
                  <a:gd name="T3" fmla="*/ 0 h 57"/>
                  <a:gd name="T4" fmla="*/ 0 w 59"/>
                  <a:gd name="T5" fmla="*/ 57 h 57"/>
                  <a:gd name="T6" fmla="*/ 59 w 59"/>
                  <a:gd name="T7" fmla="*/ 57 h 57"/>
                </a:gdLst>
                <a:ahLst/>
                <a:cxnLst>
                  <a:cxn ang="0">
                    <a:pos x="T0" y="T1"/>
                  </a:cxn>
                  <a:cxn ang="0">
                    <a:pos x="T2" y="T3"/>
                  </a:cxn>
                  <a:cxn ang="0">
                    <a:pos x="T4" y="T5"/>
                  </a:cxn>
                  <a:cxn ang="0">
                    <a:pos x="T6" y="T7"/>
                  </a:cxn>
                </a:cxnLst>
                <a:rect l="0" t="0" r="r" b="b"/>
                <a:pathLst>
                  <a:path w="59" h="57">
                    <a:moveTo>
                      <a:pt x="59" y="57"/>
                    </a:moveTo>
                    <a:lnTo>
                      <a:pt x="44" y="0"/>
                    </a:lnTo>
                    <a:lnTo>
                      <a:pt x="0" y="57"/>
                    </a:lnTo>
                    <a:lnTo>
                      <a:pt x="59" y="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solidFill>
                  <a:effectLst/>
                  <a:uLnTx/>
                  <a:uFillTx/>
                  <a:latin typeface="Segoe UI"/>
                  <a:ea typeface="+mn-ea"/>
                  <a:cs typeface="+mn-cs"/>
                </a:endParaRPr>
              </a:p>
            </p:txBody>
          </p:sp>
          <p:sp>
            <p:nvSpPr>
              <p:cNvPr id="101" name="Freeform 27">
                <a:extLst>
                  <a:ext uri="{FF2B5EF4-FFF2-40B4-BE49-F238E27FC236}">
                    <a16:creationId xmlns:a16="http://schemas.microsoft.com/office/drawing/2014/main" id="{C20D98EA-75F7-467E-A0EB-2C7BA5E2AE8C}"/>
                  </a:ext>
                </a:extLst>
              </p:cNvPr>
              <p:cNvSpPr>
                <a:spLocks/>
              </p:cNvSpPr>
              <p:nvPr/>
            </p:nvSpPr>
            <p:spPr bwMode="auto">
              <a:xfrm>
                <a:off x="231775" y="0"/>
                <a:ext cx="157162" cy="103188"/>
              </a:xfrm>
              <a:custGeom>
                <a:avLst/>
                <a:gdLst>
                  <a:gd name="T0" fmla="*/ 0 w 99"/>
                  <a:gd name="T1" fmla="*/ 0 h 65"/>
                  <a:gd name="T2" fmla="*/ 15 w 99"/>
                  <a:gd name="T3" fmla="*/ 65 h 65"/>
                  <a:gd name="T4" fmla="*/ 84 w 99"/>
                  <a:gd name="T5" fmla="*/ 65 h 65"/>
                  <a:gd name="T6" fmla="*/ 99 w 99"/>
                  <a:gd name="T7" fmla="*/ 0 h 65"/>
                  <a:gd name="T8" fmla="*/ 0 w 99"/>
                  <a:gd name="T9" fmla="*/ 0 h 65"/>
                </a:gdLst>
                <a:ahLst/>
                <a:cxnLst>
                  <a:cxn ang="0">
                    <a:pos x="T0" y="T1"/>
                  </a:cxn>
                  <a:cxn ang="0">
                    <a:pos x="T2" y="T3"/>
                  </a:cxn>
                  <a:cxn ang="0">
                    <a:pos x="T4" y="T5"/>
                  </a:cxn>
                  <a:cxn ang="0">
                    <a:pos x="T6" y="T7"/>
                  </a:cxn>
                  <a:cxn ang="0">
                    <a:pos x="T8" y="T9"/>
                  </a:cxn>
                </a:cxnLst>
                <a:rect l="0" t="0" r="r" b="b"/>
                <a:pathLst>
                  <a:path w="99" h="65">
                    <a:moveTo>
                      <a:pt x="0" y="0"/>
                    </a:moveTo>
                    <a:lnTo>
                      <a:pt x="15" y="65"/>
                    </a:lnTo>
                    <a:lnTo>
                      <a:pt x="84" y="65"/>
                    </a:lnTo>
                    <a:lnTo>
                      <a:pt x="9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solidFill>
                  <a:effectLst/>
                  <a:uLnTx/>
                  <a:uFillTx/>
                  <a:latin typeface="Segoe UI"/>
                  <a:ea typeface="+mn-ea"/>
                  <a:cs typeface="+mn-cs"/>
                </a:endParaRPr>
              </a:p>
            </p:txBody>
          </p:sp>
          <p:sp>
            <p:nvSpPr>
              <p:cNvPr id="102" name="Freeform 28">
                <a:extLst>
                  <a:ext uri="{FF2B5EF4-FFF2-40B4-BE49-F238E27FC236}">
                    <a16:creationId xmlns:a16="http://schemas.microsoft.com/office/drawing/2014/main" id="{C2D34C0C-328F-46E5-8954-A81B037B56F5}"/>
                  </a:ext>
                </a:extLst>
              </p:cNvPr>
              <p:cNvSpPr>
                <a:spLocks/>
              </p:cNvSpPr>
              <p:nvPr/>
            </p:nvSpPr>
            <p:spPr bwMode="auto">
              <a:xfrm>
                <a:off x="325438" y="127000"/>
                <a:ext cx="157162" cy="180975"/>
              </a:xfrm>
              <a:custGeom>
                <a:avLst/>
                <a:gdLst>
                  <a:gd name="T0" fmla="*/ 36 w 99"/>
                  <a:gd name="T1" fmla="*/ 0 h 114"/>
                  <a:gd name="T2" fmla="*/ 0 w 99"/>
                  <a:gd name="T3" fmla="*/ 114 h 114"/>
                  <a:gd name="T4" fmla="*/ 0 w 99"/>
                  <a:gd name="T5" fmla="*/ 114 h 114"/>
                  <a:gd name="T6" fmla="*/ 99 w 99"/>
                  <a:gd name="T7" fmla="*/ 0 h 114"/>
                  <a:gd name="T8" fmla="*/ 36 w 99"/>
                  <a:gd name="T9" fmla="*/ 0 h 114"/>
                </a:gdLst>
                <a:ahLst/>
                <a:cxnLst>
                  <a:cxn ang="0">
                    <a:pos x="T0" y="T1"/>
                  </a:cxn>
                  <a:cxn ang="0">
                    <a:pos x="T2" y="T3"/>
                  </a:cxn>
                  <a:cxn ang="0">
                    <a:pos x="T4" y="T5"/>
                  </a:cxn>
                  <a:cxn ang="0">
                    <a:pos x="T6" y="T7"/>
                  </a:cxn>
                  <a:cxn ang="0">
                    <a:pos x="T8" y="T9"/>
                  </a:cxn>
                </a:cxnLst>
                <a:rect l="0" t="0" r="r" b="b"/>
                <a:pathLst>
                  <a:path w="99" h="114">
                    <a:moveTo>
                      <a:pt x="36" y="0"/>
                    </a:moveTo>
                    <a:lnTo>
                      <a:pt x="0" y="114"/>
                    </a:lnTo>
                    <a:lnTo>
                      <a:pt x="0" y="114"/>
                    </a:lnTo>
                    <a:lnTo>
                      <a:pt x="99"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solidFill>
                  <a:effectLst/>
                  <a:uLnTx/>
                  <a:uFillTx/>
                  <a:latin typeface="Segoe UI"/>
                  <a:ea typeface="+mn-ea"/>
                  <a:cs typeface="+mn-cs"/>
                </a:endParaRPr>
              </a:p>
            </p:txBody>
          </p:sp>
          <p:sp>
            <p:nvSpPr>
              <p:cNvPr id="103" name="Freeform 29">
                <a:extLst>
                  <a:ext uri="{FF2B5EF4-FFF2-40B4-BE49-F238E27FC236}">
                    <a16:creationId xmlns:a16="http://schemas.microsoft.com/office/drawing/2014/main" id="{442A89FA-70A1-401B-8115-EAB51E809D4E}"/>
                  </a:ext>
                </a:extLst>
              </p:cNvPr>
              <p:cNvSpPr>
                <a:spLocks/>
              </p:cNvSpPr>
              <p:nvPr/>
            </p:nvSpPr>
            <p:spPr bwMode="auto">
              <a:xfrm>
                <a:off x="392113" y="12700"/>
                <a:ext cx="90487" cy="90488"/>
              </a:xfrm>
              <a:custGeom>
                <a:avLst/>
                <a:gdLst>
                  <a:gd name="T0" fmla="*/ 0 w 57"/>
                  <a:gd name="T1" fmla="*/ 57 h 57"/>
                  <a:gd name="T2" fmla="*/ 57 w 57"/>
                  <a:gd name="T3" fmla="*/ 57 h 57"/>
                  <a:gd name="T4" fmla="*/ 13 w 57"/>
                  <a:gd name="T5" fmla="*/ 0 h 57"/>
                  <a:gd name="T6" fmla="*/ 0 w 57"/>
                  <a:gd name="T7" fmla="*/ 57 h 57"/>
                </a:gdLst>
                <a:ahLst/>
                <a:cxnLst>
                  <a:cxn ang="0">
                    <a:pos x="T0" y="T1"/>
                  </a:cxn>
                  <a:cxn ang="0">
                    <a:pos x="T2" y="T3"/>
                  </a:cxn>
                  <a:cxn ang="0">
                    <a:pos x="T4" y="T5"/>
                  </a:cxn>
                  <a:cxn ang="0">
                    <a:pos x="T6" y="T7"/>
                  </a:cxn>
                </a:cxnLst>
                <a:rect l="0" t="0" r="r" b="b"/>
                <a:pathLst>
                  <a:path w="57" h="57">
                    <a:moveTo>
                      <a:pt x="0" y="57"/>
                    </a:moveTo>
                    <a:lnTo>
                      <a:pt x="57" y="57"/>
                    </a:lnTo>
                    <a:lnTo>
                      <a:pt x="13" y="0"/>
                    </a:lnTo>
                    <a:lnTo>
                      <a:pt x="0" y="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solidFill>
                  <a:effectLst/>
                  <a:uLnTx/>
                  <a:uFillTx/>
                  <a:latin typeface="Segoe UI"/>
                  <a:ea typeface="+mn-ea"/>
                  <a:cs typeface="+mn-cs"/>
                </a:endParaRPr>
              </a:p>
            </p:txBody>
          </p:sp>
          <p:sp>
            <p:nvSpPr>
              <p:cNvPr id="104" name="Freeform 30">
                <a:extLst>
                  <a:ext uri="{FF2B5EF4-FFF2-40B4-BE49-F238E27FC236}">
                    <a16:creationId xmlns:a16="http://schemas.microsoft.com/office/drawing/2014/main" id="{AEAFEF52-5989-46E1-901F-B7F7555577FC}"/>
                  </a:ext>
                </a:extLst>
              </p:cNvPr>
              <p:cNvSpPr>
                <a:spLocks/>
              </p:cNvSpPr>
              <p:nvPr/>
            </p:nvSpPr>
            <p:spPr bwMode="auto">
              <a:xfrm>
                <a:off x="141288" y="127000"/>
                <a:ext cx="157162" cy="184150"/>
              </a:xfrm>
              <a:custGeom>
                <a:avLst/>
                <a:gdLst>
                  <a:gd name="T0" fmla="*/ 99 w 99"/>
                  <a:gd name="T1" fmla="*/ 114 h 116"/>
                  <a:gd name="T2" fmla="*/ 61 w 99"/>
                  <a:gd name="T3" fmla="*/ 0 h 116"/>
                  <a:gd name="T4" fmla="*/ 0 w 99"/>
                  <a:gd name="T5" fmla="*/ 0 h 116"/>
                  <a:gd name="T6" fmla="*/ 99 w 99"/>
                  <a:gd name="T7" fmla="*/ 116 h 116"/>
                  <a:gd name="T8" fmla="*/ 99 w 99"/>
                  <a:gd name="T9" fmla="*/ 114 h 116"/>
                </a:gdLst>
                <a:ahLst/>
                <a:cxnLst>
                  <a:cxn ang="0">
                    <a:pos x="T0" y="T1"/>
                  </a:cxn>
                  <a:cxn ang="0">
                    <a:pos x="T2" y="T3"/>
                  </a:cxn>
                  <a:cxn ang="0">
                    <a:pos x="T4" y="T5"/>
                  </a:cxn>
                  <a:cxn ang="0">
                    <a:pos x="T6" y="T7"/>
                  </a:cxn>
                  <a:cxn ang="0">
                    <a:pos x="T8" y="T9"/>
                  </a:cxn>
                </a:cxnLst>
                <a:rect l="0" t="0" r="r" b="b"/>
                <a:pathLst>
                  <a:path w="99" h="116">
                    <a:moveTo>
                      <a:pt x="99" y="114"/>
                    </a:moveTo>
                    <a:lnTo>
                      <a:pt x="61" y="0"/>
                    </a:lnTo>
                    <a:lnTo>
                      <a:pt x="0" y="0"/>
                    </a:lnTo>
                    <a:lnTo>
                      <a:pt x="99" y="116"/>
                    </a:lnTo>
                    <a:lnTo>
                      <a:pt x="99"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solidFill>
                  <a:effectLst/>
                  <a:uLnTx/>
                  <a:uFillTx/>
                  <a:latin typeface="Segoe UI"/>
                  <a:ea typeface="+mn-ea"/>
                  <a:cs typeface="+mn-cs"/>
                </a:endParaRPr>
              </a:p>
            </p:txBody>
          </p:sp>
        </p:grpSp>
      </p:grpSp>
    </p:spTree>
    <p:extLst>
      <p:ext uri="{BB962C8B-B14F-4D97-AF65-F5344CB8AC3E}">
        <p14:creationId xmlns:p14="http://schemas.microsoft.com/office/powerpoint/2010/main" val="544160949"/>
      </p:ext>
    </p:extLst>
  </p:cSld>
  <p:clrMapOvr>
    <a:masterClrMapping/>
  </p:clrMapOvr>
  <mc:AlternateContent xmlns:mc="http://schemas.openxmlformats.org/markup-compatibility/2006" xmlns:p14="http://schemas.microsoft.com/office/powerpoint/2010/main">
    <mc:Choice Requires="p14">
      <p:transition spd="slow" p14:dur="125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additive="base">
                                        <p:cTn id="7" dur="750" fill="hold"/>
                                        <p:tgtEl>
                                          <p:spTgt spid="40"/>
                                        </p:tgtEl>
                                        <p:attrNameLst>
                                          <p:attrName>ppt_x</p:attrName>
                                        </p:attrNameLst>
                                      </p:cBhvr>
                                      <p:tavLst>
                                        <p:tav tm="0">
                                          <p:val>
                                            <p:strVal val="#ppt_x"/>
                                          </p:val>
                                        </p:tav>
                                        <p:tav tm="100000">
                                          <p:val>
                                            <p:strVal val="#ppt_x"/>
                                          </p:val>
                                        </p:tav>
                                      </p:tavLst>
                                    </p:anim>
                                    <p:anim calcmode="lin" valueType="num">
                                      <p:cBhvr additive="base">
                                        <p:cTn id="8" dur="750" fill="hold"/>
                                        <p:tgtEl>
                                          <p:spTgt spid="40"/>
                                        </p:tgtEl>
                                        <p:attrNameLst>
                                          <p:attrName>ppt_y</p:attrName>
                                        </p:attrNameLst>
                                      </p:cBhvr>
                                      <p:tavLst>
                                        <p:tav tm="0">
                                          <p:val>
                                            <p:strVal val="0-#ppt_h/2"/>
                                          </p:val>
                                        </p:tav>
                                        <p:tav tm="100000">
                                          <p:val>
                                            <p:strVal val="#ppt_y"/>
                                          </p:val>
                                        </p:tav>
                                      </p:tavLst>
                                    </p:anim>
                                  </p:childTnLst>
                                </p:cTn>
                              </p:par>
                              <p:par>
                                <p:cTn id="9" presetID="2" presetClass="entr" presetSubtype="1" decel="100000" fill="hold" nodeType="with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500" fill="hold"/>
                                        <p:tgtEl>
                                          <p:spTgt spid="39"/>
                                        </p:tgtEl>
                                        <p:attrNameLst>
                                          <p:attrName>ppt_x</p:attrName>
                                        </p:attrNameLst>
                                      </p:cBhvr>
                                      <p:tavLst>
                                        <p:tav tm="0">
                                          <p:val>
                                            <p:strVal val="#ppt_x"/>
                                          </p:val>
                                        </p:tav>
                                        <p:tav tm="100000">
                                          <p:val>
                                            <p:strVal val="#ppt_x"/>
                                          </p:val>
                                        </p:tav>
                                      </p:tavLst>
                                    </p:anim>
                                    <p:anim calcmode="lin" valueType="num">
                                      <p:cBhvr additive="base">
                                        <p:cTn id="12" dur="500" fill="hold"/>
                                        <p:tgtEl>
                                          <p:spTgt spid="3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1642106-20C8-4A6D-8E3D-6EF9C91C94BD}"/>
              </a:ext>
            </a:extLst>
          </p:cNvPr>
          <p:cNvSpPr/>
          <p:nvPr/>
        </p:nvSpPr>
        <p:spPr>
          <a:xfrm>
            <a:off x="696659" y="5334780"/>
            <a:ext cx="327371" cy="1069041"/>
          </a:xfrm>
          <a:prstGeom prst="rect">
            <a:avLst/>
          </a:prstGeom>
          <a:solidFill>
            <a:srgbClr val="4BF842">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solidFill>
                <a:srgbClr val="74DE79"/>
              </a:solidFill>
            </a:endParaRPr>
          </a:p>
        </p:txBody>
      </p:sp>
      <p:sp>
        <p:nvSpPr>
          <p:cNvPr id="6" name="Rectangle 5">
            <a:extLst>
              <a:ext uri="{FF2B5EF4-FFF2-40B4-BE49-F238E27FC236}">
                <a16:creationId xmlns:a16="http://schemas.microsoft.com/office/drawing/2014/main" id="{503EC01F-A115-433C-8933-67F99B710CC1}"/>
              </a:ext>
            </a:extLst>
          </p:cNvPr>
          <p:cNvSpPr/>
          <p:nvPr/>
        </p:nvSpPr>
        <p:spPr>
          <a:xfrm>
            <a:off x="815163" y="5340316"/>
            <a:ext cx="350665" cy="1069041"/>
          </a:xfrm>
          <a:prstGeom prst="rect">
            <a:avLst/>
          </a:prstGeom>
          <a:solidFill>
            <a:srgbClr val="2FC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5356D12-FA7D-4E4E-8E89-3E6306C15BA4}"/>
              </a:ext>
            </a:extLst>
          </p:cNvPr>
          <p:cNvSpPr/>
          <p:nvPr/>
        </p:nvSpPr>
        <p:spPr>
          <a:xfrm>
            <a:off x="1323207" y="5151931"/>
            <a:ext cx="350665" cy="1275489"/>
          </a:xfrm>
          <a:prstGeom prst="rect">
            <a:avLst/>
          </a:prstGeom>
          <a:solidFill>
            <a:srgbClr val="2FC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78B4A22-DDD4-4F3A-8125-439A0C11F76A}"/>
              </a:ext>
            </a:extLst>
          </p:cNvPr>
          <p:cNvSpPr/>
          <p:nvPr/>
        </p:nvSpPr>
        <p:spPr>
          <a:xfrm>
            <a:off x="2745284" y="5451894"/>
            <a:ext cx="350670" cy="972908"/>
          </a:xfrm>
          <a:prstGeom prst="rect">
            <a:avLst/>
          </a:prstGeom>
          <a:solidFill>
            <a:srgbClr val="2FC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4268B5D-E424-4D59-9E00-217C06254A10}"/>
              </a:ext>
            </a:extLst>
          </p:cNvPr>
          <p:cNvSpPr/>
          <p:nvPr/>
        </p:nvSpPr>
        <p:spPr>
          <a:xfrm>
            <a:off x="2288669" y="4416985"/>
            <a:ext cx="341172" cy="2010435"/>
          </a:xfrm>
          <a:prstGeom prst="rect">
            <a:avLst/>
          </a:prstGeom>
          <a:solidFill>
            <a:srgbClr val="2FC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47544F4-5E9F-419E-92B9-9989467561F8}"/>
              </a:ext>
            </a:extLst>
          </p:cNvPr>
          <p:cNvSpPr/>
          <p:nvPr/>
        </p:nvSpPr>
        <p:spPr>
          <a:xfrm>
            <a:off x="1832747" y="4963461"/>
            <a:ext cx="317646" cy="1476240"/>
          </a:xfrm>
          <a:prstGeom prst="rect">
            <a:avLst/>
          </a:prstGeom>
          <a:solidFill>
            <a:srgbClr val="2FC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0CE4F29-E919-45F3-8475-156A5DA0D940}"/>
              </a:ext>
            </a:extLst>
          </p:cNvPr>
          <p:cNvSpPr/>
          <p:nvPr/>
        </p:nvSpPr>
        <p:spPr>
          <a:xfrm>
            <a:off x="1213688" y="5149314"/>
            <a:ext cx="327371" cy="1275488"/>
          </a:xfrm>
          <a:prstGeom prst="rect">
            <a:avLst/>
          </a:prstGeom>
          <a:solidFill>
            <a:srgbClr val="4BF842">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solidFill>
                <a:srgbClr val="74DE79"/>
              </a:solidFill>
            </a:endParaRPr>
          </a:p>
        </p:txBody>
      </p:sp>
      <p:sp>
        <p:nvSpPr>
          <p:cNvPr id="12" name="Rectangle 11">
            <a:extLst>
              <a:ext uri="{FF2B5EF4-FFF2-40B4-BE49-F238E27FC236}">
                <a16:creationId xmlns:a16="http://schemas.microsoft.com/office/drawing/2014/main" id="{45786407-5FB0-4F5C-B746-AF485C7B5E3A}"/>
              </a:ext>
            </a:extLst>
          </p:cNvPr>
          <p:cNvSpPr/>
          <p:nvPr/>
        </p:nvSpPr>
        <p:spPr>
          <a:xfrm>
            <a:off x="1722781" y="4963460"/>
            <a:ext cx="361632" cy="1476240"/>
          </a:xfrm>
          <a:prstGeom prst="rect">
            <a:avLst/>
          </a:prstGeom>
          <a:solidFill>
            <a:srgbClr val="4BF842">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solidFill>
                <a:srgbClr val="74DE79"/>
              </a:solidFill>
            </a:endParaRPr>
          </a:p>
        </p:txBody>
      </p:sp>
      <p:sp>
        <p:nvSpPr>
          <p:cNvPr id="13" name="Rectangle 12">
            <a:extLst>
              <a:ext uri="{FF2B5EF4-FFF2-40B4-BE49-F238E27FC236}">
                <a16:creationId xmlns:a16="http://schemas.microsoft.com/office/drawing/2014/main" id="{59E0F25B-D07F-4E17-8DF8-06A6B78A5F57}"/>
              </a:ext>
            </a:extLst>
          </p:cNvPr>
          <p:cNvSpPr/>
          <p:nvPr/>
        </p:nvSpPr>
        <p:spPr>
          <a:xfrm>
            <a:off x="2197274" y="4416985"/>
            <a:ext cx="298914" cy="2003372"/>
          </a:xfrm>
          <a:prstGeom prst="rect">
            <a:avLst/>
          </a:prstGeom>
          <a:solidFill>
            <a:srgbClr val="4BF842">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solidFill>
                <a:srgbClr val="74DE79"/>
              </a:solidFill>
            </a:endParaRPr>
          </a:p>
        </p:txBody>
      </p:sp>
      <p:sp>
        <p:nvSpPr>
          <p:cNvPr id="14" name="Rectangle 13">
            <a:extLst>
              <a:ext uri="{FF2B5EF4-FFF2-40B4-BE49-F238E27FC236}">
                <a16:creationId xmlns:a16="http://schemas.microsoft.com/office/drawing/2014/main" id="{12DFFD33-B083-42DA-A0D5-3FEA38BC9038}"/>
              </a:ext>
            </a:extLst>
          </p:cNvPr>
          <p:cNvSpPr/>
          <p:nvPr/>
        </p:nvSpPr>
        <p:spPr>
          <a:xfrm>
            <a:off x="2664172" y="5449167"/>
            <a:ext cx="332305" cy="972908"/>
          </a:xfrm>
          <a:prstGeom prst="rect">
            <a:avLst/>
          </a:prstGeom>
          <a:solidFill>
            <a:srgbClr val="4BF842">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solidFill>
                <a:srgbClr val="74DE79"/>
              </a:solidFill>
            </a:endParaRPr>
          </a:p>
        </p:txBody>
      </p:sp>
      <p:sp>
        <p:nvSpPr>
          <p:cNvPr id="15" name="Rectangle 14">
            <a:extLst>
              <a:ext uri="{FF2B5EF4-FFF2-40B4-BE49-F238E27FC236}">
                <a16:creationId xmlns:a16="http://schemas.microsoft.com/office/drawing/2014/main" id="{150DFAFE-2128-4043-883E-C99B5C579923}"/>
              </a:ext>
            </a:extLst>
          </p:cNvPr>
          <p:cNvSpPr/>
          <p:nvPr/>
        </p:nvSpPr>
        <p:spPr>
          <a:xfrm>
            <a:off x="2188544" y="6412733"/>
            <a:ext cx="505267" cy="261610"/>
          </a:xfrm>
          <a:prstGeom prst="rect">
            <a:avLst/>
          </a:prstGeom>
        </p:spPr>
        <p:txBody>
          <a:bodyPr wrap="none">
            <a:spAutoFit/>
          </a:bodyPr>
          <a:lstStyle/>
          <a:p>
            <a:r>
              <a:rPr lang="en-US" sz="1100" b="1" dirty="0">
                <a:solidFill>
                  <a:srgbClr val="05911C"/>
                </a:solidFill>
                <a:latin typeface="Lato Light" panose="020F0502020204030203" pitchFamily="34" charset="0"/>
                <a:ea typeface="Lato Light" panose="020F0502020204030203" pitchFamily="34" charset="0"/>
                <a:cs typeface="Lato Light" panose="020F0502020204030203" pitchFamily="34" charset="0"/>
              </a:rPr>
              <a:t>2018</a:t>
            </a:r>
          </a:p>
        </p:txBody>
      </p:sp>
      <p:sp>
        <p:nvSpPr>
          <p:cNvPr id="16" name="Rectangle 15">
            <a:extLst>
              <a:ext uri="{FF2B5EF4-FFF2-40B4-BE49-F238E27FC236}">
                <a16:creationId xmlns:a16="http://schemas.microsoft.com/office/drawing/2014/main" id="{ACBD436F-7D8C-407A-B977-45DAD4214DC6}"/>
              </a:ext>
            </a:extLst>
          </p:cNvPr>
          <p:cNvSpPr/>
          <p:nvPr/>
        </p:nvSpPr>
        <p:spPr>
          <a:xfrm>
            <a:off x="1680977" y="6420357"/>
            <a:ext cx="505267" cy="261610"/>
          </a:xfrm>
          <a:prstGeom prst="rect">
            <a:avLst/>
          </a:prstGeom>
        </p:spPr>
        <p:txBody>
          <a:bodyPr wrap="none">
            <a:spAutoFit/>
          </a:bodyPr>
          <a:lstStyle/>
          <a:p>
            <a:r>
              <a:rPr lang="en-US" sz="1100" b="1" dirty="0">
                <a:solidFill>
                  <a:srgbClr val="05911C"/>
                </a:solidFill>
                <a:latin typeface="Lato Light" panose="020F0502020204030203" pitchFamily="34" charset="0"/>
                <a:ea typeface="Lato Light" panose="020F0502020204030203" pitchFamily="34" charset="0"/>
                <a:cs typeface="Lato Light" panose="020F0502020204030203" pitchFamily="34" charset="0"/>
              </a:rPr>
              <a:t>2017</a:t>
            </a:r>
          </a:p>
        </p:txBody>
      </p:sp>
      <p:sp>
        <p:nvSpPr>
          <p:cNvPr id="17" name="Rectangle 16">
            <a:extLst>
              <a:ext uri="{FF2B5EF4-FFF2-40B4-BE49-F238E27FC236}">
                <a16:creationId xmlns:a16="http://schemas.microsoft.com/office/drawing/2014/main" id="{9D86AF30-A8B0-4338-8B89-F8D1A8268D68}"/>
              </a:ext>
            </a:extLst>
          </p:cNvPr>
          <p:cNvSpPr/>
          <p:nvPr/>
        </p:nvSpPr>
        <p:spPr>
          <a:xfrm>
            <a:off x="1197648" y="6403821"/>
            <a:ext cx="505267" cy="261610"/>
          </a:xfrm>
          <a:prstGeom prst="rect">
            <a:avLst/>
          </a:prstGeom>
        </p:spPr>
        <p:txBody>
          <a:bodyPr wrap="none">
            <a:spAutoFit/>
          </a:bodyPr>
          <a:lstStyle/>
          <a:p>
            <a:r>
              <a:rPr lang="en-US" sz="1100" b="1" dirty="0">
                <a:solidFill>
                  <a:srgbClr val="05911C"/>
                </a:solidFill>
                <a:latin typeface="Lato Light" panose="020F0502020204030203" pitchFamily="34" charset="0"/>
                <a:ea typeface="Lato Light" panose="020F0502020204030203" pitchFamily="34" charset="0"/>
                <a:cs typeface="Lato Light" panose="020F0502020204030203" pitchFamily="34" charset="0"/>
              </a:rPr>
              <a:t>2016</a:t>
            </a:r>
          </a:p>
        </p:txBody>
      </p:sp>
      <p:sp>
        <p:nvSpPr>
          <p:cNvPr id="19" name="Rectangle 18">
            <a:extLst>
              <a:ext uri="{FF2B5EF4-FFF2-40B4-BE49-F238E27FC236}">
                <a16:creationId xmlns:a16="http://schemas.microsoft.com/office/drawing/2014/main" id="{0A61D25B-0C57-4B7E-A8A7-3D227D27EFCC}"/>
              </a:ext>
            </a:extLst>
          </p:cNvPr>
          <p:cNvSpPr/>
          <p:nvPr/>
        </p:nvSpPr>
        <p:spPr>
          <a:xfrm>
            <a:off x="647349" y="6376942"/>
            <a:ext cx="505267" cy="261610"/>
          </a:xfrm>
          <a:prstGeom prst="rect">
            <a:avLst/>
          </a:prstGeom>
        </p:spPr>
        <p:txBody>
          <a:bodyPr wrap="none">
            <a:spAutoFit/>
          </a:bodyPr>
          <a:lstStyle/>
          <a:p>
            <a:r>
              <a:rPr lang="en-US" sz="1100" b="1" dirty="0">
                <a:solidFill>
                  <a:srgbClr val="05911C"/>
                </a:solidFill>
                <a:latin typeface="Lato Light" panose="020F0502020204030203" pitchFamily="34" charset="0"/>
                <a:ea typeface="Lato Light" panose="020F0502020204030203" pitchFamily="34" charset="0"/>
                <a:cs typeface="Lato Light" panose="020F0502020204030203" pitchFamily="34" charset="0"/>
              </a:rPr>
              <a:t>2015</a:t>
            </a:r>
          </a:p>
        </p:txBody>
      </p:sp>
      <p:sp>
        <p:nvSpPr>
          <p:cNvPr id="20" name="Rectangle 19">
            <a:extLst>
              <a:ext uri="{FF2B5EF4-FFF2-40B4-BE49-F238E27FC236}">
                <a16:creationId xmlns:a16="http://schemas.microsoft.com/office/drawing/2014/main" id="{1401FAE0-7654-4A95-AA78-B515BBE326CD}"/>
              </a:ext>
            </a:extLst>
          </p:cNvPr>
          <p:cNvSpPr/>
          <p:nvPr/>
        </p:nvSpPr>
        <p:spPr>
          <a:xfrm>
            <a:off x="2565762" y="6412733"/>
            <a:ext cx="505267" cy="261610"/>
          </a:xfrm>
          <a:prstGeom prst="rect">
            <a:avLst/>
          </a:prstGeom>
        </p:spPr>
        <p:txBody>
          <a:bodyPr wrap="none">
            <a:spAutoFit/>
          </a:bodyPr>
          <a:lstStyle/>
          <a:p>
            <a:r>
              <a:rPr lang="en-US" sz="1100" b="1" dirty="0">
                <a:solidFill>
                  <a:srgbClr val="05911C"/>
                </a:solidFill>
                <a:latin typeface="Lato Light" panose="020F0502020204030203" pitchFamily="34" charset="0"/>
                <a:ea typeface="Lato Light" panose="020F0502020204030203" pitchFamily="34" charset="0"/>
                <a:cs typeface="Lato Light" panose="020F0502020204030203" pitchFamily="34" charset="0"/>
              </a:rPr>
              <a:t>2019</a:t>
            </a:r>
          </a:p>
        </p:txBody>
      </p:sp>
      <p:pic>
        <p:nvPicPr>
          <p:cNvPr id="22" name="Graphic 21" descr="North America">
            <a:extLst>
              <a:ext uri="{FF2B5EF4-FFF2-40B4-BE49-F238E27FC236}">
                <a16:creationId xmlns:a16="http://schemas.microsoft.com/office/drawing/2014/main" id="{A0698D73-DABB-4F73-A975-9A2CC5BF65E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9099691" y="3730992"/>
            <a:ext cx="3025148" cy="3025148"/>
          </a:xfrm>
          <a:prstGeom prst="rect">
            <a:avLst/>
          </a:prstGeom>
        </p:spPr>
      </p:pic>
      <p:sp>
        <p:nvSpPr>
          <p:cNvPr id="28" name="Block Arc 27">
            <a:extLst>
              <a:ext uri="{FF2B5EF4-FFF2-40B4-BE49-F238E27FC236}">
                <a16:creationId xmlns:a16="http://schemas.microsoft.com/office/drawing/2014/main" id="{4A8E6C5B-7CB9-4F85-876F-D7071574158A}"/>
              </a:ext>
            </a:extLst>
          </p:cNvPr>
          <p:cNvSpPr/>
          <p:nvPr/>
        </p:nvSpPr>
        <p:spPr>
          <a:xfrm rot="16200000">
            <a:off x="3121917" y="1490221"/>
            <a:ext cx="1730064" cy="1732867"/>
          </a:xfrm>
          <a:prstGeom prst="blockArc">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Circle: Hollow 28">
            <a:extLst>
              <a:ext uri="{FF2B5EF4-FFF2-40B4-BE49-F238E27FC236}">
                <a16:creationId xmlns:a16="http://schemas.microsoft.com/office/drawing/2014/main" id="{03F4AB16-D421-48A0-8803-F023F128BBA8}"/>
              </a:ext>
            </a:extLst>
          </p:cNvPr>
          <p:cNvSpPr/>
          <p:nvPr/>
        </p:nvSpPr>
        <p:spPr>
          <a:xfrm>
            <a:off x="3132177" y="1492546"/>
            <a:ext cx="1730064" cy="1728216"/>
          </a:xfrm>
          <a:prstGeom prst="donut">
            <a:avLst/>
          </a:prstGeom>
          <a:solidFill>
            <a:srgbClr val="0591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Block Arc 29">
            <a:extLst>
              <a:ext uri="{FF2B5EF4-FFF2-40B4-BE49-F238E27FC236}">
                <a16:creationId xmlns:a16="http://schemas.microsoft.com/office/drawing/2014/main" id="{06933681-1EB2-4098-979F-5CC495B39D28}"/>
              </a:ext>
            </a:extLst>
          </p:cNvPr>
          <p:cNvSpPr/>
          <p:nvPr/>
        </p:nvSpPr>
        <p:spPr>
          <a:xfrm rot="13074410">
            <a:off x="3121915" y="1490220"/>
            <a:ext cx="1730064" cy="1732867"/>
          </a:xfrm>
          <a:prstGeom prst="blockArc">
            <a:avLst/>
          </a:prstGeom>
          <a:solidFill>
            <a:srgbClr val="A9D1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1" name="Block Arc 30">
            <a:extLst>
              <a:ext uri="{FF2B5EF4-FFF2-40B4-BE49-F238E27FC236}">
                <a16:creationId xmlns:a16="http://schemas.microsoft.com/office/drawing/2014/main" id="{9EFDA0DB-DA45-4B96-9894-55A8F40C1180}"/>
              </a:ext>
            </a:extLst>
          </p:cNvPr>
          <p:cNvSpPr/>
          <p:nvPr/>
        </p:nvSpPr>
        <p:spPr>
          <a:xfrm rot="9078212">
            <a:off x="3121915" y="1490219"/>
            <a:ext cx="1730064" cy="1732867"/>
          </a:xfrm>
          <a:prstGeom prst="blockArc">
            <a:avLst/>
          </a:prstGeom>
          <a:solidFill>
            <a:srgbClr val="0591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Rectangle 31">
            <a:extLst>
              <a:ext uri="{FF2B5EF4-FFF2-40B4-BE49-F238E27FC236}">
                <a16:creationId xmlns:a16="http://schemas.microsoft.com/office/drawing/2014/main" id="{5DC55568-A1F8-4DD1-9648-D82DD9E033E5}"/>
              </a:ext>
            </a:extLst>
          </p:cNvPr>
          <p:cNvSpPr/>
          <p:nvPr/>
        </p:nvSpPr>
        <p:spPr>
          <a:xfrm>
            <a:off x="3552353" y="2088138"/>
            <a:ext cx="904415" cy="523220"/>
          </a:xfrm>
          <a:prstGeom prst="rect">
            <a:avLst/>
          </a:prstGeom>
        </p:spPr>
        <p:txBody>
          <a:bodyPr wrap="none">
            <a:spAutoFit/>
          </a:bodyPr>
          <a:lstStyle/>
          <a:p>
            <a:r>
              <a:rPr lang="en-US" sz="2800" b="1" dirty="0">
                <a:solidFill>
                  <a:srgbClr val="05911C"/>
                </a:solidFill>
                <a:latin typeface="Arial" panose="020B0604020202020204" pitchFamily="34" charset="0"/>
                <a:ea typeface="Lato Light" panose="020F0502020204030203" pitchFamily="34" charset="0"/>
                <a:cs typeface="Arial" panose="020B0604020202020204" pitchFamily="34" charset="0"/>
              </a:rPr>
              <a:t>80%</a:t>
            </a:r>
          </a:p>
        </p:txBody>
      </p:sp>
      <p:sp>
        <p:nvSpPr>
          <p:cNvPr id="33" name="Block Arc 32">
            <a:extLst>
              <a:ext uri="{FF2B5EF4-FFF2-40B4-BE49-F238E27FC236}">
                <a16:creationId xmlns:a16="http://schemas.microsoft.com/office/drawing/2014/main" id="{5598A5EC-8E16-484A-AB7A-9D536A63BEF3}"/>
              </a:ext>
            </a:extLst>
          </p:cNvPr>
          <p:cNvSpPr/>
          <p:nvPr/>
        </p:nvSpPr>
        <p:spPr>
          <a:xfrm rot="16200000">
            <a:off x="5499914" y="1477247"/>
            <a:ext cx="1730064" cy="1732867"/>
          </a:xfrm>
          <a:prstGeom prst="blockArc">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le: Hollow 33">
            <a:extLst>
              <a:ext uri="{FF2B5EF4-FFF2-40B4-BE49-F238E27FC236}">
                <a16:creationId xmlns:a16="http://schemas.microsoft.com/office/drawing/2014/main" id="{9B6BF2F7-7D33-4921-8C55-7D1DCE7277B2}"/>
              </a:ext>
            </a:extLst>
          </p:cNvPr>
          <p:cNvSpPr/>
          <p:nvPr/>
        </p:nvSpPr>
        <p:spPr>
          <a:xfrm>
            <a:off x="5510174" y="1479572"/>
            <a:ext cx="1730064" cy="1728216"/>
          </a:xfrm>
          <a:prstGeom prst="donut">
            <a:avLst/>
          </a:prstGeom>
          <a:solidFill>
            <a:srgbClr val="0591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34">
            <a:extLst>
              <a:ext uri="{FF2B5EF4-FFF2-40B4-BE49-F238E27FC236}">
                <a16:creationId xmlns:a16="http://schemas.microsoft.com/office/drawing/2014/main" id="{074DB38C-D9FC-44D1-B42C-3ED8CFCD6BF1}"/>
              </a:ext>
            </a:extLst>
          </p:cNvPr>
          <p:cNvSpPr/>
          <p:nvPr/>
        </p:nvSpPr>
        <p:spPr>
          <a:xfrm>
            <a:off x="5930350" y="2075164"/>
            <a:ext cx="904415" cy="523220"/>
          </a:xfrm>
          <a:prstGeom prst="rect">
            <a:avLst/>
          </a:prstGeom>
        </p:spPr>
        <p:txBody>
          <a:bodyPr wrap="none">
            <a:spAutoFit/>
          </a:bodyPr>
          <a:lstStyle/>
          <a:p>
            <a:r>
              <a:rPr lang="en-US" sz="2800" b="1" dirty="0">
                <a:solidFill>
                  <a:srgbClr val="05911C"/>
                </a:solidFill>
                <a:latin typeface="Arial" panose="020B0604020202020204" pitchFamily="34" charset="0"/>
                <a:ea typeface="Lato Light" panose="020F0502020204030203" pitchFamily="34" charset="0"/>
                <a:cs typeface="Arial" panose="020B0604020202020204" pitchFamily="34" charset="0"/>
              </a:rPr>
              <a:t>50%</a:t>
            </a:r>
          </a:p>
        </p:txBody>
      </p:sp>
      <p:sp>
        <p:nvSpPr>
          <p:cNvPr id="36" name="Block Arc 35">
            <a:extLst>
              <a:ext uri="{FF2B5EF4-FFF2-40B4-BE49-F238E27FC236}">
                <a16:creationId xmlns:a16="http://schemas.microsoft.com/office/drawing/2014/main" id="{9A46BD27-A33F-498C-9E58-A330FDE9C757}"/>
              </a:ext>
            </a:extLst>
          </p:cNvPr>
          <p:cNvSpPr/>
          <p:nvPr/>
        </p:nvSpPr>
        <p:spPr>
          <a:xfrm rot="13074410">
            <a:off x="5499913" y="1477246"/>
            <a:ext cx="1730064" cy="1732867"/>
          </a:xfrm>
          <a:prstGeom prst="blockArc">
            <a:avLst/>
          </a:prstGeom>
          <a:solidFill>
            <a:srgbClr val="A9D1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Block Arc 36">
            <a:extLst>
              <a:ext uri="{FF2B5EF4-FFF2-40B4-BE49-F238E27FC236}">
                <a16:creationId xmlns:a16="http://schemas.microsoft.com/office/drawing/2014/main" id="{10C40E99-1F59-4C2A-9781-6EF5D8247297}"/>
              </a:ext>
            </a:extLst>
          </p:cNvPr>
          <p:cNvSpPr/>
          <p:nvPr/>
        </p:nvSpPr>
        <p:spPr>
          <a:xfrm rot="16200000">
            <a:off x="7866247" y="1489297"/>
            <a:ext cx="1730064" cy="1732867"/>
          </a:xfrm>
          <a:prstGeom prst="blockArc">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a16="http://schemas.microsoft.com/office/drawing/2014/main" id="{93C01E43-6359-4055-AE43-2B5185D16F7B}"/>
              </a:ext>
            </a:extLst>
          </p:cNvPr>
          <p:cNvSpPr/>
          <p:nvPr/>
        </p:nvSpPr>
        <p:spPr>
          <a:xfrm>
            <a:off x="7876507" y="1491622"/>
            <a:ext cx="1730064" cy="1728216"/>
          </a:xfrm>
          <a:prstGeom prst="donut">
            <a:avLst/>
          </a:prstGeom>
          <a:solidFill>
            <a:srgbClr val="0591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ectangle 38">
            <a:extLst>
              <a:ext uri="{FF2B5EF4-FFF2-40B4-BE49-F238E27FC236}">
                <a16:creationId xmlns:a16="http://schemas.microsoft.com/office/drawing/2014/main" id="{510C3845-061D-4B49-8496-8E146347C918}"/>
              </a:ext>
            </a:extLst>
          </p:cNvPr>
          <p:cNvSpPr/>
          <p:nvPr/>
        </p:nvSpPr>
        <p:spPr>
          <a:xfrm>
            <a:off x="8296683" y="2087214"/>
            <a:ext cx="904415" cy="523220"/>
          </a:xfrm>
          <a:prstGeom prst="rect">
            <a:avLst/>
          </a:prstGeom>
        </p:spPr>
        <p:txBody>
          <a:bodyPr wrap="none">
            <a:spAutoFit/>
          </a:bodyPr>
          <a:lstStyle/>
          <a:p>
            <a:r>
              <a:rPr lang="en-US" sz="2800" b="1" dirty="0">
                <a:solidFill>
                  <a:srgbClr val="05911C"/>
                </a:solidFill>
                <a:latin typeface="Arial" panose="020B0604020202020204" pitchFamily="34" charset="0"/>
                <a:ea typeface="Lato Light" panose="020F0502020204030203" pitchFamily="34" charset="0"/>
                <a:cs typeface="Arial" panose="020B0604020202020204" pitchFamily="34" charset="0"/>
              </a:rPr>
              <a:t>70%</a:t>
            </a:r>
          </a:p>
        </p:txBody>
      </p:sp>
      <p:sp>
        <p:nvSpPr>
          <p:cNvPr id="40" name="Block Arc 39">
            <a:extLst>
              <a:ext uri="{FF2B5EF4-FFF2-40B4-BE49-F238E27FC236}">
                <a16:creationId xmlns:a16="http://schemas.microsoft.com/office/drawing/2014/main" id="{E8C485C2-6E69-4A74-B9E4-31BB026D50FE}"/>
              </a:ext>
            </a:extLst>
          </p:cNvPr>
          <p:cNvSpPr/>
          <p:nvPr/>
        </p:nvSpPr>
        <p:spPr>
          <a:xfrm rot="17172765">
            <a:off x="7876507" y="1490024"/>
            <a:ext cx="1730064" cy="1732867"/>
          </a:xfrm>
          <a:prstGeom prst="blockArc">
            <a:avLst/>
          </a:prstGeom>
          <a:solidFill>
            <a:srgbClr val="A9D1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1" name="Block Arc 40">
            <a:extLst>
              <a:ext uri="{FF2B5EF4-FFF2-40B4-BE49-F238E27FC236}">
                <a16:creationId xmlns:a16="http://schemas.microsoft.com/office/drawing/2014/main" id="{A83C56A4-9B23-41E9-8F95-51F675802254}"/>
              </a:ext>
            </a:extLst>
          </p:cNvPr>
          <p:cNvSpPr/>
          <p:nvPr/>
        </p:nvSpPr>
        <p:spPr>
          <a:xfrm rot="9944720">
            <a:off x="7883858" y="1505716"/>
            <a:ext cx="1730064" cy="1732867"/>
          </a:xfrm>
          <a:prstGeom prst="blockArc">
            <a:avLst/>
          </a:prstGeom>
          <a:solidFill>
            <a:srgbClr val="0591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3" name="Arrow: Left 42">
            <a:extLst>
              <a:ext uri="{FF2B5EF4-FFF2-40B4-BE49-F238E27FC236}">
                <a16:creationId xmlns:a16="http://schemas.microsoft.com/office/drawing/2014/main" id="{136978A2-358D-42B3-AD1F-8193B52293EB}"/>
              </a:ext>
            </a:extLst>
          </p:cNvPr>
          <p:cNvSpPr/>
          <p:nvPr/>
        </p:nvSpPr>
        <p:spPr>
          <a:xfrm rot="16200000">
            <a:off x="207074" y="1796424"/>
            <a:ext cx="1468581" cy="1094509"/>
          </a:xfrm>
          <a:prstGeom prst="leftArrow">
            <a:avLst>
              <a:gd name="adj1" fmla="val 60127"/>
              <a:gd name="adj2"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Arrow: Left 43">
            <a:extLst>
              <a:ext uri="{FF2B5EF4-FFF2-40B4-BE49-F238E27FC236}">
                <a16:creationId xmlns:a16="http://schemas.microsoft.com/office/drawing/2014/main" id="{B5BAA8AC-449D-457F-99FC-A4AAC939B92B}"/>
              </a:ext>
            </a:extLst>
          </p:cNvPr>
          <p:cNvSpPr/>
          <p:nvPr/>
        </p:nvSpPr>
        <p:spPr>
          <a:xfrm rot="5400000">
            <a:off x="1381686" y="1753624"/>
            <a:ext cx="1468581" cy="1094509"/>
          </a:xfrm>
          <a:prstGeom prst="leftArrow">
            <a:avLst>
              <a:gd name="adj1" fmla="val 60127"/>
              <a:gd name="adj2" fmla="val 50000"/>
            </a:avLst>
          </a:prstGeom>
          <a:solidFill>
            <a:srgbClr val="4BF8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63D70A65-070F-4F5B-9561-82FB832075E6}"/>
              </a:ext>
            </a:extLst>
          </p:cNvPr>
          <p:cNvSpPr/>
          <p:nvPr/>
        </p:nvSpPr>
        <p:spPr>
          <a:xfrm>
            <a:off x="489156" y="3168236"/>
            <a:ext cx="904415" cy="523220"/>
          </a:xfrm>
          <a:prstGeom prst="rect">
            <a:avLst/>
          </a:prstGeom>
        </p:spPr>
        <p:txBody>
          <a:bodyPr wrap="none">
            <a:spAutoFit/>
          </a:bodyPr>
          <a:lstStyle/>
          <a:p>
            <a:pPr lvl="0"/>
            <a:r>
              <a:rPr lang="en-US" sz="2800" b="1" dirty="0">
                <a:solidFill>
                  <a:srgbClr val="05911C"/>
                </a:solidFill>
                <a:latin typeface="Arial" panose="020B0604020202020204" pitchFamily="34" charset="0"/>
                <a:ea typeface="Lato Light" panose="020F0502020204030203" pitchFamily="34" charset="0"/>
                <a:cs typeface="Arial" panose="020B0604020202020204" pitchFamily="34" charset="0"/>
              </a:rPr>
              <a:t>99%</a:t>
            </a:r>
          </a:p>
        </p:txBody>
      </p:sp>
      <p:sp>
        <p:nvSpPr>
          <p:cNvPr id="46" name="Rectangle 45">
            <a:extLst>
              <a:ext uri="{FF2B5EF4-FFF2-40B4-BE49-F238E27FC236}">
                <a16:creationId xmlns:a16="http://schemas.microsoft.com/office/drawing/2014/main" id="{141E2FD5-C509-4A8A-B27A-7326357C5FD1}"/>
              </a:ext>
            </a:extLst>
          </p:cNvPr>
          <p:cNvSpPr/>
          <p:nvPr/>
        </p:nvSpPr>
        <p:spPr>
          <a:xfrm>
            <a:off x="1689872" y="3172250"/>
            <a:ext cx="904415" cy="523220"/>
          </a:xfrm>
          <a:prstGeom prst="rect">
            <a:avLst/>
          </a:prstGeom>
        </p:spPr>
        <p:txBody>
          <a:bodyPr wrap="none">
            <a:spAutoFit/>
          </a:bodyPr>
          <a:lstStyle/>
          <a:p>
            <a:pPr lvl="0"/>
            <a:r>
              <a:rPr lang="en-US" sz="2800" b="1" dirty="0">
                <a:solidFill>
                  <a:srgbClr val="4BF842"/>
                </a:solidFill>
                <a:latin typeface="Arial" panose="020B0604020202020204" pitchFamily="34" charset="0"/>
                <a:ea typeface="Lato Light" panose="020F0502020204030203" pitchFamily="34" charset="0"/>
                <a:cs typeface="Arial" panose="020B0604020202020204" pitchFamily="34" charset="0"/>
              </a:rPr>
              <a:t>99%</a:t>
            </a:r>
          </a:p>
        </p:txBody>
      </p:sp>
      <p:sp>
        <p:nvSpPr>
          <p:cNvPr id="47" name="Rectangle 46">
            <a:extLst>
              <a:ext uri="{FF2B5EF4-FFF2-40B4-BE49-F238E27FC236}">
                <a16:creationId xmlns:a16="http://schemas.microsoft.com/office/drawing/2014/main" id="{B2241985-F935-465B-929B-4C2228B61A07}"/>
              </a:ext>
            </a:extLst>
          </p:cNvPr>
          <p:cNvSpPr/>
          <p:nvPr/>
        </p:nvSpPr>
        <p:spPr>
          <a:xfrm>
            <a:off x="8599244" y="5250920"/>
            <a:ext cx="1165704" cy="646331"/>
          </a:xfrm>
          <a:prstGeom prst="rect">
            <a:avLst/>
          </a:prstGeom>
        </p:spPr>
        <p:txBody>
          <a:bodyPr wrap="none">
            <a:spAutoFit/>
          </a:bodyPr>
          <a:lstStyle/>
          <a:p>
            <a:r>
              <a:rPr lang="en-US" dirty="0">
                <a:latin typeface="Lato Light" panose="020F0502020204030203" pitchFamily="34" charset="0"/>
                <a:ea typeface="Lato Light" panose="020F0502020204030203" pitchFamily="34" charset="0"/>
                <a:cs typeface="Lato Light" panose="020F0502020204030203" pitchFamily="34" charset="0"/>
              </a:rPr>
              <a:t>Add your </a:t>
            </a:r>
          </a:p>
          <a:p>
            <a:r>
              <a:rPr lang="en-US" dirty="0">
                <a:latin typeface="Lato Light" panose="020F0502020204030203" pitchFamily="34" charset="0"/>
                <a:ea typeface="Lato Light" panose="020F0502020204030203" pitchFamily="34" charset="0"/>
                <a:cs typeface="Lato Light" panose="020F0502020204030203" pitchFamily="34" charset="0"/>
              </a:rPr>
              <a:t>text here</a:t>
            </a:r>
          </a:p>
        </p:txBody>
      </p:sp>
      <p:sp>
        <p:nvSpPr>
          <p:cNvPr id="48" name="Rectangle 47">
            <a:extLst>
              <a:ext uri="{FF2B5EF4-FFF2-40B4-BE49-F238E27FC236}">
                <a16:creationId xmlns:a16="http://schemas.microsoft.com/office/drawing/2014/main" id="{72E3DF47-426E-4C68-AF4C-C85BC07D4072}"/>
              </a:ext>
            </a:extLst>
          </p:cNvPr>
          <p:cNvSpPr/>
          <p:nvPr/>
        </p:nvSpPr>
        <p:spPr>
          <a:xfrm>
            <a:off x="489156" y="3678321"/>
            <a:ext cx="2713150" cy="369332"/>
          </a:xfrm>
          <a:prstGeom prst="rect">
            <a:avLst/>
          </a:prstGeom>
        </p:spPr>
        <p:txBody>
          <a:bodyPr wrap="square">
            <a:spAutoFit/>
          </a:bodyPr>
          <a:lstStyle/>
          <a:p>
            <a:r>
              <a:rPr lang="en-US" dirty="0">
                <a:latin typeface="Lato Light" panose="020F0502020204030203" pitchFamily="34" charset="0"/>
                <a:ea typeface="Lato Light" panose="020F0502020204030203" pitchFamily="34" charset="0"/>
                <a:cs typeface="Lato Light" panose="020F0502020204030203" pitchFamily="34" charset="0"/>
              </a:rPr>
              <a:t>Add your text here</a:t>
            </a:r>
          </a:p>
        </p:txBody>
      </p:sp>
      <p:pic>
        <p:nvPicPr>
          <p:cNvPr id="50" name="Graphic 49" descr="Downward trend">
            <a:extLst>
              <a:ext uri="{FF2B5EF4-FFF2-40B4-BE49-F238E27FC236}">
                <a16:creationId xmlns:a16="http://schemas.microsoft.com/office/drawing/2014/main" id="{E184A6DE-6F58-467C-A64C-DB0A2028403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4788770" y="3535773"/>
            <a:ext cx="3806833" cy="3025148"/>
          </a:xfrm>
          <a:prstGeom prst="rect">
            <a:avLst/>
          </a:prstGeom>
        </p:spPr>
      </p:pic>
      <p:sp>
        <p:nvSpPr>
          <p:cNvPr id="54" name="Rectangle: Diagonal Corners Rounded 53">
            <a:extLst>
              <a:ext uri="{FF2B5EF4-FFF2-40B4-BE49-F238E27FC236}">
                <a16:creationId xmlns:a16="http://schemas.microsoft.com/office/drawing/2014/main" id="{37BB5B6C-4064-463A-8FF3-6A6708D0605F}"/>
              </a:ext>
            </a:extLst>
          </p:cNvPr>
          <p:cNvSpPr/>
          <p:nvPr/>
        </p:nvSpPr>
        <p:spPr>
          <a:xfrm>
            <a:off x="10071317" y="1788016"/>
            <a:ext cx="1897788" cy="1524375"/>
          </a:xfrm>
          <a:prstGeom prst="round2DiagRect">
            <a:avLst/>
          </a:prstGeom>
          <a:solidFill>
            <a:srgbClr val="4BF8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51" descr="Professor">
            <a:extLst>
              <a:ext uri="{FF2B5EF4-FFF2-40B4-BE49-F238E27FC236}">
                <a16:creationId xmlns:a16="http://schemas.microsoft.com/office/drawing/2014/main" id="{4D4EED80-FF2A-4422-A0B5-02625F0421CD}"/>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10685458" y="1795609"/>
            <a:ext cx="762188" cy="762188"/>
          </a:xfrm>
          <a:prstGeom prst="rect">
            <a:avLst/>
          </a:prstGeom>
        </p:spPr>
      </p:pic>
      <p:sp>
        <p:nvSpPr>
          <p:cNvPr id="55" name="Rectangle 54">
            <a:extLst>
              <a:ext uri="{FF2B5EF4-FFF2-40B4-BE49-F238E27FC236}">
                <a16:creationId xmlns:a16="http://schemas.microsoft.com/office/drawing/2014/main" id="{2EFB1C8F-8380-4BDA-8EE6-638935631F10}"/>
              </a:ext>
            </a:extLst>
          </p:cNvPr>
          <p:cNvSpPr/>
          <p:nvPr/>
        </p:nvSpPr>
        <p:spPr>
          <a:xfrm>
            <a:off x="10437359" y="2626988"/>
            <a:ext cx="1165704" cy="646331"/>
          </a:xfrm>
          <a:prstGeom prst="rect">
            <a:avLst/>
          </a:prstGeom>
        </p:spPr>
        <p:txBody>
          <a:bodyPr wrap="none">
            <a:spAutoFit/>
          </a:bodyPr>
          <a:lstStyle/>
          <a:p>
            <a:r>
              <a:rPr lang="en-US" dirty="0">
                <a:latin typeface="Lato Light" panose="020F0502020204030203" pitchFamily="34" charset="0"/>
                <a:ea typeface="Lato Light" panose="020F0502020204030203" pitchFamily="34" charset="0"/>
                <a:cs typeface="Lato Light" panose="020F0502020204030203" pitchFamily="34" charset="0"/>
              </a:rPr>
              <a:t>Add your </a:t>
            </a:r>
          </a:p>
          <a:p>
            <a:r>
              <a:rPr lang="en-US" dirty="0">
                <a:latin typeface="Lato Light" panose="020F0502020204030203" pitchFamily="34" charset="0"/>
                <a:ea typeface="Lato Light" panose="020F0502020204030203" pitchFamily="34" charset="0"/>
                <a:cs typeface="Lato Light" panose="020F0502020204030203" pitchFamily="34" charset="0"/>
              </a:rPr>
              <a:t>text here</a:t>
            </a:r>
          </a:p>
        </p:txBody>
      </p:sp>
      <p:sp>
        <p:nvSpPr>
          <p:cNvPr id="56" name="Rectangle 55">
            <a:extLst>
              <a:ext uri="{FF2B5EF4-FFF2-40B4-BE49-F238E27FC236}">
                <a16:creationId xmlns:a16="http://schemas.microsoft.com/office/drawing/2014/main" id="{832E1C77-E02E-44D7-8044-81DFC02B2B86}"/>
              </a:ext>
            </a:extLst>
          </p:cNvPr>
          <p:cNvSpPr/>
          <p:nvPr/>
        </p:nvSpPr>
        <p:spPr>
          <a:xfrm>
            <a:off x="4334628" y="4087111"/>
            <a:ext cx="815478" cy="36933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F4817783-DFE9-45A7-A5B0-B4D898BD5184}"/>
              </a:ext>
            </a:extLst>
          </p:cNvPr>
          <p:cNvSpPr/>
          <p:nvPr/>
        </p:nvSpPr>
        <p:spPr>
          <a:xfrm>
            <a:off x="4338541" y="4579456"/>
            <a:ext cx="815478" cy="36933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F2D78B43-A225-4D33-8280-181D108BA38D}"/>
              </a:ext>
            </a:extLst>
          </p:cNvPr>
          <p:cNvSpPr/>
          <p:nvPr/>
        </p:nvSpPr>
        <p:spPr>
          <a:xfrm>
            <a:off x="4337272" y="5097547"/>
            <a:ext cx="815478" cy="36933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6E8BE826-D9AB-4218-A005-858DF30F8E5D}"/>
              </a:ext>
            </a:extLst>
          </p:cNvPr>
          <p:cNvSpPr/>
          <p:nvPr/>
        </p:nvSpPr>
        <p:spPr>
          <a:xfrm>
            <a:off x="4336737" y="5589892"/>
            <a:ext cx="815478" cy="36933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87388FDE-ED2E-4D11-8DDE-8A9D22FC2CF7}"/>
              </a:ext>
            </a:extLst>
          </p:cNvPr>
          <p:cNvSpPr/>
          <p:nvPr/>
        </p:nvSpPr>
        <p:spPr>
          <a:xfrm>
            <a:off x="4426266" y="5101291"/>
            <a:ext cx="646331" cy="369332"/>
          </a:xfrm>
          <a:prstGeom prst="rect">
            <a:avLst/>
          </a:prstGeom>
        </p:spPr>
        <p:txBody>
          <a:bodyPr wrap="none">
            <a:spAutoFit/>
          </a:bodyPr>
          <a:lstStyle/>
          <a:p>
            <a:r>
              <a:rPr lang="en-US" b="1" dirty="0">
                <a:solidFill>
                  <a:schemeClr val="bg1"/>
                </a:solidFill>
                <a:latin typeface="Arial" panose="020B0604020202020204" pitchFamily="34" charset="0"/>
                <a:ea typeface="Lato Light" panose="020F0502020204030203" pitchFamily="34" charset="0"/>
                <a:cs typeface="Arial" panose="020B0604020202020204" pitchFamily="34" charset="0"/>
              </a:rPr>
              <a:t>40%</a:t>
            </a:r>
          </a:p>
        </p:txBody>
      </p:sp>
      <p:sp>
        <p:nvSpPr>
          <p:cNvPr id="61" name="Rectangle 60">
            <a:extLst>
              <a:ext uri="{FF2B5EF4-FFF2-40B4-BE49-F238E27FC236}">
                <a16:creationId xmlns:a16="http://schemas.microsoft.com/office/drawing/2014/main" id="{6DD3FA27-32FA-47FC-8A9B-21F3DFAF8532}"/>
              </a:ext>
            </a:extLst>
          </p:cNvPr>
          <p:cNvSpPr/>
          <p:nvPr/>
        </p:nvSpPr>
        <p:spPr>
          <a:xfrm>
            <a:off x="4413464" y="5570188"/>
            <a:ext cx="646331" cy="369332"/>
          </a:xfrm>
          <a:prstGeom prst="rect">
            <a:avLst/>
          </a:prstGeom>
        </p:spPr>
        <p:txBody>
          <a:bodyPr wrap="none">
            <a:spAutoFit/>
          </a:bodyPr>
          <a:lstStyle/>
          <a:p>
            <a:r>
              <a:rPr lang="en-US" b="1" dirty="0">
                <a:solidFill>
                  <a:schemeClr val="bg1"/>
                </a:solidFill>
                <a:latin typeface="Arial" panose="020B0604020202020204" pitchFamily="34" charset="0"/>
                <a:ea typeface="Lato Light" panose="020F0502020204030203" pitchFamily="34" charset="0"/>
                <a:cs typeface="Arial" panose="020B0604020202020204" pitchFamily="34" charset="0"/>
              </a:rPr>
              <a:t>20%</a:t>
            </a:r>
          </a:p>
        </p:txBody>
      </p:sp>
      <p:sp>
        <p:nvSpPr>
          <p:cNvPr id="62" name="Rectangle 61">
            <a:extLst>
              <a:ext uri="{FF2B5EF4-FFF2-40B4-BE49-F238E27FC236}">
                <a16:creationId xmlns:a16="http://schemas.microsoft.com/office/drawing/2014/main" id="{900CB79A-123D-4EEF-91AA-DF8E2DA0D058}"/>
              </a:ext>
            </a:extLst>
          </p:cNvPr>
          <p:cNvSpPr/>
          <p:nvPr/>
        </p:nvSpPr>
        <p:spPr>
          <a:xfrm>
            <a:off x="4461963" y="4592329"/>
            <a:ext cx="646331" cy="369332"/>
          </a:xfrm>
          <a:prstGeom prst="rect">
            <a:avLst/>
          </a:prstGeom>
        </p:spPr>
        <p:txBody>
          <a:bodyPr wrap="none">
            <a:spAutoFit/>
          </a:bodyPr>
          <a:lstStyle/>
          <a:p>
            <a:r>
              <a:rPr lang="en-US" b="1" dirty="0">
                <a:solidFill>
                  <a:schemeClr val="bg1"/>
                </a:solidFill>
                <a:latin typeface="Arial" panose="020B0604020202020204" pitchFamily="34" charset="0"/>
                <a:ea typeface="Lato Light" panose="020F0502020204030203" pitchFamily="34" charset="0"/>
                <a:cs typeface="Arial" panose="020B0604020202020204" pitchFamily="34" charset="0"/>
              </a:rPr>
              <a:t>70%</a:t>
            </a:r>
          </a:p>
        </p:txBody>
      </p:sp>
      <p:sp>
        <p:nvSpPr>
          <p:cNvPr id="63" name="Rectangle 62">
            <a:extLst>
              <a:ext uri="{FF2B5EF4-FFF2-40B4-BE49-F238E27FC236}">
                <a16:creationId xmlns:a16="http://schemas.microsoft.com/office/drawing/2014/main" id="{C59ABBDB-261A-4C04-B9A5-7719697BEAB8}"/>
              </a:ext>
            </a:extLst>
          </p:cNvPr>
          <p:cNvSpPr/>
          <p:nvPr/>
        </p:nvSpPr>
        <p:spPr>
          <a:xfrm>
            <a:off x="4397842" y="4110559"/>
            <a:ext cx="774571" cy="369332"/>
          </a:xfrm>
          <a:prstGeom prst="rect">
            <a:avLst/>
          </a:prstGeom>
        </p:spPr>
        <p:txBody>
          <a:bodyPr wrap="none">
            <a:spAutoFit/>
          </a:bodyPr>
          <a:lstStyle/>
          <a:p>
            <a:r>
              <a:rPr lang="en-US" b="1" dirty="0">
                <a:solidFill>
                  <a:schemeClr val="bg1"/>
                </a:solidFill>
                <a:latin typeface="Arial" panose="020B0604020202020204" pitchFamily="34" charset="0"/>
                <a:ea typeface="Lato Light" panose="020F0502020204030203" pitchFamily="34" charset="0"/>
                <a:cs typeface="Arial" panose="020B0604020202020204" pitchFamily="34" charset="0"/>
              </a:rPr>
              <a:t>100%</a:t>
            </a:r>
          </a:p>
        </p:txBody>
      </p:sp>
      <p:sp>
        <p:nvSpPr>
          <p:cNvPr id="53" name="TextBox 52">
            <a:extLst>
              <a:ext uri="{FF2B5EF4-FFF2-40B4-BE49-F238E27FC236}">
                <a16:creationId xmlns:a16="http://schemas.microsoft.com/office/drawing/2014/main" id="{4596C3E6-6DF7-40FA-99C0-3A086045127F}"/>
              </a:ext>
            </a:extLst>
          </p:cNvPr>
          <p:cNvSpPr txBox="1"/>
          <p:nvPr/>
        </p:nvSpPr>
        <p:spPr>
          <a:xfrm>
            <a:off x="1291112" y="333781"/>
            <a:ext cx="9637484" cy="830997"/>
          </a:xfrm>
          <a:prstGeom prst="rect">
            <a:avLst/>
          </a:prstGeom>
          <a:noFill/>
        </p:spPr>
        <p:txBody>
          <a:bodyPr wrap="square" rtlCol="0">
            <a:spAutoFit/>
          </a:bodyPr>
          <a:lstStyle/>
          <a:p>
            <a:pPr lvl="0" algn="ctr"/>
            <a:r>
              <a:rPr lang="en-US" sz="4800" b="1" dirty="0" smtClean="0">
                <a:solidFill>
                  <a:prstClr val="black">
                    <a:lumMod val="75000"/>
                    <a:lumOff val="25000"/>
                  </a:prstClr>
                </a:solidFill>
                <a:latin typeface="Segoe UI Black" panose="020B0A02040204020203" pitchFamily="34" charset="0"/>
                <a:ea typeface="Segoe UI Black" panose="020B0A02040204020203" pitchFamily="34" charset="0"/>
              </a:rPr>
              <a:t>Project Dashboard</a:t>
            </a:r>
            <a:endParaRPr kumimoji="0" lang="en-US" sz="4800" b="1" i="0" u="none" strike="noStrike" kern="1200" cap="none" spc="0" normalizeH="0" baseline="0" noProof="0" dirty="0">
              <a:ln>
                <a:noFill/>
              </a:ln>
              <a:solidFill>
                <a:prstClr val="black">
                  <a:lumMod val="75000"/>
                  <a:lumOff val="25000"/>
                </a:prstClr>
              </a:solidFill>
              <a:effectLst/>
              <a:uLnTx/>
              <a:uFillTx/>
              <a:latin typeface="Segoe UI Black" panose="020B0A02040204020203" pitchFamily="34" charset="0"/>
              <a:ea typeface="Segoe UI Black" panose="020B0A02040204020203" pitchFamily="34" charset="0"/>
            </a:endParaRPr>
          </a:p>
        </p:txBody>
      </p:sp>
    </p:spTree>
    <p:extLst>
      <p:ext uri="{BB962C8B-B14F-4D97-AF65-F5344CB8AC3E}">
        <p14:creationId xmlns:p14="http://schemas.microsoft.com/office/powerpoint/2010/main" val="1358025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additive="base">
                                        <p:cTn id="7" dur="750" fill="hold"/>
                                        <p:tgtEl>
                                          <p:spTgt spid="53"/>
                                        </p:tgtEl>
                                        <p:attrNameLst>
                                          <p:attrName>ppt_x</p:attrName>
                                        </p:attrNameLst>
                                      </p:cBhvr>
                                      <p:tavLst>
                                        <p:tav tm="0">
                                          <p:val>
                                            <p:strVal val="#ppt_x"/>
                                          </p:val>
                                        </p:tav>
                                        <p:tav tm="100000">
                                          <p:val>
                                            <p:strVal val="#ppt_x"/>
                                          </p:val>
                                        </p:tav>
                                      </p:tavLst>
                                    </p:anim>
                                    <p:anim calcmode="lin" valueType="num">
                                      <p:cBhvr additive="base">
                                        <p:cTn id="8" dur="750" fill="hold"/>
                                        <p:tgtEl>
                                          <p:spTgt spid="5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1550221-8258-42F2-8C5D-7698C3085D53}"/>
              </a:ext>
              <a:ext uri="{C183D7F6-B498-43B3-948B-1728B52AA6E4}">
                <adec:decorative xmlns="" xmlns:adec="http://schemas.microsoft.com/office/drawing/2017/decorative" val="1"/>
              </a:ext>
            </a:extLst>
          </p:cNvPr>
          <p:cNvGrpSpPr/>
          <p:nvPr/>
        </p:nvGrpSpPr>
        <p:grpSpPr>
          <a:xfrm>
            <a:off x="305694" y="1577468"/>
            <a:ext cx="3418493" cy="2214246"/>
            <a:chOff x="304800" y="1577182"/>
            <a:chExt cx="3419021" cy="2214588"/>
          </a:xfrm>
          <a:effectLst>
            <a:outerShdw blurRad="50800" dist="38100" dir="5400000" algn="t" rotWithShape="0">
              <a:prstClr val="black">
                <a:alpha val="20000"/>
              </a:prstClr>
            </a:outerShdw>
          </a:effectLst>
        </p:grpSpPr>
        <p:sp>
          <p:nvSpPr>
            <p:cNvPr id="11" name="Rectangle 10">
              <a:extLst>
                <a:ext uri="{FF2B5EF4-FFF2-40B4-BE49-F238E27FC236}">
                  <a16:creationId xmlns:a16="http://schemas.microsoft.com/office/drawing/2014/main" id="{CDADA208-E23E-4B7A-8B30-503644571020}"/>
                </a:ext>
              </a:extLst>
            </p:cNvPr>
            <p:cNvSpPr/>
            <p:nvPr/>
          </p:nvSpPr>
          <p:spPr>
            <a:xfrm>
              <a:off x="304800" y="1577182"/>
              <a:ext cx="3419021" cy="1795488"/>
            </a:xfrm>
            <a:prstGeom prst="rect">
              <a:avLst/>
            </a:prstGeom>
            <a:solidFill>
              <a:srgbClr val="4B6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3600" b="1" dirty="0"/>
                <a:t>$ 000000</a:t>
              </a:r>
            </a:p>
          </p:txBody>
        </p:sp>
        <p:sp>
          <p:nvSpPr>
            <p:cNvPr id="12" name="Rectangle 11">
              <a:extLst>
                <a:ext uri="{FF2B5EF4-FFF2-40B4-BE49-F238E27FC236}">
                  <a16:creationId xmlns:a16="http://schemas.microsoft.com/office/drawing/2014/main" id="{35AF9DE5-C8D3-43F1-8647-AA7713F1FCEF}"/>
                </a:ext>
              </a:extLst>
            </p:cNvPr>
            <p:cNvSpPr/>
            <p:nvPr/>
          </p:nvSpPr>
          <p:spPr>
            <a:xfrm>
              <a:off x="304800" y="3372670"/>
              <a:ext cx="3419021" cy="419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dirty="0">
                  <a:solidFill>
                    <a:schemeClr val="tx1">
                      <a:lumMod val="75000"/>
                      <a:lumOff val="25000"/>
                    </a:schemeClr>
                  </a:solidFill>
                </a:rPr>
                <a:t>Last Deposit: $00000</a:t>
              </a:r>
            </a:p>
          </p:txBody>
        </p:sp>
      </p:grpSp>
      <p:sp>
        <p:nvSpPr>
          <p:cNvPr id="13" name="Oval 12">
            <a:extLst>
              <a:ext uri="{FF2B5EF4-FFF2-40B4-BE49-F238E27FC236}">
                <a16:creationId xmlns:a16="http://schemas.microsoft.com/office/drawing/2014/main" id="{97C50A8E-3918-4827-975A-99A3EAB66BFA}"/>
              </a:ext>
              <a:ext uri="{C183D7F6-B498-43B3-948B-1728B52AA6E4}">
                <adec:decorative xmlns="" xmlns:adec="http://schemas.microsoft.com/office/drawing/2017/decorative" val="1"/>
              </a:ext>
            </a:extLst>
          </p:cNvPr>
          <p:cNvSpPr/>
          <p:nvPr/>
        </p:nvSpPr>
        <p:spPr>
          <a:xfrm>
            <a:off x="1686380" y="1242584"/>
            <a:ext cx="657123" cy="657123"/>
          </a:xfrm>
          <a:prstGeom prst="ellipse">
            <a:avLst/>
          </a:prstGeom>
          <a:solidFill>
            <a:srgbClr val="3E8F9A"/>
          </a:solidFill>
          <a:ln w="28575">
            <a:solidFill>
              <a:schemeClr val="bg1"/>
            </a:solid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99" dirty="0"/>
          </a:p>
        </p:txBody>
      </p:sp>
      <p:grpSp>
        <p:nvGrpSpPr>
          <p:cNvPr id="14" name="Group 13" descr="This is an icon of coins.">
            <a:extLst>
              <a:ext uri="{FF2B5EF4-FFF2-40B4-BE49-F238E27FC236}">
                <a16:creationId xmlns:a16="http://schemas.microsoft.com/office/drawing/2014/main" id="{75301E57-A6A4-4748-B362-9BA17072ED18}"/>
              </a:ext>
            </a:extLst>
          </p:cNvPr>
          <p:cNvGrpSpPr/>
          <p:nvPr/>
        </p:nvGrpSpPr>
        <p:grpSpPr>
          <a:xfrm>
            <a:off x="1871294" y="1439402"/>
            <a:ext cx="287293" cy="263485"/>
            <a:chOff x="3171825" y="1368425"/>
            <a:chExt cx="287338" cy="263526"/>
          </a:xfrm>
          <a:solidFill>
            <a:schemeClr val="bg1"/>
          </a:solidFill>
        </p:grpSpPr>
        <p:sp>
          <p:nvSpPr>
            <p:cNvPr id="15" name="Freeform 466">
              <a:extLst>
                <a:ext uri="{FF2B5EF4-FFF2-40B4-BE49-F238E27FC236}">
                  <a16:creationId xmlns:a16="http://schemas.microsoft.com/office/drawing/2014/main" id="{385D5C6F-FE82-4E8C-8542-1BECD761D29C}"/>
                </a:ext>
              </a:extLst>
            </p:cNvPr>
            <p:cNvSpPr>
              <a:spLocks/>
            </p:cNvSpPr>
            <p:nvPr/>
          </p:nvSpPr>
          <p:spPr bwMode="auto">
            <a:xfrm>
              <a:off x="3219450" y="1598613"/>
              <a:ext cx="49213" cy="33338"/>
            </a:xfrm>
            <a:custGeom>
              <a:avLst/>
              <a:gdLst>
                <a:gd name="T0" fmla="*/ 0 w 151"/>
                <a:gd name="T1" fmla="*/ 0 h 106"/>
                <a:gd name="T2" fmla="*/ 0 w 151"/>
                <a:gd name="T3" fmla="*/ 106 h 106"/>
                <a:gd name="T4" fmla="*/ 151 w 151"/>
                <a:gd name="T5" fmla="*/ 106 h 106"/>
                <a:gd name="T6" fmla="*/ 151 w 151"/>
                <a:gd name="T7" fmla="*/ 0 h 106"/>
                <a:gd name="T8" fmla="*/ 136 w 151"/>
                <a:gd name="T9" fmla="*/ 0 h 106"/>
                <a:gd name="T10" fmla="*/ 0 w 151"/>
                <a:gd name="T11" fmla="*/ 0 h 106"/>
              </a:gdLst>
              <a:ahLst/>
              <a:cxnLst>
                <a:cxn ang="0">
                  <a:pos x="T0" y="T1"/>
                </a:cxn>
                <a:cxn ang="0">
                  <a:pos x="T2" y="T3"/>
                </a:cxn>
                <a:cxn ang="0">
                  <a:pos x="T4" y="T5"/>
                </a:cxn>
                <a:cxn ang="0">
                  <a:pos x="T6" y="T7"/>
                </a:cxn>
                <a:cxn ang="0">
                  <a:pos x="T8" y="T9"/>
                </a:cxn>
                <a:cxn ang="0">
                  <a:pos x="T10" y="T11"/>
                </a:cxn>
              </a:cxnLst>
              <a:rect l="0" t="0" r="r" b="b"/>
              <a:pathLst>
                <a:path w="151" h="106">
                  <a:moveTo>
                    <a:pt x="0" y="0"/>
                  </a:moveTo>
                  <a:lnTo>
                    <a:pt x="0" y="106"/>
                  </a:lnTo>
                  <a:lnTo>
                    <a:pt x="151" y="106"/>
                  </a:lnTo>
                  <a:lnTo>
                    <a:pt x="151" y="0"/>
                  </a:lnTo>
                  <a:lnTo>
                    <a:pt x="136"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16" name="Freeform 467">
              <a:extLst>
                <a:ext uri="{FF2B5EF4-FFF2-40B4-BE49-F238E27FC236}">
                  <a16:creationId xmlns:a16="http://schemas.microsoft.com/office/drawing/2014/main" id="{3F4AD88D-507E-4EB6-B578-88060D4CF4D0}"/>
                </a:ext>
              </a:extLst>
            </p:cNvPr>
            <p:cNvSpPr>
              <a:spLocks/>
            </p:cNvSpPr>
            <p:nvPr/>
          </p:nvSpPr>
          <p:spPr bwMode="auto">
            <a:xfrm>
              <a:off x="3278188" y="1598613"/>
              <a:ext cx="28575" cy="33338"/>
            </a:xfrm>
            <a:custGeom>
              <a:avLst/>
              <a:gdLst>
                <a:gd name="T0" fmla="*/ 75 w 90"/>
                <a:gd name="T1" fmla="*/ 0 h 106"/>
                <a:gd name="T2" fmla="*/ 0 w 90"/>
                <a:gd name="T3" fmla="*/ 0 h 106"/>
                <a:gd name="T4" fmla="*/ 0 w 90"/>
                <a:gd name="T5" fmla="*/ 106 h 106"/>
                <a:gd name="T6" fmla="*/ 75 w 90"/>
                <a:gd name="T7" fmla="*/ 106 h 106"/>
                <a:gd name="T8" fmla="*/ 78 w 90"/>
                <a:gd name="T9" fmla="*/ 106 h 106"/>
                <a:gd name="T10" fmla="*/ 80 w 90"/>
                <a:gd name="T11" fmla="*/ 104 h 106"/>
                <a:gd name="T12" fmla="*/ 84 w 90"/>
                <a:gd name="T13" fmla="*/ 103 h 106"/>
                <a:gd name="T14" fmla="*/ 86 w 90"/>
                <a:gd name="T15" fmla="*/ 101 h 106"/>
                <a:gd name="T16" fmla="*/ 88 w 90"/>
                <a:gd name="T17" fmla="*/ 99 h 106"/>
                <a:gd name="T18" fmla="*/ 89 w 90"/>
                <a:gd name="T19" fmla="*/ 97 h 106"/>
                <a:gd name="T20" fmla="*/ 90 w 90"/>
                <a:gd name="T21" fmla="*/ 94 h 106"/>
                <a:gd name="T22" fmla="*/ 90 w 90"/>
                <a:gd name="T23" fmla="*/ 91 h 106"/>
                <a:gd name="T24" fmla="*/ 90 w 90"/>
                <a:gd name="T25" fmla="*/ 15 h 106"/>
                <a:gd name="T26" fmla="*/ 90 w 90"/>
                <a:gd name="T27" fmla="*/ 12 h 106"/>
                <a:gd name="T28" fmla="*/ 89 w 90"/>
                <a:gd name="T29" fmla="*/ 10 h 106"/>
                <a:gd name="T30" fmla="*/ 88 w 90"/>
                <a:gd name="T31" fmla="*/ 7 h 106"/>
                <a:gd name="T32" fmla="*/ 86 w 90"/>
                <a:gd name="T33" fmla="*/ 5 h 106"/>
                <a:gd name="T34" fmla="*/ 84 w 90"/>
                <a:gd name="T35" fmla="*/ 4 h 106"/>
                <a:gd name="T36" fmla="*/ 80 w 90"/>
                <a:gd name="T37" fmla="*/ 2 h 106"/>
                <a:gd name="T38" fmla="*/ 78 w 90"/>
                <a:gd name="T39" fmla="*/ 2 h 106"/>
                <a:gd name="T40" fmla="*/ 75 w 90"/>
                <a:gd name="T41" fmla="*/ 0 h 106"/>
                <a:gd name="T42" fmla="*/ 75 w 90"/>
                <a:gd name="T43"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 h="106">
                  <a:moveTo>
                    <a:pt x="75" y="0"/>
                  </a:moveTo>
                  <a:lnTo>
                    <a:pt x="0" y="0"/>
                  </a:lnTo>
                  <a:lnTo>
                    <a:pt x="0" y="106"/>
                  </a:lnTo>
                  <a:lnTo>
                    <a:pt x="75" y="106"/>
                  </a:lnTo>
                  <a:lnTo>
                    <a:pt x="78" y="106"/>
                  </a:lnTo>
                  <a:lnTo>
                    <a:pt x="80" y="104"/>
                  </a:lnTo>
                  <a:lnTo>
                    <a:pt x="84" y="103"/>
                  </a:lnTo>
                  <a:lnTo>
                    <a:pt x="86" y="101"/>
                  </a:lnTo>
                  <a:lnTo>
                    <a:pt x="88" y="99"/>
                  </a:lnTo>
                  <a:lnTo>
                    <a:pt x="89" y="97"/>
                  </a:lnTo>
                  <a:lnTo>
                    <a:pt x="90" y="94"/>
                  </a:lnTo>
                  <a:lnTo>
                    <a:pt x="90" y="91"/>
                  </a:lnTo>
                  <a:lnTo>
                    <a:pt x="90" y="15"/>
                  </a:lnTo>
                  <a:lnTo>
                    <a:pt x="90" y="12"/>
                  </a:lnTo>
                  <a:lnTo>
                    <a:pt x="89" y="10"/>
                  </a:lnTo>
                  <a:lnTo>
                    <a:pt x="88" y="7"/>
                  </a:lnTo>
                  <a:lnTo>
                    <a:pt x="86" y="5"/>
                  </a:lnTo>
                  <a:lnTo>
                    <a:pt x="84" y="4"/>
                  </a:lnTo>
                  <a:lnTo>
                    <a:pt x="80" y="2"/>
                  </a:lnTo>
                  <a:lnTo>
                    <a:pt x="78" y="2"/>
                  </a:lnTo>
                  <a:lnTo>
                    <a:pt x="75" y="0"/>
                  </a:lnTo>
                  <a:lnTo>
                    <a:pt x="7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17" name="Freeform 468">
              <a:extLst>
                <a:ext uri="{FF2B5EF4-FFF2-40B4-BE49-F238E27FC236}">
                  <a16:creationId xmlns:a16="http://schemas.microsoft.com/office/drawing/2014/main" id="{25BE5FD6-A410-4824-9697-31FCF7983B6B}"/>
                </a:ext>
              </a:extLst>
            </p:cNvPr>
            <p:cNvSpPr>
              <a:spLocks/>
            </p:cNvSpPr>
            <p:nvPr/>
          </p:nvSpPr>
          <p:spPr bwMode="auto">
            <a:xfrm>
              <a:off x="3181350" y="1598613"/>
              <a:ext cx="28575" cy="33338"/>
            </a:xfrm>
            <a:custGeom>
              <a:avLst/>
              <a:gdLst>
                <a:gd name="T0" fmla="*/ 15 w 90"/>
                <a:gd name="T1" fmla="*/ 0 h 106"/>
                <a:gd name="T2" fmla="*/ 11 w 90"/>
                <a:gd name="T3" fmla="*/ 0 h 106"/>
                <a:gd name="T4" fmla="*/ 9 w 90"/>
                <a:gd name="T5" fmla="*/ 2 h 106"/>
                <a:gd name="T6" fmla="*/ 6 w 90"/>
                <a:gd name="T7" fmla="*/ 4 h 106"/>
                <a:gd name="T8" fmla="*/ 4 w 90"/>
                <a:gd name="T9" fmla="*/ 5 h 106"/>
                <a:gd name="T10" fmla="*/ 3 w 90"/>
                <a:gd name="T11" fmla="*/ 7 h 106"/>
                <a:gd name="T12" fmla="*/ 1 w 90"/>
                <a:gd name="T13" fmla="*/ 10 h 106"/>
                <a:gd name="T14" fmla="*/ 0 w 90"/>
                <a:gd name="T15" fmla="*/ 12 h 106"/>
                <a:gd name="T16" fmla="*/ 0 w 90"/>
                <a:gd name="T17" fmla="*/ 15 h 106"/>
                <a:gd name="T18" fmla="*/ 0 w 90"/>
                <a:gd name="T19" fmla="*/ 91 h 106"/>
                <a:gd name="T20" fmla="*/ 0 w 90"/>
                <a:gd name="T21" fmla="*/ 94 h 106"/>
                <a:gd name="T22" fmla="*/ 1 w 90"/>
                <a:gd name="T23" fmla="*/ 97 h 106"/>
                <a:gd name="T24" fmla="*/ 3 w 90"/>
                <a:gd name="T25" fmla="*/ 99 h 106"/>
                <a:gd name="T26" fmla="*/ 4 w 90"/>
                <a:gd name="T27" fmla="*/ 101 h 106"/>
                <a:gd name="T28" fmla="*/ 6 w 90"/>
                <a:gd name="T29" fmla="*/ 103 h 106"/>
                <a:gd name="T30" fmla="*/ 9 w 90"/>
                <a:gd name="T31" fmla="*/ 104 h 106"/>
                <a:gd name="T32" fmla="*/ 11 w 90"/>
                <a:gd name="T33" fmla="*/ 106 h 106"/>
                <a:gd name="T34" fmla="*/ 15 w 90"/>
                <a:gd name="T35" fmla="*/ 106 h 106"/>
                <a:gd name="T36" fmla="*/ 90 w 90"/>
                <a:gd name="T37" fmla="*/ 106 h 106"/>
                <a:gd name="T38" fmla="*/ 90 w 90"/>
                <a:gd name="T39" fmla="*/ 0 h 106"/>
                <a:gd name="T40" fmla="*/ 75 w 90"/>
                <a:gd name="T41" fmla="*/ 0 h 106"/>
                <a:gd name="T42" fmla="*/ 15 w 90"/>
                <a:gd name="T43"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 h="106">
                  <a:moveTo>
                    <a:pt x="15" y="0"/>
                  </a:moveTo>
                  <a:lnTo>
                    <a:pt x="11" y="0"/>
                  </a:lnTo>
                  <a:lnTo>
                    <a:pt x="9" y="2"/>
                  </a:lnTo>
                  <a:lnTo>
                    <a:pt x="6" y="4"/>
                  </a:lnTo>
                  <a:lnTo>
                    <a:pt x="4" y="5"/>
                  </a:lnTo>
                  <a:lnTo>
                    <a:pt x="3" y="7"/>
                  </a:lnTo>
                  <a:lnTo>
                    <a:pt x="1" y="10"/>
                  </a:lnTo>
                  <a:lnTo>
                    <a:pt x="0" y="12"/>
                  </a:lnTo>
                  <a:lnTo>
                    <a:pt x="0" y="15"/>
                  </a:lnTo>
                  <a:lnTo>
                    <a:pt x="0" y="91"/>
                  </a:lnTo>
                  <a:lnTo>
                    <a:pt x="0" y="94"/>
                  </a:lnTo>
                  <a:lnTo>
                    <a:pt x="1" y="97"/>
                  </a:lnTo>
                  <a:lnTo>
                    <a:pt x="3" y="99"/>
                  </a:lnTo>
                  <a:lnTo>
                    <a:pt x="4" y="101"/>
                  </a:lnTo>
                  <a:lnTo>
                    <a:pt x="6" y="103"/>
                  </a:lnTo>
                  <a:lnTo>
                    <a:pt x="9" y="104"/>
                  </a:lnTo>
                  <a:lnTo>
                    <a:pt x="11" y="106"/>
                  </a:lnTo>
                  <a:lnTo>
                    <a:pt x="15" y="106"/>
                  </a:lnTo>
                  <a:lnTo>
                    <a:pt x="90" y="106"/>
                  </a:lnTo>
                  <a:lnTo>
                    <a:pt x="90" y="0"/>
                  </a:lnTo>
                  <a:lnTo>
                    <a:pt x="75" y="0"/>
                  </a:lnTo>
                  <a:lnTo>
                    <a:pt x="1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18" name="Freeform 469">
              <a:extLst>
                <a:ext uri="{FF2B5EF4-FFF2-40B4-BE49-F238E27FC236}">
                  <a16:creationId xmlns:a16="http://schemas.microsoft.com/office/drawing/2014/main" id="{70C956FB-1840-44F1-8377-516D0A87B7F1}"/>
                </a:ext>
              </a:extLst>
            </p:cNvPr>
            <p:cNvSpPr>
              <a:spLocks/>
            </p:cNvSpPr>
            <p:nvPr/>
          </p:nvSpPr>
          <p:spPr bwMode="auto">
            <a:xfrm>
              <a:off x="3219450" y="1522413"/>
              <a:ext cx="49213" cy="33338"/>
            </a:xfrm>
            <a:custGeom>
              <a:avLst/>
              <a:gdLst>
                <a:gd name="T0" fmla="*/ 151 w 151"/>
                <a:gd name="T1" fmla="*/ 105 h 105"/>
                <a:gd name="T2" fmla="*/ 151 w 151"/>
                <a:gd name="T3" fmla="*/ 0 h 105"/>
                <a:gd name="T4" fmla="*/ 136 w 151"/>
                <a:gd name="T5" fmla="*/ 0 h 105"/>
                <a:gd name="T6" fmla="*/ 0 w 151"/>
                <a:gd name="T7" fmla="*/ 0 h 105"/>
                <a:gd name="T8" fmla="*/ 0 w 151"/>
                <a:gd name="T9" fmla="*/ 105 h 105"/>
                <a:gd name="T10" fmla="*/ 136 w 151"/>
                <a:gd name="T11" fmla="*/ 105 h 105"/>
                <a:gd name="T12" fmla="*/ 151 w 151"/>
                <a:gd name="T13" fmla="*/ 105 h 105"/>
              </a:gdLst>
              <a:ahLst/>
              <a:cxnLst>
                <a:cxn ang="0">
                  <a:pos x="T0" y="T1"/>
                </a:cxn>
                <a:cxn ang="0">
                  <a:pos x="T2" y="T3"/>
                </a:cxn>
                <a:cxn ang="0">
                  <a:pos x="T4" y="T5"/>
                </a:cxn>
                <a:cxn ang="0">
                  <a:pos x="T6" y="T7"/>
                </a:cxn>
                <a:cxn ang="0">
                  <a:pos x="T8" y="T9"/>
                </a:cxn>
                <a:cxn ang="0">
                  <a:pos x="T10" y="T11"/>
                </a:cxn>
                <a:cxn ang="0">
                  <a:pos x="T12" y="T13"/>
                </a:cxn>
              </a:cxnLst>
              <a:rect l="0" t="0" r="r" b="b"/>
              <a:pathLst>
                <a:path w="151" h="105">
                  <a:moveTo>
                    <a:pt x="151" y="105"/>
                  </a:moveTo>
                  <a:lnTo>
                    <a:pt x="151" y="0"/>
                  </a:lnTo>
                  <a:lnTo>
                    <a:pt x="136" y="0"/>
                  </a:lnTo>
                  <a:lnTo>
                    <a:pt x="0" y="0"/>
                  </a:lnTo>
                  <a:lnTo>
                    <a:pt x="0" y="105"/>
                  </a:lnTo>
                  <a:lnTo>
                    <a:pt x="136" y="105"/>
                  </a:lnTo>
                  <a:lnTo>
                    <a:pt x="151"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19" name="Freeform 470">
              <a:extLst>
                <a:ext uri="{FF2B5EF4-FFF2-40B4-BE49-F238E27FC236}">
                  <a16:creationId xmlns:a16="http://schemas.microsoft.com/office/drawing/2014/main" id="{31F34C55-620E-437B-84B4-9120D2B173BC}"/>
                </a:ext>
              </a:extLst>
            </p:cNvPr>
            <p:cNvSpPr>
              <a:spLocks/>
            </p:cNvSpPr>
            <p:nvPr/>
          </p:nvSpPr>
          <p:spPr bwMode="auto">
            <a:xfrm>
              <a:off x="3181350" y="1522413"/>
              <a:ext cx="28575" cy="33338"/>
            </a:xfrm>
            <a:custGeom>
              <a:avLst/>
              <a:gdLst>
                <a:gd name="T0" fmla="*/ 15 w 90"/>
                <a:gd name="T1" fmla="*/ 0 h 105"/>
                <a:gd name="T2" fmla="*/ 11 w 90"/>
                <a:gd name="T3" fmla="*/ 0 h 105"/>
                <a:gd name="T4" fmla="*/ 9 w 90"/>
                <a:gd name="T5" fmla="*/ 1 h 105"/>
                <a:gd name="T6" fmla="*/ 6 w 90"/>
                <a:gd name="T7" fmla="*/ 2 h 105"/>
                <a:gd name="T8" fmla="*/ 4 w 90"/>
                <a:gd name="T9" fmla="*/ 4 h 105"/>
                <a:gd name="T10" fmla="*/ 3 w 90"/>
                <a:gd name="T11" fmla="*/ 7 h 105"/>
                <a:gd name="T12" fmla="*/ 1 w 90"/>
                <a:gd name="T13" fmla="*/ 9 h 105"/>
                <a:gd name="T14" fmla="*/ 0 w 90"/>
                <a:gd name="T15" fmla="*/ 12 h 105"/>
                <a:gd name="T16" fmla="*/ 0 w 90"/>
                <a:gd name="T17" fmla="*/ 15 h 105"/>
                <a:gd name="T18" fmla="*/ 0 w 90"/>
                <a:gd name="T19" fmla="*/ 90 h 105"/>
                <a:gd name="T20" fmla="*/ 0 w 90"/>
                <a:gd name="T21" fmla="*/ 93 h 105"/>
                <a:gd name="T22" fmla="*/ 1 w 90"/>
                <a:gd name="T23" fmla="*/ 96 h 105"/>
                <a:gd name="T24" fmla="*/ 3 w 90"/>
                <a:gd name="T25" fmla="*/ 99 h 105"/>
                <a:gd name="T26" fmla="*/ 4 w 90"/>
                <a:gd name="T27" fmla="*/ 101 h 105"/>
                <a:gd name="T28" fmla="*/ 6 w 90"/>
                <a:gd name="T29" fmla="*/ 102 h 105"/>
                <a:gd name="T30" fmla="*/ 9 w 90"/>
                <a:gd name="T31" fmla="*/ 104 h 105"/>
                <a:gd name="T32" fmla="*/ 11 w 90"/>
                <a:gd name="T33" fmla="*/ 105 h 105"/>
                <a:gd name="T34" fmla="*/ 15 w 90"/>
                <a:gd name="T35" fmla="*/ 105 h 105"/>
                <a:gd name="T36" fmla="*/ 75 w 90"/>
                <a:gd name="T37" fmla="*/ 105 h 105"/>
                <a:gd name="T38" fmla="*/ 90 w 90"/>
                <a:gd name="T39" fmla="*/ 105 h 105"/>
                <a:gd name="T40" fmla="*/ 90 w 90"/>
                <a:gd name="T41" fmla="*/ 0 h 105"/>
                <a:gd name="T42" fmla="*/ 75 w 90"/>
                <a:gd name="T43" fmla="*/ 0 h 105"/>
                <a:gd name="T44" fmla="*/ 15 w 90"/>
                <a:gd name="T45"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0" h="105">
                  <a:moveTo>
                    <a:pt x="15" y="0"/>
                  </a:moveTo>
                  <a:lnTo>
                    <a:pt x="11" y="0"/>
                  </a:lnTo>
                  <a:lnTo>
                    <a:pt x="9" y="1"/>
                  </a:lnTo>
                  <a:lnTo>
                    <a:pt x="6" y="2"/>
                  </a:lnTo>
                  <a:lnTo>
                    <a:pt x="4" y="4"/>
                  </a:lnTo>
                  <a:lnTo>
                    <a:pt x="3" y="7"/>
                  </a:lnTo>
                  <a:lnTo>
                    <a:pt x="1" y="9"/>
                  </a:lnTo>
                  <a:lnTo>
                    <a:pt x="0" y="12"/>
                  </a:lnTo>
                  <a:lnTo>
                    <a:pt x="0" y="15"/>
                  </a:lnTo>
                  <a:lnTo>
                    <a:pt x="0" y="90"/>
                  </a:lnTo>
                  <a:lnTo>
                    <a:pt x="0" y="93"/>
                  </a:lnTo>
                  <a:lnTo>
                    <a:pt x="1" y="96"/>
                  </a:lnTo>
                  <a:lnTo>
                    <a:pt x="3" y="99"/>
                  </a:lnTo>
                  <a:lnTo>
                    <a:pt x="4" y="101"/>
                  </a:lnTo>
                  <a:lnTo>
                    <a:pt x="6" y="102"/>
                  </a:lnTo>
                  <a:lnTo>
                    <a:pt x="9" y="104"/>
                  </a:lnTo>
                  <a:lnTo>
                    <a:pt x="11" y="105"/>
                  </a:lnTo>
                  <a:lnTo>
                    <a:pt x="15" y="105"/>
                  </a:lnTo>
                  <a:lnTo>
                    <a:pt x="75" y="105"/>
                  </a:lnTo>
                  <a:lnTo>
                    <a:pt x="90" y="105"/>
                  </a:lnTo>
                  <a:lnTo>
                    <a:pt x="90" y="0"/>
                  </a:lnTo>
                  <a:lnTo>
                    <a:pt x="75" y="0"/>
                  </a:lnTo>
                  <a:lnTo>
                    <a:pt x="1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20" name="Freeform 471">
              <a:extLst>
                <a:ext uri="{FF2B5EF4-FFF2-40B4-BE49-F238E27FC236}">
                  <a16:creationId xmlns:a16="http://schemas.microsoft.com/office/drawing/2014/main" id="{18397A4D-BBCC-464A-A388-9BDBF3FBC0C7}"/>
                </a:ext>
              </a:extLst>
            </p:cNvPr>
            <p:cNvSpPr>
              <a:spLocks/>
            </p:cNvSpPr>
            <p:nvPr/>
          </p:nvSpPr>
          <p:spPr bwMode="auto">
            <a:xfrm>
              <a:off x="3278188" y="1522413"/>
              <a:ext cx="28575" cy="33338"/>
            </a:xfrm>
            <a:custGeom>
              <a:avLst/>
              <a:gdLst>
                <a:gd name="T0" fmla="*/ 75 w 90"/>
                <a:gd name="T1" fmla="*/ 0 h 105"/>
                <a:gd name="T2" fmla="*/ 0 w 90"/>
                <a:gd name="T3" fmla="*/ 0 h 105"/>
                <a:gd name="T4" fmla="*/ 0 w 90"/>
                <a:gd name="T5" fmla="*/ 105 h 105"/>
                <a:gd name="T6" fmla="*/ 75 w 90"/>
                <a:gd name="T7" fmla="*/ 105 h 105"/>
                <a:gd name="T8" fmla="*/ 78 w 90"/>
                <a:gd name="T9" fmla="*/ 105 h 105"/>
                <a:gd name="T10" fmla="*/ 80 w 90"/>
                <a:gd name="T11" fmla="*/ 104 h 105"/>
                <a:gd name="T12" fmla="*/ 84 w 90"/>
                <a:gd name="T13" fmla="*/ 102 h 105"/>
                <a:gd name="T14" fmla="*/ 86 w 90"/>
                <a:gd name="T15" fmla="*/ 101 h 105"/>
                <a:gd name="T16" fmla="*/ 88 w 90"/>
                <a:gd name="T17" fmla="*/ 99 h 105"/>
                <a:gd name="T18" fmla="*/ 89 w 90"/>
                <a:gd name="T19" fmla="*/ 96 h 105"/>
                <a:gd name="T20" fmla="*/ 90 w 90"/>
                <a:gd name="T21" fmla="*/ 93 h 105"/>
                <a:gd name="T22" fmla="*/ 90 w 90"/>
                <a:gd name="T23" fmla="*/ 90 h 105"/>
                <a:gd name="T24" fmla="*/ 90 w 90"/>
                <a:gd name="T25" fmla="*/ 15 h 105"/>
                <a:gd name="T26" fmla="*/ 90 w 90"/>
                <a:gd name="T27" fmla="*/ 12 h 105"/>
                <a:gd name="T28" fmla="*/ 89 w 90"/>
                <a:gd name="T29" fmla="*/ 9 h 105"/>
                <a:gd name="T30" fmla="*/ 88 w 90"/>
                <a:gd name="T31" fmla="*/ 7 h 105"/>
                <a:gd name="T32" fmla="*/ 86 w 90"/>
                <a:gd name="T33" fmla="*/ 4 h 105"/>
                <a:gd name="T34" fmla="*/ 84 w 90"/>
                <a:gd name="T35" fmla="*/ 2 h 105"/>
                <a:gd name="T36" fmla="*/ 80 w 90"/>
                <a:gd name="T37" fmla="*/ 1 h 105"/>
                <a:gd name="T38" fmla="*/ 78 w 90"/>
                <a:gd name="T39" fmla="*/ 0 h 105"/>
                <a:gd name="T40" fmla="*/ 75 w 90"/>
                <a:gd name="T41"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0" h="105">
                  <a:moveTo>
                    <a:pt x="75" y="0"/>
                  </a:moveTo>
                  <a:lnTo>
                    <a:pt x="0" y="0"/>
                  </a:lnTo>
                  <a:lnTo>
                    <a:pt x="0" y="105"/>
                  </a:lnTo>
                  <a:lnTo>
                    <a:pt x="75" y="105"/>
                  </a:lnTo>
                  <a:lnTo>
                    <a:pt x="78" y="105"/>
                  </a:lnTo>
                  <a:lnTo>
                    <a:pt x="80" y="104"/>
                  </a:lnTo>
                  <a:lnTo>
                    <a:pt x="84" y="102"/>
                  </a:lnTo>
                  <a:lnTo>
                    <a:pt x="86" y="101"/>
                  </a:lnTo>
                  <a:lnTo>
                    <a:pt x="88" y="99"/>
                  </a:lnTo>
                  <a:lnTo>
                    <a:pt x="89" y="96"/>
                  </a:lnTo>
                  <a:lnTo>
                    <a:pt x="90" y="93"/>
                  </a:lnTo>
                  <a:lnTo>
                    <a:pt x="90" y="90"/>
                  </a:lnTo>
                  <a:lnTo>
                    <a:pt x="90" y="15"/>
                  </a:lnTo>
                  <a:lnTo>
                    <a:pt x="90" y="12"/>
                  </a:lnTo>
                  <a:lnTo>
                    <a:pt x="89" y="9"/>
                  </a:lnTo>
                  <a:lnTo>
                    <a:pt x="88" y="7"/>
                  </a:lnTo>
                  <a:lnTo>
                    <a:pt x="86" y="4"/>
                  </a:lnTo>
                  <a:lnTo>
                    <a:pt x="84" y="2"/>
                  </a:lnTo>
                  <a:lnTo>
                    <a:pt x="80" y="1"/>
                  </a:lnTo>
                  <a:lnTo>
                    <a:pt x="78" y="0"/>
                  </a:lnTo>
                  <a:lnTo>
                    <a:pt x="7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21" name="Freeform 472">
              <a:extLst>
                <a:ext uri="{FF2B5EF4-FFF2-40B4-BE49-F238E27FC236}">
                  <a16:creationId xmlns:a16="http://schemas.microsoft.com/office/drawing/2014/main" id="{196FE97D-77A1-4D52-A288-82512B28D84C}"/>
                </a:ext>
              </a:extLst>
            </p:cNvPr>
            <p:cNvSpPr>
              <a:spLocks/>
            </p:cNvSpPr>
            <p:nvPr/>
          </p:nvSpPr>
          <p:spPr bwMode="auto">
            <a:xfrm>
              <a:off x="3190875" y="1446213"/>
              <a:ext cx="28575" cy="33338"/>
            </a:xfrm>
            <a:custGeom>
              <a:avLst/>
              <a:gdLst>
                <a:gd name="T0" fmla="*/ 90 w 90"/>
                <a:gd name="T1" fmla="*/ 0 h 105"/>
                <a:gd name="T2" fmla="*/ 15 w 90"/>
                <a:gd name="T3" fmla="*/ 0 h 105"/>
                <a:gd name="T4" fmla="*/ 11 w 90"/>
                <a:gd name="T5" fmla="*/ 0 h 105"/>
                <a:gd name="T6" fmla="*/ 9 w 90"/>
                <a:gd name="T7" fmla="*/ 1 h 105"/>
                <a:gd name="T8" fmla="*/ 6 w 90"/>
                <a:gd name="T9" fmla="*/ 2 h 105"/>
                <a:gd name="T10" fmla="*/ 4 w 90"/>
                <a:gd name="T11" fmla="*/ 4 h 105"/>
                <a:gd name="T12" fmla="*/ 3 w 90"/>
                <a:gd name="T13" fmla="*/ 6 h 105"/>
                <a:gd name="T14" fmla="*/ 1 w 90"/>
                <a:gd name="T15" fmla="*/ 9 h 105"/>
                <a:gd name="T16" fmla="*/ 0 w 90"/>
                <a:gd name="T17" fmla="*/ 12 h 105"/>
                <a:gd name="T18" fmla="*/ 0 w 90"/>
                <a:gd name="T19" fmla="*/ 15 h 105"/>
                <a:gd name="T20" fmla="*/ 0 w 90"/>
                <a:gd name="T21" fmla="*/ 90 h 105"/>
                <a:gd name="T22" fmla="*/ 0 w 90"/>
                <a:gd name="T23" fmla="*/ 93 h 105"/>
                <a:gd name="T24" fmla="*/ 1 w 90"/>
                <a:gd name="T25" fmla="*/ 96 h 105"/>
                <a:gd name="T26" fmla="*/ 3 w 90"/>
                <a:gd name="T27" fmla="*/ 99 h 105"/>
                <a:gd name="T28" fmla="*/ 4 w 90"/>
                <a:gd name="T29" fmla="*/ 101 h 105"/>
                <a:gd name="T30" fmla="*/ 6 w 90"/>
                <a:gd name="T31" fmla="*/ 103 h 105"/>
                <a:gd name="T32" fmla="*/ 9 w 90"/>
                <a:gd name="T33" fmla="*/ 104 h 105"/>
                <a:gd name="T34" fmla="*/ 11 w 90"/>
                <a:gd name="T35" fmla="*/ 105 h 105"/>
                <a:gd name="T36" fmla="*/ 15 w 90"/>
                <a:gd name="T37" fmla="*/ 105 h 105"/>
                <a:gd name="T38" fmla="*/ 45 w 90"/>
                <a:gd name="T39" fmla="*/ 105 h 105"/>
                <a:gd name="T40" fmla="*/ 90 w 90"/>
                <a:gd name="T41" fmla="*/ 105 h 105"/>
                <a:gd name="T42" fmla="*/ 90 w 90"/>
                <a:gd name="T43"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 h="105">
                  <a:moveTo>
                    <a:pt x="90" y="0"/>
                  </a:moveTo>
                  <a:lnTo>
                    <a:pt x="15" y="0"/>
                  </a:lnTo>
                  <a:lnTo>
                    <a:pt x="11" y="0"/>
                  </a:lnTo>
                  <a:lnTo>
                    <a:pt x="9" y="1"/>
                  </a:lnTo>
                  <a:lnTo>
                    <a:pt x="6" y="2"/>
                  </a:lnTo>
                  <a:lnTo>
                    <a:pt x="4" y="4"/>
                  </a:lnTo>
                  <a:lnTo>
                    <a:pt x="3" y="6"/>
                  </a:lnTo>
                  <a:lnTo>
                    <a:pt x="1" y="9"/>
                  </a:lnTo>
                  <a:lnTo>
                    <a:pt x="0" y="12"/>
                  </a:lnTo>
                  <a:lnTo>
                    <a:pt x="0" y="15"/>
                  </a:lnTo>
                  <a:lnTo>
                    <a:pt x="0" y="90"/>
                  </a:lnTo>
                  <a:lnTo>
                    <a:pt x="0" y="93"/>
                  </a:lnTo>
                  <a:lnTo>
                    <a:pt x="1" y="96"/>
                  </a:lnTo>
                  <a:lnTo>
                    <a:pt x="3" y="99"/>
                  </a:lnTo>
                  <a:lnTo>
                    <a:pt x="4" y="101"/>
                  </a:lnTo>
                  <a:lnTo>
                    <a:pt x="6" y="103"/>
                  </a:lnTo>
                  <a:lnTo>
                    <a:pt x="9" y="104"/>
                  </a:lnTo>
                  <a:lnTo>
                    <a:pt x="11" y="105"/>
                  </a:lnTo>
                  <a:lnTo>
                    <a:pt x="15" y="105"/>
                  </a:lnTo>
                  <a:lnTo>
                    <a:pt x="45" y="105"/>
                  </a:lnTo>
                  <a:lnTo>
                    <a:pt x="90" y="105"/>
                  </a:lnTo>
                  <a:lnTo>
                    <a:pt x="9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22" name="Freeform 473">
              <a:extLst>
                <a:ext uri="{FF2B5EF4-FFF2-40B4-BE49-F238E27FC236}">
                  <a16:creationId xmlns:a16="http://schemas.microsoft.com/office/drawing/2014/main" id="{AEEC57E4-9646-4A44-BD9D-7456C262463A}"/>
                </a:ext>
              </a:extLst>
            </p:cNvPr>
            <p:cNvSpPr>
              <a:spLocks/>
            </p:cNvSpPr>
            <p:nvPr/>
          </p:nvSpPr>
          <p:spPr bwMode="auto">
            <a:xfrm>
              <a:off x="3228975" y="1446213"/>
              <a:ext cx="49213" cy="33338"/>
            </a:xfrm>
            <a:custGeom>
              <a:avLst/>
              <a:gdLst>
                <a:gd name="T0" fmla="*/ 151 w 151"/>
                <a:gd name="T1" fmla="*/ 0 h 105"/>
                <a:gd name="T2" fmla="*/ 46 w 151"/>
                <a:gd name="T3" fmla="*/ 0 h 105"/>
                <a:gd name="T4" fmla="*/ 0 w 151"/>
                <a:gd name="T5" fmla="*/ 0 h 105"/>
                <a:gd name="T6" fmla="*/ 0 w 151"/>
                <a:gd name="T7" fmla="*/ 105 h 105"/>
                <a:gd name="T8" fmla="*/ 106 w 151"/>
                <a:gd name="T9" fmla="*/ 105 h 105"/>
                <a:gd name="T10" fmla="*/ 151 w 151"/>
                <a:gd name="T11" fmla="*/ 105 h 105"/>
                <a:gd name="T12" fmla="*/ 151 w 151"/>
                <a:gd name="T13" fmla="*/ 0 h 105"/>
              </a:gdLst>
              <a:ahLst/>
              <a:cxnLst>
                <a:cxn ang="0">
                  <a:pos x="T0" y="T1"/>
                </a:cxn>
                <a:cxn ang="0">
                  <a:pos x="T2" y="T3"/>
                </a:cxn>
                <a:cxn ang="0">
                  <a:pos x="T4" y="T5"/>
                </a:cxn>
                <a:cxn ang="0">
                  <a:pos x="T6" y="T7"/>
                </a:cxn>
                <a:cxn ang="0">
                  <a:pos x="T8" y="T9"/>
                </a:cxn>
                <a:cxn ang="0">
                  <a:pos x="T10" y="T11"/>
                </a:cxn>
                <a:cxn ang="0">
                  <a:pos x="T12" y="T13"/>
                </a:cxn>
              </a:cxnLst>
              <a:rect l="0" t="0" r="r" b="b"/>
              <a:pathLst>
                <a:path w="151" h="105">
                  <a:moveTo>
                    <a:pt x="151" y="0"/>
                  </a:moveTo>
                  <a:lnTo>
                    <a:pt x="46" y="0"/>
                  </a:lnTo>
                  <a:lnTo>
                    <a:pt x="0" y="0"/>
                  </a:lnTo>
                  <a:lnTo>
                    <a:pt x="0" y="105"/>
                  </a:lnTo>
                  <a:lnTo>
                    <a:pt x="106" y="105"/>
                  </a:lnTo>
                  <a:lnTo>
                    <a:pt x="151" y="105"/>
                  </a:lnTo>
                  <a:lnTo>
                    <a:pt x="15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23" name="Freeform 474">
              <a:extLst>
                <a:ext uri="{FF2B5EF4-FFF2-40B4-BE49-F238E27FC236}">
                  <a16:creationId xmlns:a16="http://schemas.microsoft.com/office/drawing/2014/main" id="{3033CFA5-C735-49A7-99D6-6BC7D8DA018E}"/>
                </a:ext>
              </a:extLst>
            </p:cNvPr>
            <p:cNvSpPr>
              <a:spLocks/>
            </p:cNvSpPr>
            <p:nvPr/>
          </p:nvSpPr>
          <p:spPr bwMode="auto">
            <a:xfrm>
              <a:off x="3287713" y="1446213"/>
              <a:ext cx="28575" cy="33338"/>
            </a:xfrm>
            <a:custGeom>
              <a:avLst/>
              <a:gdLst>
                <a:gd name="T0" fmla="*/ 90 w 90"/>
                <a:gd name="T1" fmla="*/ 15 h 105"/>
                <a:gd name="T2" fmla="*/ 90 w 90"/>
                <a:gd name="T3" fmla="*/ 12 h 105"/>
                <a:gd name="T4" fmla="*/ 89 w 90"/>
                <a:gd name="T5" fmla="*/ 9 h 105"/>
                <a:gd name="T6" fmla="*/ 88 w 90"/>
                <a:gd name="T7" fmla="*/ 6 h 105"/>
                <a:gd name="T8" fmla="*/ 86 w 90"/>
                <a:gd name="T9" fmla="*/ 4 h 105"/>
                <a:gd name="T10" fmla="*/ 84 w 90"/>
                <a:gd name="T11" fmla="*/ 2 h 105"/>
                <a:gd name="T12" fmla="*/ 81 w 90"/>
                <a:gd name="T13" fmla="*/ 1 h 105"/>
                <a:gd name="T14" fmla="*/ 78 w 90"/>
                <a:gd name="T15" fmla="*/ 0 h 105"/>
                <a:gd name="T16" fmla="*/ 75 w 90"/>
                <a:gd name="T17" fmla="*/ 0 h 105"/>
                <a:gd name="T18" fmla="*/ 45 w 90"/>
                <a:gd name="T19" fmla="*/ 0 h 105"/>
                <a:gd name="T20" fmla="*/ 0 w 90"/>
                <a:gd name="T21" fmla="*/ 0 h 105"/>
                <a:gd name="T22" fmla="*/ 0 w 90"/>
                <a:gd name="T23" fmla="*/ 105 h 105"/>
                <a:gd name="T24" fmla="*/ 75 w 90"/>
                <a:gd name="T25" fmla="*/ 105 h 105"/>
                <a:gd name="T26" fmla="*/ 78 w 90"/>
                <a:gd name="T27" fmla="*/ 105 h 105"/>
                <a:gd name="T28" fmla="*/ 81 w 90"/>
                <a:gd name="T29" fmla="*/ 104 h 105"/>
                <a:gd name="T30" fmla="*/ 84 w 90"/>
                <a:gd name="T31" fmla="*/ 103 h 105"/>
                <a:gd name="T32" fmla="*/ 86 w 90"/>
                <a:gd name="T33" fmla="*/ 101 h 105"/>
                <a:gd name="T34" fmla="*/ 88 w 90"/>
                <a:gd name="T35" fmla="*/ 99 h 105"/>
                <a:gd name="T36" fmla="*/ 89 w 90"/>
                <a:gd name="T37" fmla="*/ 96 h 105"/>
                <a:gd name="T38" fmla="*/ 90 w 90"/>
                <a:gd name="T39" fmla="*/ 93 h 105"/>
                <a:gd name="T40" fmla="*/ 90 w 90"/>
                <a:gd name="T41" fmla="*/ 90 h 105"/>
                <a:gd name="T42" fmla="*/ 90 w 90"/>
                <a:gd name="T43" fmla="*/ 1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 h="105">
                  <a:moveTo>
                    <a:pt x="90" y="15"/>
                  </a:moveTo>
                  <a:lnTo>
                    <a:pt x="90" y="12"/>
                  </a:lnTo>
                  <a:lnTo>
                    <a:pt x="89" y="9"/>
                  </a:lnTo>
                  <a:lnTo>
                    <a:pt x="88" y="6"/>
                  </a:lnTo>
                  <a:lnTo>
                    <a:pt x="86" y="4"/>
                  </a:lnTo>
                  <a:lnTo>
                    <a:pt x="84" y="2"/>
                  </a:lnTo>
                  <a:lnTo>
                    <a:pt x="81" y="1"/>
                  </a:lnTo>
                  <a:lnTo>
                    <a:pt x="78" y="0"/>
                  </a:lnTo>
                  <a:lnTo>
                    <a:pt x="75" y="0"/>
                  </a:lnTo>
                  <a:lnTo>
                    <a:pt x="45" y="0"/>
                  </a:lnTo>
                  <a:lnTo>
                    <a:pt x="0" y="0"/>
                  </a:lnTo>
                  <a:lnTo>
                    <a:pt x="0" y="105"/>
                  </a:lnTo>
                  <a:lnTo>
                    <a:pt x="75" y="105"/>
                  </a:lnTo>
                  <a:lnTo>
                    <a:pt x="78" y="105"/>
                  </a:lnTo>
                  <a:lnTo>
                    <a:pt x="81" y="104"/>
                  </a:lnTo>
                  <a:lnTo>
                    <a:pt x="84" y="103"/>
                  </a:lnTo>
                  <a:lnTo>
                    <a:pt x="86" y="101"/>
                  </a:lnTo>
                  <a:lnTo>
                    <a:pt x="88" y="99"/>
                  </a:lnTo>
                  <a:lnTo>
                    <a:pt x="89" y="96"/>
                  </a:lnTo>
                  <a:lnTo>
                    <a:pt x="90" y="93"/>
                  </a:lnTo>
                  <a:lnTo>
                    <a:pt x="90" y="90"/>
                  </a:lnTo>
                  <a:lnTo>
                    <a:pt x="9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24" name="Freeform 475">
              <a:extLst>
                <a:ext uri="{FF2B5EF4-FFF2-40B4-BE49-F238E27FC236}">
                  <a16:creationId xmlns:a16="http://schemas.microsoft.com/office/drawing/2014/main" id="{065F74B0-847F-49F5-9074-1CED108D176F}"/>
                </a:ext>
              </a:extLst>
            </p:cNvPr>
            <p:cNvSpPr>
              <a:spLocks/>
            </p:cNvSpPr>
            <p:nvPr/>
          </p:nvSpPr>
          <p:spPr bwMode="auto">
            <a:xfrm>
              <a:off x="3209925" y="1408113"/>
              <a:ext cx="30163" cy="33338"/>
            </a:xfrm>
            <a:custGeom>
              <a:avLst/>
              <a:gdLst>
                <a:gd name="T0" fmla="*/ 0 w 91"/>
                <a:gd name="T1" fmla="*/ 90 h 105"/>
                <a:gd name="T2" fmla="*/ 1 w 91"/>
                <a:gd name="T3" fmla="*/ 93 h 105"/>
                <a:gd name="T4" fmla="*/ 1 w 91"/>
                <a:gd name="T5" fmla="*/ 95 h 105"/>
                <a:gd name="T6" fmla="*/ 3 w 91"/>
                <a:gd name="T7" fmla="*/ 98 h 105"/>
                <a:gd name="T8" fmla="*/ 4 w 91"/>
                <a:gd name="T9" fmla="*/ 101 h 105"/>
                <a:gd name="T10" fmla="*/ 7 w 91"/>
                <a:gd name="T11" fmla="*/ 103 h 105"/>
                <a:gd name="T12" fmla="*/ 9 w 91"/>
                <a:gd name="T13" fmla="*/ 104 h 105"/>
                <a:gd name="T14" fmla="*/ 13 w 91"/>
                <a:gd name="T15" fmla="*/ 105 h 105"/>
                <a:gd name="T16" fmla="*/ 15 w 91"/>
                <a:gd name="T17" fmla="*/ 105 h 105"/>
                <a:gd name="T18" fmla="*/ 45 w 91"/>
                <a:gd name="T19" fmla="*/ 105 h 105"/>
                <a:gd name="T20" fmla="*/ 91 w 91"/>
                <a:gd name="T21" fmla="*/ 105 h 105"/>
                <a:gd name="T22" fmla="*/ 91 w 91"/>
                <a:gd name="T23" fmla="*/ 0 h 105"/>
                <a:gd name="T24" fmla="*/ 15 w 91"/>
                <a:gd name="T25" fmla="*/ 0 h 105"/>
                <a:gd name="T26" fmla="*/ 13 w 91"/>
                <a:gd name="T27" fmla="*/ 0 h 105"/>
                <a:gd name="T28" fmla="*/ 9 w 91"/>
                <a:gd name="T29" fmla="*/ 1 h 105"/>
                <a:gd name="T30" fmla="*/ 7 w 91"/>
                <a:gd name="T31" fmla="*/ 2 h 105"/>
                <a:gd name="T32" fmla="*/ 4 w 91"/>
                <a:gd name="T33" fmla="*/ 4 h 105"/>
                <a:gd name="T34" fmla="*/ 3 w 91"/>
                <a:gd name="T35" fmla="*/ 6 h 105"/>
                <a:gd name="T36" fmla="*/ 1 w 91"/>
                <a:gd name="T37" fmla="*/ 8 h 105"/>
                <a:gd name="T38" fmla="*/ 1 w 91"/>
                <a:gd name="T39" fmla="*/ 11 h 105"/>
                <a:gd name="T40" fmla="*/ 0 w 91"/>
                <a:gd name="T41" fmla="*/ 15 h 105"/>
                <a:gd name="T42" fmla="*/ 0 w 91"/>
                <a:gd name="T43" fmla="*/ 9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05">
                  <a:moveTo>
                    <a:pt x="0" y="90"/>
                  </a:moveTo>
                  <a:lnTo>
                    <a:pt x="1" y="93"/>
                  </a:lnTo>
                  <a:lnTo>
                    <a:pt x="1" y="95"/>
                  </a:lnTo>
                  <a:lnTo>
                    <a:pt x="3" y="98"/>
                  </a:lnTo>
                  <a:lnTo>
                    <a:pt x="4" y="101"/>
                  </a:lnTo>
                  <a:lnTo>
                    <a:pt x="7" y="103"/>
                  </a:lnTo>
                  <a:lnTo>
                    <a:pt x="9" y="104"/>
                  </a:lnTo>
                  <a:lnTo>
                    <a:pt x="13" y="105"/>
                  </a:lnTo>
                  <a:lnTo>
                    <a:pt x="15" y="105"/>
                  </a:lnTo>
                  <a:lnTo>
                    <a:pt x="45" y="105"/>
                  </a:lnTo>
                  <a:lnTo>
                    <a:pt x="91" y="105"/>
                  </a:lnTo>
                  <a:lnTo>
                    <a:pt x="91" y="0"/>
                  </a:lnTo>
                  <a:lnTo>
                    <a:pt x="15" y="0"/>
                  </a:lnTo>
                  <a:lnTo>
                    <a:pt x="13" y="0"/>
                  </a:lnTo>
                  <a:lnTo>
                    <a:pt x="9" y="1"/>
                  </a:lnTo>
                  <a:lnTo>
                    <a:pt x="7" y="2"/>
                  </a:lnTo>
                  <a:lnTo>
                    <a:pt x="4" y="4"/>
                  </a:lnTo>
                  <a:lnTo>
                    <a:pt x="3" y="6"/>
                  </a:lnTo>
                  <a:lnTo>
                    <a:pt x="1" y="8"/>
                  </a:lnTo>
                  <a:lnTo>
                    <a:pt x="1" y="11"/>
                  </a:lnTo>
                  <a:lnTo>
                    <a:pt x="0" y="15"/>
                  </a:lnTo>
                  <a:lnTo>
                    <a:pt x="0" y="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25" name="Freeform 476">
              <a:extLst>
                <a:ext uri="{FF2B5EF4-FFF2-40B4-BE49-F238E27FC236}">
                  <a16:creationId xmlns:a16="http://schemas.microsoft.com/office/drawing/2014/main" id="{DB22E8D4-6BB2-4D40-BB88-1C39D4F8EBBD}"/>
                </a:ext>
              </a:extLst>
            </p:cNvPr>
            <p:cNvSpPr>
              <a:spLocks/>
            </p:cNvSpPr>
            <p:nvPr/>
          </p:nvSpPr>
          <p:spPr bwMode="auto">
            <a:xfrm>
              <a:off x="3249613" y="1408113"/>
              <a:ext cx="47625" cy="33338"/>
            </a:xfrm>
            <a:custGeom>
              <a:avLst/>
              <a:gdLst>
                <a:gd name="T0" fmla="*/ 0 w 150"/>
                <a:gd name="T1" fmla="*/ 105 h 105"/>
                <a:gd name="T2" fmla="*/ 105 w 150"/>
                <a:gd name="T3" fmla="*/ 105 h 105"/>
                <a:gd name="T4" fmla="*/ 150 w 150"/>
                <a:gd name="T5" fmla="*/ 105 h 105"/>
                <a:gd name="T6" fmla="*/ 150 w 150"/>
                <a:gd name="T7" fmla="*/ 0 h 105"/>
                <a:gd name="T8" fmla="*/ 75 w 150"/>
                <a:gd name="T9" fmla="*/ 0 h 105"/>
                <a:gd name="T10" fmla="*/ 0 w 150"/>
                <a:gd name="T11" fmla="*/ 0 h 105"/>
                <a:gd name="T12" fmla="*/ 0 w 150"/>
                <a:gd name="T13" fmla="*/ 105 h 105"/>
              </a:gdLst>
              <a:ahLst/>
              <a:cxnLst>
                <a:cxn ang="0">
                  <a:pos x="T0" y="T1"/>
                </a:cxn>
                <a:cxn ang="0">
                  <a:pos x="T2" y="T3"/>
                </a:cxn>
                <a:cxn ang="0">
                  <a:pos x="T4" y="T5"/>
                </a:cxn>
                <a:cxn ang="0">
                  <a:pos x="T6" y="T7"/>
                </a:cxn>
                <a:cxn ang="0">
                  <a:pos x="T8" y="T9"/>
                </a:cxn>
                <a:cxn ang="0">
                  <a:pos x="T10" y="T11"/>
                </a:cxn>
                <a:cxn ang="0">
                  <a:pos x="T12" y="T13"/>
                </a:cxn>
              </a:cxnLst>
              <a:rect l="0" t="0" r="r" b="b"/>
              <a:pathLst>
                <a:path w="150" h="105">
                  <a:moveTo>
                    <a:pt x="0" y="105"/>
                  </a:moveTo>
                  <a:lnTo>
                    <a:pt x="105" y="105"/>
                  </a:lnTo>
                  <a:lnTo>
                    <a:pt x="150" y="105"/>
                  </a:lnTo>
                  <a:lnTo>
                    <a:pt x="150" y="0"/>
                  </a:lnTo>
                  <a:lnTo>
                    <a:pt x="75" y="0"/>
                  </a:lnTo>
                  <a:lnTo>
                    <a:pt x="0" y="0"/>
                  </a:lnTo>
                  <a:lnTo>
                    <a:pt x="0"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26" name="Freeform 478">
              <a:extLst>
                <a:ext uri="{FF2B5EF4-FFF2-40B4-BE49-F238E27FC236}">
                  <a16:creationId xmlns:a16="http://schemas.microsoft.com/office/drawing/2014/main" id="{87F52D03-CB49-4783-A300-614548CAD092}"/>
                </a:ext>
              </a:extLst>
            </p:cNvPr>
            <p:cNvSpPr>
              <a:spLocks/>
            </p:cNvSpPr>
            <p:nvPr/>
          </p:nvSpPr>
          <p:spPr bwMode="auto">
            <a:xfrm>
              <a:off x="3306763" y="1408113"/>
              <a:ext cx="28575" cy="33338"/>
            </a:xfrm>
            <a:custGeom>
              <a:avLst/>
              <a:gdLst>
                <a:gd name="T0" fmla="*/ 0 w 90"/>
                <a:gd name="T1" fmla="*/ 105 h 105"/>
                <a:gd name="T2" fmla="*/ 75 w 90"/>
                <a:gd name="T3" fmla="*/ 105 h 105"/>
                <a:gd name="T4" fmla="*/ 78 w 90"/>
                <a:gd name="T5" fmla="*/ 105 h 105"/>
                <a:gd name="T6" fmla="*/ 82 w 90"/>
                <a:gd name="T7" fmla="*/ 104 h 105"/>
                <a:gd name="T8" fmla="*/ 84 w 90"/>
                <a:gd name="T9" fmla="*/ 103 h 105"/>
                <a:gd name="T10" fmla="*/ 86 w 90"/>
                <a:gd name="T11" fmla="*/ 101 h 105"/>
                <a:gd name="T12" fmla="*/ 88 w 90"/>
                <a:gd name="T13" fmla="*/ 98 h 105"/>
                <a:gd name="T14" fmla="*/ 89 w 90"/>
                <a:gd name="T15" fmla="*/ 95 h 105"/>
                <a:gd name="T16" fmla="*/ 90 w 90"/>
                <a:gd name="T17" fmla="*/ 93 h 105"/>
                <a:gd name="T18" fmla="*/ 90 w 90"/>
                <a:gd name="T19" fmla="*/ 90 h 105"/>
                <a:gd name="T20" fmla="*/ 90 w 90"/>
                <a:gd name="T21" fmla="*/ 15 h 105"/>
                <a:gd name="T22" fmla="*/ 90 w 90"/>
                <a:gd name="T23" fmla="*/ 11 h 105"/>
                <a:gd name="T24" fmla="*/ 89 w 90"/>
                <a:gd name="T25" fmla="*/ 8 h 105"/>
                <a:gd name="T26" fmla="*/ 88 w 90"/>
                <a:gd name="T27" fmla="*/ 6 h 105"/>
                <a:gd name="T28" fmla="*/ 86 w 90"/>
                <a:gd name="T29" fmla="*/ 4 h 105"/>
                <a:gd name="T30" fmla="*/ 84 w 90"/>
                <a:gd name="T31" fmla="*/ 2 h 105"/>
                <a:gd name="T32" fmla="*/ 82 w 90"/>
                <a:gd name="T33" fmla="*/ 1 h 105"/>
                <a:gd name="T34" fmla="*/ 78 w 90"/>
                <a:gd name="T35" fmla="*/ 0 h 105"/>
                <a:gd name="T36" fmla="*/ 75 w 90"/>
                <a:gd name="T37" fmla="*/ 0 h 105"/>
                <a:gd name="T38" fmla="*/ 0 w 90"/>
                <a:gd name="T39" fmla="*/ 0 h 105"/>
                <a:gd name="T40" fmla="*/ 0 w 90"/>
                <a:gd name="T41"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0" h="105">
                  <a:moveTo>
                    <a:pt x="0" y="105"/>
                  </a:moveTo>
                  <a:lnTo>
                    <a:pt x="75" y="105"/>
                  </a:lnTo>
                  <a:lnTo>
                    <a:pt x="78" y="105"/>
                  </a:lnTo>
                  <a:lnTo>
                    <a:pt x="82" y="104"/>
                  </a:lnTo>
                  <a:lnTo>
                    <a:pt x="84" y="103"/>
                  </a:lnTo>
                  <a:lnTo>
                    <a:pt x="86" y="101"/>
                  </a:lnTo>
                  <a:lnTo>
                    <a:pt x="88" y="98"/>
                  </a:lnTo>
                  <a:lnTo>
                    <a:pt x="89" y="95"/>
                  </a:lnTo>
                  <a:lnTo>
                    <a:pt x="90" y="93"/>
                  </a:lnTo>
                  <a:lnTo>
                    <a:pt x="90" y="90"/>
                  </a:lnTo>
                  <a:lnTo>
                    <a:pt x="90" y="15"/>
                  </a:lnTo>
                  <a:lnTo>
                    <a:pt x="90" y="11"/>
                  </a:lnTo>
                  <a:lnTo>
                    <a:pt x="89" y="8"/>
                  </a:lnTo>
                  <a:lnTo>
                    <a:pt x="88" y="6"/>
                  </a:lnTo>
                  <a:lnTo>
                    <a:pt x="86" y="4"/>
                  </a:lnTo>
                  <a:lnTo>
                    <a:pt x="84" y="2"/>
                  </a:lnTo>
                  <a:lnTo>
                    <a:pt x="82" y="1"/>
                  </a:lnTo>
                  <a:lnTo>
                    <a:pt x="78" y="0"/>
                  </a:lnTo>
                  <a:lnTo>
                    <a:pt x="75" y="0"/>
                  </a:lnTo>
                  <a:lnTo>
                    <a:pt x="0" y="0"/>
                  </a:lnTo>
                  <a:lnTo>
                    <a:pt x="0"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27" name="Freeform 479">
              <a:extLst>
                <a:ext uri="{FF2B5EF4-FFF2-40B4-BE49-F238E27FC236}">
                  <a16:creationId xmlns:a16="http://schemas.microsoft.com/office/drawing/2014/main" id="{DBADE0C6-806F-47B9-9C52-13B9C417A824}"/>
                </a:ext>
              </a:extLst>
            </p:cNvPr>
            <p:cNvSpPr>
              <a:spLocks/>
            </p:cNvSpPr>
            <p:nvPr/>
          </p:nvSpPr>
          <p:spPr bwMode="auto">
            <a:xfrm>
              <a:off x="3268663" y="1560513"/>
              <a:ext cx="28575" cy="33338"/>
            </a:xfrm>
            <a:custGeom>
              <a:avLst/>
              <a:gdLst>
                <a:gd name="T0" fmla="*/ 90 w 90"/>
                <a:gd name="T1" fmla="*/ 90 h 105"/>
                <a:gd name="T2" fmla="*/ 90 w 90"/>
                <a:gd name="T3" fmla="*/ 15 h 105"/>
                <a:gd name="T4" fmla="*/ 90 w 90"/>
                <a:gd name="T5" fmla="*/ 12 h 105"/>
                <a:gd name="T6" fmla="*/ 89 w 90"/>
                <a:gd name="T7" fmla="*/ 9 h 105"/>
                <a:gd name="T8" fmla="*/ 88 w 90"/>
                <a:gd name="T9" fmla="*/ 7 h 105"/>
                <a:gd name="T10" fmla="*/ 86 w 90"/>
                <a:gd name="T11" fmla="*/ 5 h 105"/>
                <a:gd name="T12" fmla="*/ 84 w 90"/>
                <a:gd name="T13" fmla="*/ 2 h 105"/>
                <a:gd name="T14" fmla="*/ 80 w 90"/>
                <a:gd name="T15" fmla="*/ 1 h 105"/>
                <a:gd name="T16" fmla="*/ 78 w 90"/>
                <a:gd name="T17" fmla="*/ 0 h 105"/>
                <a:gd name="T18" fmla="*/ 75 w 90"/>
                <a:gd name="T19" fmla="*/ 0 h 105"/>
                <a:gd name="T20" fmla="*/ 15 w 90"/>
                <a:gd name="T21" fmla="*/ 0 h 105"/>
                <a:gd name="T22" fmla="*/ 0 w 90"/>
                <a:gd name="T23" fmla="*/ 0 h 105"/>
                <a:gd name="T24" fmla="*/ 0 w 90"/>
                <a:gd name="T25" fmla="*/ 105 h 105"/>
                <a:gd name="T26" fmla="*/ 15 w 90"/>
                <a:gd name="T27" fmla="*/ 105 h 105"/>
                <a:gd name="T28" fmla="*/ 75 w 90"/>
                <a:gd name="T29" fmla="*/ 105 h 105"/>
                <a:gd name="T30" fmla="*/ 78 w 90"/>
                <a:gd name="T31" fmla="*/ 105 h 105"/>
                <a:gd name="T32" fmla="*/ 80 w 90"/>
                <a:gd name="T33" fmla="*/ 104 h 105"/>
                <a:gd name="T34" fmla="*/ 84 w 90"/>
                <a:gd name="T35" fmla="*/ 103 h 105"/>
                <a:gd name="T36" fmla="*/ 86 w 90"/>
                <a:gd name="T37" fmla="*/ 101 h 105"/>
                <a:gd name="T38" fmla="*/ 88 w 90"/>
                <a:gd name="T39" fmla="*/ 99 h 105"/>
                <a:gd name="T40" fmla="*/ 89 w 90"/>
                <a:gd name="T41" fmla="*/ 97 h 105"/>
                <a:gd name="T42" fmla="*/ 90 w 90"/>
                <a:gd name="T43" fmla="*/ 94 h 105"/>
                <a:gd name="T44" fmla="*/ 90 w 90"/>
                <a:gd name="T45" fmla="*/ 90 h 105"/>
                <a:gd name="T46" fmla="*/ 90 w 90"/>
                <a:gd name="T47" fmla="*/ 9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0" h="105">
                  <a:moveTo>
                    <a:pt x="90" y="90"/>
                  </a:moveTo>
                  <a:lnTo>
                    <a:pt x="90" y="15"/>
                  </a:lnTo>
                  <a:lnTo>
                    <a:pt x="90" y="12"/>
                  </a:lnTo>
                  <a:lnTo>
                    <a:pt x="89" y="9"/>
                  </a:lnTo>
                  <a:lnTo>
                    <a:pt x="88" y="7"/>
                  </a:lnTo>
                  <a:lnTo>
                    <a:pt x="86" y="5"/>
                  </a:lnTo>
                  <a:lnTo>
                    <a:pt x="84" y="2"/>
                  </a:lnTo>
                  <a:lnTo>
                    <a:pt x="80" y="1"/>
                  </a:lnTo>
                  <a:lnTo>
                    <a:pt x="78" y="0"/>
                  </a:lnTo>
                  <a:lnTo>
                    <a:pt x="75" y="0"/>
                  </a:lnTo>
                  <a:lnTo>
                    <a:pt x="15" y="0"/>
                  </a:lnTo>
                  <a:lnTo>
                    <a:pt x="0" y="0"/>
                  </a:lnTo>
                  <a:lnTo>
                    <a:pt x="0" y="105"/>
                  </a:lnTo>
                  <a:lnTo>
                    <a:pt x="15" y="105"/>
                  </a:lnTo>
                  <a:lnTo>
                    <a:pt x="75" y="105"/>
                  </a:lnTo>
                  <a:lnTo>
                    <a:pt x="78" y="105"/>
                  </a:lnTo>
                  <a:lnTo>
                    <a:pt x="80" y="104"/>
                  </a:lnTo>
                  <a:lnTo>
                    <a:pt x="84" y="103"/>
                  </a:lnTo>
                  <a:lnTo>
                    <a:pt x="86" y="101"/>
                  </a:lnTo>
                  <a:lnTo>
                    <a:pt x="88" y="99"/>
                  </a:lnTo>
                  <a:lnTo>
                    <a:pt x="89" y="97"/>
                  </a:lnTo>
                  <a:lnTo>
                    <a:pt x="90" y="94"/>
                  </a:lnTo>
                  <a:lnTo>
                    <a:pt x="90" y="90"/>
                  </a:lnTo>
                  <a:lnTo>
                    <a:pt x="90" y="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28" name="Freeform 480">
              <a:extLst>
                <a:ext uri="{FF2B5EF4-FFF2-40B4-BE49-F238E27FC236}">
                  <a16:creationId xmlns:a16="http://schemas.microsoft.com/office/drawing/2014/main" id="{C8E574A7-2E84-4B27-8D39-E8F428DC11A5}"/>
                </a:ext>
              </a:extLst>
            </p:cNvPr>
            <p:cNvSpPr>
              <a:spLocks/>
            </p:cNvSpPr>
            <p:nvPr/>
          </p:nvSpPr>
          <p:spPr bwMode="auto">
            <a:xfrm>
              <a:off x="3209925" y="1560513"/>
              <a:ext cx="49213" cy="33338"/>
            </a:xfrm>
            <a:custGeom>
              <a:avLst/>
              <a:gdLst>
                <a:gd name="T0" fmla="*/ 151 w 151"/>
                <a:gd name="T1" fmla="*/ 0 h 105"/>
                <a:gd name="T2" fmla="*/ 15 w 151"/>
                <a:gd name="T3" fmla="*/ 0 h 105"/>
                <a:gd name="T4" fmla="*/ 0 w 151"/>
                <a:gd name="T5" fmla="*/ 0 h 105"/>
                <a:gd name="T6" fmla="*/ 0 w 151"/>
                <a:gd name="T7" fmla="*/ 105 h 105"/>
                <a:gd name="T8" fmla="*/ 15 w 151"/>
                <a:gd name="T9" fmla="*/ 105 h 105"/>
                <a:gd name="T10" fmla="*/ 151 w 151"/>
                <a:gd name="T11" fmla="*/ 105 h 105"/>
                <a:gd name="T12" fmla="*/ 151 w 151"/>
                <a:gd name="T13" fmla="*/ 0 h 105"/>
              </a:gdLst>
              <a:ahLst/>
              <a:cxnLst>
                <a:cxn ang="0">
                  <a:pos x="T0" y="T1"/>
                </a:cxn>
                <a:cxn ang="0">
                  <a:pos x="T2" y="T3"/>
                </a:cxn>
                <a:cxn ang="0">
                  <a:pos x="T4" y="T5"/>
                </a:cxn>
                <a:cxn ang="0">
                  <a:pos x="T6" y="T7"/>
                </a:cxn>
                <a:cxn ang="0">
                  <a:pos x="T8" y="T9"/>
                </a:cxn>
                <a:cxn ang="0">
                  <a:pos x="T10" y="T11"/>
                </a:cxn>
                <a:cxn ang="0">
                  <a:pos x="T12" y="T13"/>
                </a:cxn>
              </a:cxnLst>
              <a:rect l="0" t="0" r="r" b="b"/>
              <a:pathLst>
                <a:path w="151" h="105">
                  <a:moveTo>
                    <a:pt x="151" y="0"/>
                  </a:moveTo>
                  <a:lnTo>
                    <a:pt x="15" y="0"/>
                  </a:lnTo>
                  <a:lnTo>
                    <a:pt x="0" y="0"/>
                  </a:lnTo>
                  <a:lnTo>
                    <a:pt x="0" y="105"/>
                  </a:lnTo>
                  <a:lnTo>
                    <a:pt x="15" y="105"/>
                  </a:lnTo>
                  <a:lnTo>
                    <a:pt x="151" y="105"/>
                  </a:lnTo>
                  <a:lnTo>
                    <a:pt x="15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29" name="Freeform 481">
              <a:extLst>
                <a:ext uri="{FF2B5EF4-FFF2-40B4-BE49-F238E27FC236}">
                  <a16:creationId xmlns:a16="http://schemas.microsoft.com/office/drawing/2014/main" id="{8B0D6F72-7A5D-4B7E-BC3D-3CDDA28ECDDB}"/>
                </a:ext>
              </a:extLst>
            </p:cNvPr>
            <p:cNvSpPr>
              <a:spLocks/>
            </p:cNvSpPr>
            <p:nvPr/>
          </p:nvSpPr>
          <p:spPr bwMode="auto">
            <a:xfrm>
              <a:off x="3171825" y="1560513"/>
              <a:ext cx="28575" cy="33338"/>
            </a:xfrm>
            <a:custGeom>
              <a:avLst/>
              <a:gdLst>
                <a:gd name="T0" fmla="*/ 90 w 90"/>
                <a:gd name="T1" fmla="*/ 0 h 105"/>
                <a:gd name="T2" fmla="*/ 15 w 90"/>
                <a:gd name="T3" fmla="*/ 0 h 105"/>
                <a:gd name="T4" fmla="*/ 11 w 90"/>
                <a:gd name="T5" fmla="*/ 0 h 105"/>
                <a:gd name="T6" fmla="*/ 9 w 90"/>
                <a:gd name="T7" fmla="*/ 1 h 105"/>
                <a:gd name="T8" fmla="*/ 6 w 90"/>
                <a:gd name="T9" fmla="*/ 2 h 105"/>
                <a:gd name="T10" fmla="*/ 4 w 90"/>
                <a:gd name="T11" fmla="*/ 5 h 105"/>
                <a:gd name="T12" fmla="*/ 2 w 90"/>
                <a:gd name="T13" fmla="*/ 7 h 105"/>
                <a:gd name="T14" fmla="*/ 1 w 90"/>
                <a:gd name="T15" fmla="*/ 10 h 105"/>
                <a:gd name="T16" fmla="*/ 0 w 90"/>
                <a:gd name="T17" fmla="*/ 12 h 105"/>
                <a:gd name="T18" fmla="*/ 0 w 90"/>
                <a:gd name="T19" fmla="*/ 15 h 105"/>
                <a:gd name="T20" fmla="*/ 0 w 90"/>
                <a:gd name="T21" fmla="*/ 90 h 105"/>
                <a:gd name="T22" fmla="*/ 0 w 90"/>
                <a:gd name="T23" fmla="*/ 94 h 105"/>
                <a:gd name="T24" fmla="*/ 1 w 90"/>
                <a:gd name="T25" fmla="*/ 97 h 105"/>
                <a:gd name="T26" fmla="*/ 2 w 90"/>
                <a:gd name="T27" fmla="*/ 99 h 105"/>
                <a:gd name="T28" fmla="*/ 4 w 90"/>
                <a:gd name="T29" fmla="*/ 101 h 105"/>
                <a:gd name="T30" fmla="*/ 6 w 90"/>
                <a:gd name="T31" fmla="*/ 103 h 105"/>
                <a:gd name="T32" fmla="*/ 9 w 90"/>
                <a:gd name="T33" fmla="*/ 104 h 105"/>
                <a:gd name="T34" fmla="*/ 11 w 90"/>
                <a:gd name="T35" fmla="*/ 105 h 105"/>
                <a:gd name="T36" fmla="*/ 15 w 90"/>
                <a:gd name="T37" fmla="*/ 105 h 105"/>
                <a:gd name="T38" fmla="*/ 90 w 90"/>
                <a:gd name="T39" fmla="*/ 105 h 105"/>
                <a:gd name="T40" fmla="*/ 90 w 90"/>
                <a:gd name="T41"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0" h="105">
                  <a:moveTo>
                    <a:pt x="90" y="0"/>
                  </a:moveTo>
                  <a:lnTo>
                    <a:pt x="15" y="0"/>
                  </a:lnTo>
                  <a:lnTo>
                    <a:pt x="11" y="0"/>
                  </a:lnTo>
                  <a:lnTo>
                    <a:pt x="9" y="1"/>
                  </a:lnTo>
                  <a:lnTo>
                    <a:pt x="6" y="2"/>
                  </a:lnTo>
                  <a:lnTo>
                    <a:pt x="4" y="5"/>
                  </a:lnTo>
                  <a:lnTo>
                    <a:pt x="2" y="7"/>
                  </a:lnTo>
                  <a:lnTo>
                    <a:pt x="1" y="10"/>
                  </a:lnTo>
                  <a:lnTo>
                    <a:pt x="0" y="12"/>
                  </a:lnTo>
                  <a:lnTo>
                    <a:pt x="0" y="15"/>
                  </a:lnTo>
                  <a:lnTo>
                    <a:pt x="0" y="90"/>
                  </a:lnTo>
                  <a:lnTo>
                    <a:pt x="0" y="94"/>
                  </a:lnTo>
                  <a:lnTo>
                    <a:pt x="1" y="97"/>
                  </a:lnTo>
                  <a:lnTo>
                    <a:pt x="2" y="99"/>
                  </a:lnTo>
                  <a:lnTo>
                    <a:pt x="4" y="101"/>
                  </a:lnTo>
                  <a:lnTo>
                    <a:pt x="6" y="103"/>
                  </a:lnTo>
                  <a:lnTo>
                    <a:pt x="9" y="104"/>
                  </a:lnTo>
                  <a:lnTo>
                    <a:pt x="11" y="105"/>
                  </a:lnTo>
                  <a:lnTo>
                    <a:pt x="15" y="105"/>
                  </a:lnTo>
                  <a:lnTo>
                    <a:pt x="90" y="105"/>
                  </a:lnTo>
                  <a:lnTo>
                    <a:pt x="9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30" name="Freeform 482">
              <a:extLst>
                <a:ext uri="{FF2B5EF4-FFF2-40B4-BE49-F238E27FC236}">
                  <a16:creationId xmlns:a16="http://schemas.microsoft.com/office/drawing/2014/main" id="{A018FEA5-42F8-45D6-903D-DEDCEE104CF3}"/>
                </a:ext>
              </a:extLst>
            </p:cNvPr>
            <p:cNvSpPr>
              <a:spLocks/>
            </p:cNvSpPr>
            <p:nvPr/>
          </p:nvSpPr>
          <p:spPr bwMode="auto">
            <a:xfrm>
              <a:off x="3209925" y="1484313"/>
              <a:ext cx="49213" cy="33338"/>
            </a:xfrm>
            <a:custGeom>
              <a:avLst/>
              <a:gdLst>
                <a:gd name="T0" fmla="*/ 151 w 151"/>
                <a:gd name="T1" fmla="*/ 106 h 106"/>
                <a:gd name="T2" fmla="*/ 151 w 151"/>
                <a:gd name="T3" fmla="*/ 0 h 106"/>
                <a:gd name="T4" fmla="*/ 45 w 151"/>
                <a:gd name="T5" fmla="*/ 0 h 106"/>
                <a:gd name="T6" fmla="*/ 0 w 151"/>
                <a:gd name="T7" fmla="*/ 0 h 106"/>
                <a:gd name="T8" fmla="*/ 0 w 151"/>
                <a:gd name="T9" fmla="*/ 106 h 106"/>
                <a:gd name="T10" fmla="*/ 15 w 151"/>
                <a:gd name="T11" fmla="*/ 106 h 106"/>
                <a:gd name="T12" fmla="*/ 151 w 151"/>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151" h="106">
                  <a:moveTo>
                    <a:pt x="151" y="106"/>
                  </a:moveTo>
                  <a:lnTo>
                    <a:pt x="151" y="0"/>
                  </a:lnTo>
                  <a:lnTo>
                    <a:pt x="45" y="0"/>
                  </a:lnTo>
                  <a:lnTo>
                    <a:pt x="0" y="0"/>
                  </a:lnTo>
                  <a:lnTo>
                    <a:pt x="0" y="106"/>
                  </a:lnTo>
                  <a:lnTo>
                    <a:pt x="15" y="106"/>
                  </a:lnTo>
                  <a:lnTo>
                    <a:pt x="151" y="10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31" name="Freeform 483">
              <a:extLst>
                <a:ext uri="{FF2B5EF4-FFF2-40B4-BE49-F238E27FC236}">
                  <a16:creationId xmlns:a16="http://schemas.microsoft.com/office/drawing/2014/main" id="{9420C61C-BD63-442B-856D-C607C2060E72}"/>
                </a:ext>
              </a:extLst>
            </p:cNvPr>
            <p:cNvSpPr>
              <a:spLocks/>
            </p:cNvSpPr>
            <p:nvPr/>
          </p:nvSpPr>
          <p:spPr bwMode="auto">
            <a:xfrm>
              <a:off x="3268663" y="1484313"/>
              <a:ext cx="28575" cy="33338"/>
            </a:xfrm>
            <a:custGeom>
              <a:avLst/>
              <a:gdLst>
                <a:gd name="T0" fmla="*/ 75 w 90"/>
                <a:gd name="T1" fmla="*/ 106 h 106"/>
                <a:gd name="T2" fmla="*/ 78 w 90"/>
                <a:gd name="T3" fmla="*/ 105 h 106"/>
                <a:gd name="T4" fmla="*/ 80 w 90"/>
                <a:gd name="T5" fmla="*/ 104 h 106"/>
                <a:gd name="T6" fmla="*/ 84 w 90"/>
                <a:gd name="T7" fmla="*/ 103 h 106"/>
                <a:gd name="T8" fmla="*/ 86 w 90"/>
                <a:gd name="T9" fmla="*/ 101 h 106"/>
                <a:gd name="T10" fmla="*/ 88 w 90"/>
                <a:gd name="T11" fmla="*/ 99 h 106"/>
                <a:gd name="T12" fmla="*/ 89 w 90"/>
                <a:gd name="T13" fmla="*/ 96 h 106"/>
                <a:gd name="T14" fmla="*/ 90 w 90"/>
                <a:gd name="T15" fmla="*/ 93 h 106"/>
                <a:gd name="T16" fmla="*/ 90 w 90"/>
                <a:gd name="T17" fmla="*/ 91 h 106"/>
                <a:gd name="T18" fmla="*/ 90 w 90"/>
                <a:gd name="T19" fmla="*/ 15 h 106"/>
                <a:gd name="T20" fmla="*/ 90 w 90"/>
                <a:gd name="T21" fmla="*/ 13 h 106"/>
                <a:gd name="T22" fmla="*/ 89 w 90"/>
                <a:gd name="T23" fmla="*/ 10 h 106"/>
                <a:gd name="T24" fmla="*/ 88 w 90"/>
                <a:gd name="T25" fmla="*/ 7 h 106"/>
                <a:gd name="T26" fmla="*/ 86 w 90"/>
                <a:gd name="T27" fmla="*/ 4 h 106"/>
                <a:gd name="T28" fmla="*/ 84 w 90"/>
                <a:gd name="T29" fmla="*/ 3 h 106"/>
                <a:gd name="T30" fmla="*/ 80 w 90"/>
                <a:gd name="T31" fmla="*/ 1 h 106"/>
                <a:gd name="T32" fmla="*/ 78 w 90"/>
                <a:gd name="T33" fmla="*/ 1 h 106"/>
                <a:gd name="T34" fmla="*/ 75 w 90"/>
                <a:gd name="T35" fmla="*/ 0 h 106"/>
                <a:gd name="T36" fmla="*/ 45 w 90"/>
                <a:gd name="T37" fmla="*/ 0 h 106"/>
                <a:gd name="T38" fmla="*/ 0 w 90"/>
                <a:gd name="T39" fmla="*/ 0 h 106"/>
                <a:gd name="T40" fmla="*/ 0 w 90"/>
                <a:gd name="T41" fmla="*/ 106 h 106"/>
                <a:gd name="T42" fmla="*/ 15 w 90"/>
                <a:gd name="T43" fmla="*/ 106 h 106"/>
                <a:gd name="T44" fmla="*/ 75 w 90"/>
                <a:gd name="T45" fmla="*/ 10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0" h="106">
                  <a:moveTo>
                    <a:pt x="75" y="106"/>
                  </a:moveTo>
                  <a:lnTo>
                    <a:pt x="78" y="105"/>
                  </a:lnTo>
                  <a:lnTo>
                    <a:pt x="80" y="104"/>
                  </a:lnTo>
                  <a:lnTo>
                    <a:pt x="84" y="103"/>
                  </a:lnTo>
                  <a:lnTo>
                    <a:pt x="86" y="101"/>
                  </a:lnTo>
                  <a:lnTo>
                    <a:pt x="88" y="99"/>
                  </a:lnTo>
                  <a:lnTo>
                    <a:pt x="89" y="96"/>
                  </a:lnTo>
                  <a:lnTo>
                    <a:pt x="90" y="93"/>
                  </a:lnTo>
                  <a:lnTo>
                    <a:pt x="90" y="91"/>
                  </a:lnTo>
                  <a:lnTo>
                    <a:pt x="90" y="15"/>
                  </a:lnTo>
                  <a:lnTo>
                    <a:pt x="90" y="13"/>
                  </a:lnTo>
                  <a:lnTo>
                    <a:pt x="89" y="10"/>
                  </a:lnTo>
                  <a:lnTo>
                    <a:pt x="88" y="7"/>
                  </a:lnTo>
                  <a:lnTo>
                    <a:pt x="86" y="4"/>
                  </a:lnTo>
                  <a:lnTo>
                    <a:pt x="84" y="3"/>
                  </a:lnTo>
                  <a:lnTo>
                    <a:pt x="80" y="1"/>
                  </a:lnTo>
                  <a:lnTo>
                    <a:pt x="78" y="1"/>
                  </a:lnTo>
                  <a:lnTo>
                    <a:pt x="75" y="0"/>
                  </a:lnTo>
                  <a:lnTo>
                    <a:pt x="45" y="0"/>
                  </a:lnTo>
                  <a:lnTo>
                    <a:pt x="0" y="0"/>
                  </a:lnTo>
                  <a:lnTo>
                    <a:pt x="0" y="106"/>
                  </a:lnTo>
                  <a:lnTo>
                    <a:pt x="15" y="106"/>
                  </a:lnTo>
                  <a:lnTo>
                    <a:pt x="75" y="10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32" name="Freeform 484">
              <a:extLst>
                <a:ext uri="{FF2B5EF4-FFF2-40B4-BE49-F238E27FC236}">
                  <a16:creationId xmlns:a16="http://schemas.microsoft.com/office/drawing/2014/main" id="{71355AF3-97FA-44F4-8CED-39EABD799716}"/>
                </a:ext>
              </a:extLst>
            </p:cNvPr>
            <p:cNvSpPr>
              <a:spLocks/>
            </p:cNvSpPr>
            <p:nvPr/>
          </p:nvSpPr>
          <p:spPr bwMode="auto">
            <a:xfrm>
              <a:off x="3171825" y="1484313"/>
              <a:ext cx="28575" cy="33338"/>
            </a:xfrm>
            <a:custGeom>
              <a:avLst/>
              <a:gdLst>
                <a:gd name="T0" fmla="*/ 15 w 90"/>
                <a:gd name="T1" fmla="*/ 106 h 106"/>
                <a:gd name="T2" fmla="*/ 90 w 90"/>
                <a:gd name="T3" fmla="*/ 106 h 106"/>
                <a:gd name="T4" fmla="*/ 90 w 90"/>
                <a:gd name="T5" fmla="*/ 0 h 106"/>
                <a:gd name="T6" fmla="*/ 15 w 90"/>
                <a:gd name="T7" fmla="*/ 0 h 106"/>
                <a:gd name="T8" fmla="*/ 11 w 90"/>
                <a:gd name="T9" fmla="*/ 1 h 106"/>
                <a:gd name="T10" fmla="*/ 9 w 90"/>
                <a:gd name="T11" fmla="*/ 1 h 106"/>
                <a:gd name="T12" fmla="*/ 6 w 90"/>
                <a:gd name="T13" fmla="*/ 3 h 106"/>
                <a:gd name="T14" fmla="*/ 4 w 90"/>
                <a:gd name="T15" fmla="*/ 4 h 106"/>
                <a:gd name="T16" fmla="*/ 2 w 90"/>
                <a:gd name="T17" fmla="*/ 7 h 106"/>
                <a:gd name="T18" fmla="*/ 1 w 90"/>
                <a:gd name="T19" fmla="*/ 10 h 106"/>
                <a:gd name="T20" fmla="*/ 0 w 90"/>
                <a:gd name="T21" fmla="*/ 13 h 106"/>
                <a:gd name="T22" fmla="*/ 0 w 90"/>
                <a:gd name="T23" fmla="*/ 15 h 106"/>
                <a:gd name="T24" fmla="*/ 0 w 90"/>
                <a:gd name="T25" fmla="*/ 90 h 106"/>
                <a:gd name="T26" fmla="*/ 0 w 90"/>
                <a:gd name="T27" fmla="*/ 93 h 106"/>
                <a:gd name="T28" fmla="*/ 1 w 90"/>
                <a:gd name="T29" fmla="*/ 96 h 106"/>
                <a:gd name="T30" fmla="*/ 2 w 90"/>
                <a:gd name="T31" fmla="*/ 99 h 106"/>
                <a:gd name="T32" fmla="*/ 4 w 90"/>
                <a:gd name="T33" fmla="*/ 101 h 106"/>
                <a:gd name="T34" fmla="*/ 6 w 90"/>
                <a:gd name="T35" fmla="*/ 103 h 106"/>
                <a:gd name="T36" fmla="*/ 9 w 90"/>
                <a:gd name="T37" fmla="*/ 104 h 106"/>
                <a:gd name="T38" fmla="*/ 11 w 90"/>
                <a:gd name="T39" fmla="*/ 105 h 106"/>
                <a:gd name="T40" fmla="*/ 15 w 90"/>
                <a:gd name="T41" fmla="*/ 10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0" h="106">
                  <a:moveTo>
                    <a:pt x="15" y="106"/>
                  </a:moveTo>
                  <a:lnTo>
                    <a:pt x="90" y="106"/>
                  </a:lnTo>
                  <a:lnTo>
                    <a:pt x="90" y="0"/>
                  </a:lnTo>
                  <a:lnTo>
                    <a:pt x="15" y="0"/>
                  </a:lnTo>
                  <a:lnTo>
                    <a:pt x="11" y="1"/>
                  </a:lnTo>
                  <a:lnTo>
                    <a:pt x="9" y="1"/>
                  </a:lnTo>
                  <a:lnTo>
                    <a:pt x="6" y="3"/>
                  </a:lnTo>
                  <a:lnTo>
                    <a:pt x="4" y="4"/>
                  </a:lnTo>
                  <a:lnTo>
                    <a:pt x="2" y="7"/>
                  </a:lnTo>
                  <a:lnTo>
                    <a:pt x="1" y="10"/>
                  </a:lnTo>
                  <a:lnTo>
                    <a:pt x="0" y="13"/>
                  </a:lnTo>
                  <a:lnTo>
                    <a:pt x="0" y="15"/>
                  </a:lnTo>
                  <a:lnTo>
                    <a:pt x="0" y="90"/>
                  </a:lnTo>
                  <a:lnTo>
                    <a:pt x="0" y="93"/>
                  </a:lnTo>
                  <a:lnTo>
                    <a:pt x="1" y="96"/>
                  </a:lnTo>
                  <a:lnTo>
                    <a:pt x="2" y="99"/>
                  </a:lnTo>
                  <a:lnTo>
                    <a:pt x="4" y="101"/>
                  </a:lnTo>
                  <a:lnTo>
                    <a:pt x="6" y="103"/>
                  </a:lnTo>
                  <a:lnTo>
                    <a:pt x="9" y="104"/>
                  </a:lnTo>
                  <a:lnTo>
                    <a:pt x="11" y="105"/>
                  </a:lnTo>
                  <a:lnTo>
                    <a:pt x="15" y="10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33" name="Freeform 485">
              <a:extLst>
                <a:ext uri="{FF2B5EF4-FFF2-40B4-BE49-F238E27FC236}">
                  <a16:creationId xmlns:a16="http://schemas.microsoft.com/office/drawing/2014/main" id="{1D1D6786-F147-423B-8681-E0DF2232874B}"/>
                </a:ext>
              </a:extLst>
            </p:cNvPr>
            <p:cNvSpPr>
              <a:spLocks/>
            </p:cNvSpPr>
            <p:nvPr/>
          </p:nvSpPr>
          <p:spPr bwMode="auto">
            <a:xfrm>
              <a:off x="3278188" y="1368425"/>
              <a:ext cx="28575" cy="34925"/>
            </a:xfrm>
            <a:custGeom>
              <a:avLst/>
              <a:gdLst>
                <a:gd name="T0" fmla="*/ 90 w 90"/>
                <a:gd name="T1" fmla="*/ 92 h 107"/>
                <a:gd name="T2" fmla="*/ 90 w 90"/>
                <a:gd name="T3" fmla="*/ 15 h 107"/>
                <a:gd name="T4" fmla="*/ 90 w 90"/>
                <a:gd name="T5" fmla="*/ 13 h 107"/>
                <a:gd name="T6" fmla="*/ 89 w 90"/>
                <a:gd name="T7" fmla="*/ 10 h 107"/>
                <a:gd name="T8" fmla="*/ 88 w 90"/>
                <a:gd name="T9" fmla="*/ 8 h 107"/>
                <a:gd name="T10" fmla="*/ 86 w 90"/>
                <a:gd name="T11" fmla="*/ 6 h 107"/>
                <a:gd name="T12" fmla="*/ 84 w 90"/>
                <a:gd name="T13" fmla="*/ 4 h 107"/>
                <a:gd name="T14" fmla="*/ 80 w 90"/>
                <a:gd name="T15" fmla="*/ 3 h 107"/>
                <a:gd name="T16" fmla="*/ 78 w 90"/>
                <a:gd name="T17" fmla="*/ 2 h 107"/>
                <a:gd name="T18" fmla="*/ 75 w 90"/>
                <a:gd name="T19" fmla="*/ 2 h 107"/>
                <a:gd name="T20" fmla="*/ 0 w 90"/>
                <a:gd name="T21" fmla="*/ 0 h 107"/>
                <a:gd name="T22" fmla="*/ 0 w 90"/>
                <a:gd name="T23" fmla="*/ 107 h 107"/>
                <a:gd name="T24" fmla="*/ 75 w 90"/>
                <a:gd name="T25" fmla="*/ 107 h 107"/>
                <a:gd name="T26" fmla="*/ 78 w 90"/>
                <a:gd name="T27" fmla="*/ 106 h 107"/>
                <a:gd name="T28" fmla="*/ 80 w 90"/>
                <a:gd name="T29" fmla="*/ 106 h 107"/>
                <a:gd name="T30" fmla="*/ 84 w 90"/>
                <a:gd name="T31" fmla="*/ 103 h 107"/>
                <a:gd name="T32" fmla="*/ 86 w 90"/>
                <a:gd name="T33" fmla="*/ 102 h 107"/>
                <a:gd name="T34" fmla="*/ 88 w 90"/>
                <a:gd name="T35" fmla="*/ 100 h 107"/>
                <a:gd name="T36" fmla="*/ 89 w 90"/>
                <a:gd name="T37" fmla="*/ 97 h 107"/>
                <a:gd name="T38" fmla="*/ 90 w 90"/>
                <a:gd name="T39" fmla="*/ 95 h 107"/>
                <a:gd name="T40" fmla="*/ 90 w 90"/>
                <a:gd name="T41" fmla="*/ 92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0" h="107">
                  <a:moveTo>
                    <a:pt x="90" y="92"/>
                  </a:moveTo>
                  <a:lnTo>
                    <a:pt x="90" y="15"/>
                  </a:lnTo>
                  <a:lnTo>
                    <a:pt x="90" y="13"/>
                  </a:lnTo>
                  <a:lnTo>
                    <a:pt x="89" y="10"/>
                  </a:lnTo>
                  <a:lnTo>
                    <a:pt x="88" y="8"/>
                  </a:lnTo>
                  <a:lnTo>
                    <a:pt x="86" y="6"/>
                  </a:lnTo>
                  <a:lnTo>
                    <a:pt x="84" y="4"/>
                  </a:lnTo>
                  <a:lnTo>
                    <a:pt x="80" y="3"/>
                  </a:lnTo>
                  <a:lnTo>
                    <a:pt x="78" y="2"/>
                  </a:lnTo>
                  <a:lnTo>
                    <a:pt x="75" y="2"/>
                  </a:lnTo>
                  <a:lnTo>
                    <a:pt x="0" y="0"/>
                  </a:lnTo>
                  <a:lnTo>
                    <a:pt x="0" y="107"/>
                  </a:lnTo>
                  <a:lnTo>
                    <a:pt x="75" y="107"/>
                  </a:lnTo>
                  <a:lnTo>
                    <a:pt x="78" y="106"/>
                  </a:lnTo>
                  <a:lnTo>
                    <a:pt x="80" y="106"/>
                  </a:lnTo>
                  <a:lnTo>
                    <a:pt x="84" y="103"/>
                  </a:lnTo>
                  <a:lnTo>
                    <a:pt x="86" y="102"/>
                  </a:lnTo>
                  <a:lnTo>
                    <a:pt x="88" y="100"/>
                  </a:lnTo>
                  <a:lnTo>
                    <a:pt x="89" y="97"/>
                  </a:lnTo>
                  <a:lnTo>
                    <a:pt x="90" y="95"/>
                  </a:lnTo>
                  <a:lnTo>
                    <a:pt x="90" y="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34" name="Freeform 486">
              <a:extLst>
                <a:ext uri="{FF2B5EF4-FFF2-40B4-BE49-F238E27FC236}">
                  <a16:creationId xmlns:a16="http://schemas.microsoft.com/office/drawing/2014/main" id="{7EF27FE8-5FBD-4924-9F78-02B9C47D56D2}"/>
                </a:ext>
              </a:extLst>
            </p:cNvPr>
            <p:cNvSpPr>
              <a:spLocks/>
            </p:cNvSpPr>
            <p:nvPr/>
          </p:nvSpPr>
          <p:spPr bwMode="auto">
            <a:xfrm>
              <a:off x="3181350" y="1368425"/>
              <a:ext cx="28575" cy="34925"/>
            </a:xfrm>
            <a:custGeom>
              <a:avLst/>
              <a:gdLst>
                <a:gd name="T0" fmla="*/ 15 w 90"/>
                <a:gd name="T1" fmla="*/ 107 h 107"/>
                <a:gd name="T2" fmla="*/ 90 w 90"/>
                <a:gd name="T3" fmla="*/ 107 h 107"/>
                <a:gd name="T4" fmla="*/ 90 w 90"/>
                <a:gd name="T5" fmla="*/ 0 h 107"/>
                <a:gd name="T6" fmla="*/ 15 w 90"/>
                <a:gd name="T7" fmla="*/ 0 h 107"/>
                <a:gd name="T8" fmla="*/ 11 w 90"/>
                <a:gd name="T9" fmla="*/ 2 h 107"/>
                <a:gd name="T10" fmla="*/ 9 w 90"/>
                <a:gd name="T11" fmla="*/ 3 h 107"/>
                <a:gd name="T12" fmla="*/ 6 w 90"/>
                <a:gd name="T13" fmla="*/ 4 h 107"/>
                <a:gd name="T14" fmla="*/ 4 w 90"/>
                <a:gd name="T15" fmla="*/ 6 h 107"/>
                <a:gd name="T16" fmla="*/ 3 w 90"/>
                <a:gd name="T17" fmla="*/ 8 h 107"/>
                <a:gd name="T18" fmla="*/ 1 w 90"/>
                <a:gd name="T19" fmla="*/ 10 h 107"/>
                <a:gd name="T20" fmla="*/ 0 w 90"/>
                <a:gd name="T21" fmla="*/ 13 h 107"/>
                <a:gd name="T22" fmla="*/ 0 w 90"/>
                <a:gd name="T23" fmla="*/ 17 h 107"/>
                <a:gd name="T24" fmla="*/ 0 w 90"/>
                <a:gd name="T25" fmla="*/ 92 h 107"/>
                <a:gd name="T26" fmla="*/ 0 w 90"/>
                <a:gd name="T27" fmla="*/ 95 h 107"/>
                <a:gd name="T28" fmla="*/ 1 w 90"/>
                <a:gd name="T29" fmla="*/ 97 h 107"/>
                <a:gd name="T30" fmla="*/ 3 w 90"/>
                <a:gd name="T31" fmla="*/ 100 h 107"/>
                <a:gd name="T32" fmla="*/ 4 w 90"/>
                <a:gd name="T33" fmla="*/ 102 h 107"/>
                <a:gd name="T34" fmla="*/ 6 w 90"/>
                <a:gd name="T35" fmla="*/ 103 h 107"/>
                <a:gd name="T36" fmla="*/ 9 w 90"/>
                <a:gd name="T37" fmla="*/ 106 h 107"/>
                <a:gd name="T38" fmla="*/ 11 w 90"/>
                <a:gd name="T39" fmla="*/ 106 h 107"/>
                <a:gd name="T40" fmla="*/ 15 w 90"/>
                <a:gd name="T41"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0" h="107">
                  <a:moveTo>
                    <a:pt x="15" y="107"/>
                  </a:moveTo>
                  <a:lnTo>
                    <a:pt x="90" y="107"/>
                  </a:lnTo>
                  <a:lnTo>
                    <a:pt x="90" y="0"/>
                  </a:lnTo>
                  <a:lnTo>
                    <a:pt x="15" y="0"/>
                  </a:lnTo>
                  <a:lnTo>
                    <a:pt x="11" y="2"/>
                  </a:lnTo>
                  <a:lnTo>
                    <a:pt x="9" y="3"/>
                  </a:lnTo>
                  <a:lnTo>
                    <a:pt x="6" y="4"/>
                  </a:lnTo>
                  <a:lnTo>
                    <a:pt x="4" y="6"/>
                  </a:lnTo>
                  <a:lnTo>
                    <a:pt x="3" y="8"/>
                  </a:lnTo>
                  <a:lnTo>
                    <a:pt x="1" y="10"/>
                  </a:lnTo>
                  <a:lnTo>
                    <a:pt x="0" y="13"/>
                  </a:lnTo>
                  <a:lnTo>
                    <a:pt x="0" y="17"/>
                  </a:lnTo>
                  <a:lnTo>
                    <a:pt x="0" y="92"/>
                  </a:lnTo>
                  <a:lnTo>
                    <a:pt x="0" y="95"/>
                  </a:lnTo>
                  <a:lnTo>
                    <a:pt x="1" y="97"/>
                  </a:lnTo>
                  <a:lnTo>
                    <a:pt x="3" y="100"/>
                  </a:lnTo>
                  <a:lnTo>
                    <a:pt x="4" y="102"/>
                  </a:lnTo>
                  <a:lnTo>
                    <a:pt x="6" y="103"/>
                  </a:lnTo>
                  <a:lnTo>
                    <a:pt x="9" y="106"/>
                  </a:lnTo>
                  <a:lnTo>
                    <a:pt x="11" y="106"/>
                  </a:lnTo>
                  <a:lnTo>
                    <a:pt x="15" y="1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35" name="Freeform 487">
              <a:extLst>
                <a:ext uri="{FF2B5EF4-FFF2-40B4-BE49-F238E27FC236}">
                  <a16:creationId xmlns:a16="http://schemas.microsoft.com/office/drawing/2014/main" id="{CF46FD9E-E244-467B-8525-9D7D4A9D1B80}"/>
                </a:ext>
              </a:extLst>
            </p:cNvPr>
            <p:cNvSpPr>
              <a:spLocks/>
            </p:cNvSpPr>
            <p:nvPr/>
          </p:nvSpPr>
          <p:spPr bwMode="auto">
            <a:xfrm>
              <a:off x="3219450" y="1368425"/>
              <a:ext cx="49213" cy="34925"/>
            </a:xfrm>
            <a:custGeom>
              <a:avLst/>
              <a:gdLst>
                <a:gd name="T0" fmla="*/ 151 w 151"/>
                <a:gd name="T1" fmla="*/ 107 h 107"/>
                <a:gd name="T2" fmla="*/ 151 w 151"/>
                <a:gd name="T3" fmla="*/ 0 h 107"/>
                <a:gd name="T4" fmla="*/ 0 w 151"/>
                <a:gd name="T5" fmla="*/ 0 h 107"/>
                <a:gd name="T6" fmla="*/ 0 w 151"/>
                <a:gd name="T7" fmla="*/ 107 h 107"/>
                <a:gd name="T8" fmla="*/ 76 w 151"/>
                <a:gd name="T9" fmla="*/ 107 h 107"/>
                <a:gd name="T10" fmla="*/ 151 w 151"/>
                <a:gd name="T11" fmla="*/ 107 h 107"/>
              </a:gdLst>
              <a:ahLst/>
              <a:cxnLst>
                <a:cxn ang="0">
                  <a:pos x="T0" y="T1"/>
                </a:cxn>
                <a:cxn ang="0">
                  <a:pos x="T2" y="T3"/>
                </a:cxn>
                <a:cxn ang="0">
                  <a:pos x="T4" y="T5"/>
                </a:cxn>
                <a:cxn ang="0">
                  <a:pos x="T6" y="T7"/>
                </a:cxn>
                <a:cxn ang="0">
                  <a:pos x="T8" y="T9"/>
                </a:cxn>
                <a:cxn ang="0">
                  <a:pos x="T10" y="T11"/>
                </a:cxn>
              </a:cxnLst>
              <a:rect l="0" t="0" r="r" b="b"/>
              <a:pathLst>
                <a:path w="151" h="107">
                  <a:moveTo>
                    <a:pt x="151" y="107"/>
                  </a:moveTo>
                  <a:lnTo>
                    <a:pt x="151" y="0"/>
                  </a:lnTo>
                  <a:lnTo>
                    <a:pt x="0" y="0"/>
                  </a:lnTo>
                  <a:lnTo>
                    <a:pt x="0" y="107"/>
                  </a:lnTo>
                  <a:lnTo>
                    <a:pt x="76" y="107"/>
                  </a:lnTo>
                  <a:lnTo>
                    <a:pt x="151" y="1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36" name="Freeform 488">
              <a:extLst>
                <a:ext uri="{FF2B5EF4-FFF2-40B4-BE49-F238E27FC236}">
                  <a16:creationId xmlns:a16="http://schemas.microsoft.com/office/drawing/2014/main" id="{88D57E34-34BA-47A7-98D6-DB982DAFEA35}"/>
                </a:ext>
              </a:extLst>
            </p:cNvPr>
            <p:cNvSpPr>
              <a:spLocks/>
            </p:cNvSpPr>
            <p:nvPr/>
          </p:nvSpPr>
          <p:spPr bwMode="auto">
            <a:xfrm>
              <a:off x="3411538" y="1598613"/>
              <a:ext cx="28575" cy="33338"/>
            </a:xfrm>
            <a:custGeom>
              <a:avLst/>
              <a:gdLst>
                <a:gd name="T0" fmla="*/ 75 w 91"/>
                <a:gd name="T1" fmla="*/ 0 h 106"/>
                <a:gd name="T2" fmla="*/ 45 w 91"/>
                <a:gd name="T3" fmla="*/ 0 h 106"/>
                <a:gd name="T4" fmla="*/ 0 w 91"/>
                <a:gd name="T5" fmla="*/ 0 h 106"/>
                <a:gd name="T6" fmla="*/ 0 w 91"/>
                <a:gd name="T7" fmla="*/ 106 h 106"/>
                <a:gd name="T8" fmla="*/ 75 w 91"/>
                <a:gd name="T9" fmla="*/ 106 h 106"/>
                <a:gd name="T10" fmla="*/ 79 w 91"/>
                <a:gd name="T11" fmla="*/ 106 h 106"/>
                <a:gd name="T12" fmla="*/ 81 w 91"/>
                <a:gd name="T13" fmla="*/ 104 h 106"/>
                <a:gd name="T14" fmla="*/ 84 w 91"/>
                <a:gd name="T15" fmla="*/ 103 h 106"/>
                <a:gd name="T16" fmla="*/ 86 w 91"/>
                <a:gd name="T17" fmla="*/ 101 h 106"/>
                <a:gd name="T18" fmla="*/ 88 w 91"/>
                <a:gd name="T19" fmla="*/ 99 h 106"/>
                <a:gd name="T20" fmla="*/ 89 w 91"/>
                <a:gd name="T21" fmla="*/ 97 h 106"/>
                <a:gd name="T22" fmla="*/ 91 w 91"/>
                <a:gd name="T23" fmla="*/ 94 h 106"/>
                <a:gd name="T24" fmla="*/ 91 w 91"/>
                <a:gd name="T25" fmla="*/ 91 h 106"/>
                <a:gd name="T26" fmla="*/ 91 w 91"/>
                <a:gd name="T27" fmla="*/ 15 h 106"/>
                <a:gd name="T28" fmla="*/ 91 w 91"/>
                <a:gd name="T29" fmla="*/ 12 h 106"/>
                <a:gd name="T30" fmla="*/ 89 w 91"/>
                <a:gd name="T31" fmla="*/ 10 h 106"/>
                <a:gd name="T32" fmla="*/ 88 w 91"/>
                <a:gd name="T33" fmla="*/ 7 h 106"/>
                <a:gd name="T34" fmla="*/ 86 w 91"/>
                <a:gd name="T35" fmla="*/ 5 h 106"/>
                <a:gd name="T36" fmla="*/ 84 w 91"/>
                <a:gd name="T37" fmla="*/ 4 h 106"/>
                <a:gd name="T38" fmla="*/ 81 w 91"/>
                <a:gd name="T39" fmla="*/ 2 h 106"/>
                <a:gd name="T40" fmla="*/ 79 w 91"/>
                <a:gd name="T41" fmla="*/ 2 h 106"/>
                <a:gd name="T42" fmla="*/ 75 w 91"/>
                <a:gd name="T43" fmla="*/ 0 h 106"/>
                <a:gd name="T44" fmla="*/ 75 w 91"/>
                <a:gd name="T45"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1" h="106">
                  <a:moveTo>
                    <a:pt x="75" y="0"/>
                  </a:moveTo>
                  <a:lnTo>
                    <a:pt x="45" y="0"/>
                  </a:lnTo>
                  <a:lnTo>
                    <a:pt x="0" y="0"/>
                  </a:lnTo>
                  <a:lnTo>
                    <a:pt x="0" y="106"/>
                  </a:lnTo>
                  <a:lnTo>
                    <a:pt x="75" y="106"/>
                  </a:lnTo>
                  <a:lnTo>
                    <a:pt x="79" y="106"/>
                  </a:lnTo>
                  <a:lnTo>
                    <a:pt x="81" y="104"/>
                  </a:lnTo>
                  <a:lnTo>
                    <a:pt x="84" y="103"/>
                  </a:lnTo>
                  <a:lnTo>
                    <a:pt x="86" y="101"/>
                  </a:lnTo>
                  <a:lnTo>
                    <a:pt x="88" y="99"/>
                  </a:lnTo>
                  <a:lnTo>
                    <a:pt x="89" y="97"/>
                  </a:lnTo>
                  <a:lnTo>
                    <a:pt x="91" y="94"/>
                  </a:lnTo>
                  <a:lnTo>
                    <a:pt x="91" y="91"/>
                  </a:lnTo>
                  <a:lnTo>
                    <a:pt x="91" y="15"/>
                  </a:lnTo>
                  <a:lnTo>
                    <a:pt x="91" y="12"/>
                  </a:lnTo>
                  <a:lnTo>
                    <a:pt x="89" y="10"/>
                  </a:lnTo>
                  <a:lnTo>
                    <a:pt x="88" y="7"/>
                  </a:lnTo>
                  <a:lnTo>
                    <a:pt x="86" y="5"/>
                  </a:lnTo>
                  <a:lnTo>
                    <a:pt x="84" y="4"/>
                  </a:lnTo>
                  <a:lnTo>
                    <a:pt x="81" y="2"/>
                  </a:lnTo>
                  <a:lnTo>
                    <a:pt x="79" y="2"/>
                  </a:lnTo>
                  <a:lnTo>
                    <a:pt x="75" y="0"/>
                  </a:lnTo>
                  <a:lnTo>
                    <a:pt x="7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37" name="Freeform 489">
              <a:extLst>
                <a:ext uri="{FF2B5EF4-FFF2-40B4-BE49-F238E27FC236}">
                  <a16:creationId xmlns:a16="http://schemas.microsoft.com/office/drawing/2014/main" id="{F30E7BFE-901E-4881-9F33-4F3776C879FD}"/>
                </a:ext>
              </a:extLst>
            </p:cNvPr>
            <p:cNvSpPr>
              <a:spLocks/>
            </p:cNvSpPr>
            <p:nvPr/>
          </p:nvSpPr>
          <p:spPr bwMode="auto">
            <a:xfrm>
              <a:off x="3316288" y="1598613"/>
              <a:ext cx="28575" cy="33338"/>
            </a:xfrm>
            <a:custGeom>
              <a:avLst/>
              <a:gdLst>
                <a:gd name="T0" fmla="*/ 0 w 90"/>
                <a:gd name="T1" fmla="*/ 15 h 106"/>
                <a:gd name="T2" fmla="*/ 0 w 90"/>
                <a:gd name="T3" fmla="*/ 91 h 106"/>
                <a:gd name="T4" fmla="*/ 0 w 90"/>
                <a:gd name="T5" fmla="*/ 94 h 106"/>
                <a:gd name="T6" fmla="*/ 1 w 90"/>
                <a:gd name="T7" fmla="*/ 97 h 106"/>
                <a:gd name="T8" fmla="*/ 3 w 90"/>
                <a:gd name="T9" fmla="*/ 99 h 106"/>
                <a:gd name="T10" fmla="*/ 4 w 90"/>
                <a:gd name="T11" fmla="*/ 101 h 106"/>
                <a:gd name="T12" fmla="*/ 6 w 90"/>
                <a:gd name="T13" fmla="*/ 103 h 106"/>
                <a:gd name="T14" fmla="*/ 10 w 90"/>
                <a:gd name="T15" fmla="*/ 104 h 106"/>
                <a:gd name="T16" fmla="*/ 12 w 90"/>
                <a:gd name="T17" fmla="*/ 106 h 106"/>
                <a:gd name="T18" fmla="*/ 15 w 90"/>
                <a:gd name="T19" fmla="*/ 106 h 106"/>
                <a:gd name="T20" fmla="*/ 90 w 90"/>
                <a:gd name="T21" fmla="*/ 106 h 106"/>
                <a:gd name="T22" fmla="*/ 90 w 90"/>
                <a:gd name="T23" fmla="*/ 0 h 106"/>
                <a:gd name="T24" fmla="*/ 15 w 90"/>
                <a:gd name="T25" fmla="*/ 0 h 106"/>
                <a:gd name="T26" fmla="*/ 12 w 90"/>
                <a:gd name="T27" fmla="*/ 0 h 106"/>
                <a:gd name="T28" fmla="*/ 10 w 90"/>
                <a:gd name="T29" fmla="*/ 2 h 106"/>
                <a:gd name="T30" fmla="*/ 6 w 90"/>
                <a:gd name="T31" fmla="*/ 4 h 106"/>
                <a:gd name="T32" fmla="*/ 4 w 90"/>
                <a:gd name="T33" fmla="*/ 5 h 106"/>
                <a:gd name="T34" fmla="*/ 3 w 90"/>
                <a:gd name="T35" fmla="*/ 7 h 106"/>
                <a:gd name="T36" fmla="*/ 1 w 90"/>
                <a:gd name="T37" fmla="*/ 10 h 106"/>
                <a:gd name="T38" fmla="*/ 0 w 90"/>
                <a:gd name="T39" fmla="*/ 12 h 106"/>
                <a:gd name="T40" fmla="*/ 0 w 90"/>
                <a:gd name="T41" fmla="*/ 1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0" h="106">
                  <a:moveTo>
                    <a:pt x="0" y="15"/>
                  </a:moveTo>
                  <a:lnTo>
                    <a:pt x="0" y="91"/>
                  </a:lnTo>
                  <a:lnTo>
                    <a:pt x="0" y="94"/>
                  </a:lnTo>
                  <a:lnTo>
                    <a:pt x="1" y="97"/>
                  </a:lnTo>
                  <a:lnTo>
                    <a:pt x="3" y="99"/>
                  </a:lnTo>
                  <a:lnTo>
                    <a:pt x="4" y="101"/>
                  </a:lnTo>
                  <a:lnTo>
                    <a:pt x="6" y="103"/>
                  </a:lnTo>
                  <a:lnTo>
                    <a:pt x="10" y="104"/>
                  </a:lnTo>
                  <a:lnTo>
                    <a:pt x="12" y="106"/>
                  </a:lnTo>
                  <a:lnTo>
                    <a:pt x="15" y="106"/>
                  </a:lnTo>
                  <a:lnTo>
                    <a:pt x="90" y="106"/>
                  </a:lnTo>
                  <a:lnTo>
                    <a:pt x="90" y="0"/>
                  </a:lnTo>
                  <a:lnTo>
                    <a:pt x="15" y="0"/>
                  </a:lnTo>
                  <a:lnTo>
                    <a:pt x="12" y="0"/>
                  </a:lnTo>
                  <a:lnTo>
                    <a:pt x="10" y="2"/>
                  </a:lnTo>
                  <a:lnTo>
                    <a:pt x="6" y="4"/>
                  </a:lnTo>
                  <a:lnTo>
                    <a:pt x="4" y="5"/>
                  </a:lnTo>
                  <a:lnTo>
                    <a:pt x="3" y="7"/>
                  </a:lnTo>
                  <a:lnTo>
                    <a:pt x="1" y="10"/>
                  </a:lnTo>
                  <a:lnTo>
                    <a:pt x="0" y="12"/>
                  </a:lnTo>
                  <a:lnTo>
                    <a:pt x="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38" name="Freeform 490">
              <a:extLst>
                <a:ext uri="{FF2B5EF4-FFF2-40B4-BE49-F238E27FC236}">
                  <a16:creationId xmlns:a16="http://schemas.microsoft.com/office/drawing/2014/main" id="{3B4BB294-3F58-429D-AD93-7B23F68F0B5D}"/>
                </a:ext>
              </a:extLst>
            </p:cNvPr>
            <p:cNvSpPr>
              <a:spLocks/>
            </p:cNvSpPr>
            <p:nvPr/>
          </p:nvSpPr>
          <p:spPr bwMode="auto">
            <a:xfrm>
              <a:off x="3354388" y="1598613"/>
              <a:ext cx="47625" cy="33338"/>
            </a:xfrm>
            <a:custGeom>
              <a:avLst/>
              <a:gdLst>
                <a:gd name="T0" fmla="*/ 0 w 151"/>
                <a:gd name="T1" fmla="*/ 0 h 106"/>
                <a:gd name="T2" fmla="*/ 0 w 151"/>
                <a:gd name="T3" fmla="*/ 106 h 106"/>
                <a:gd name="T4" fmla="*/ 151 w 151"/>
                <a:gd name="T5" fmla="*/ 106 h 106"/>
                <a:gd name="T6" fmla="*/ 151 w 151"/>
                <a:gd name="T7" fmla="*/ 0 h 106"/>
                <a:gd name="T8" fmla="*/ 45 w 151"/>
                <a:gd name="T9" fmla="*/ 0 h 106"/>
                <a:gd name="T10" fmla="*/ 0 w 151"/>
                <a:gd name="T11" fmla="*/ 0 h 106"/>
              </a:gdLst>
              <a:ahLst/>
              <a:cxnLst>
                <a:cxn ang="0">
                  <a:pos x="T0" y="T1"/>
                </a:cxn>
                <a:cxn ang="0">
                  <a:pos x="T2" y="T3"/>
                </a:cxn>
                <a:cxn ang="0">
                  <a:pos x="T4" y="T5"/>
                </a:cxn>
                <a:cxn ang="0">
                  <a:pos x="T6" y="T7"/>
                </a:cxn>
                <a:cxn ang="0">
                  <a:pos x="T8" y="T9"/>
                </a:cxn>
                <a:cxn ang="0">
                  <a:pos x="T10" y="T11"/>
                </a:cxn>
              </a:cxnLst>
              <a:rect l="0" t="0" r="r" b="b"/>
              <a:pathLst>
                <a:path w="151" h="106">
                  <a:moveTo>
                    <a:pt x="0" y="0"/>
                  </a:moveTo>
                  <a:lnTo>
                    <a:pt x="0" y="106"/>
                  </a:lnTo>
                  <a:lnTo>
                    <a:pt x="151" y="106"/>
                  </a:lnTo>
                  <a:lnTo>
                    <a:pt x="151" y="0"/>
                  </a:lnTo>
                  <a:lnTo>
                    <a:pt x="45"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39" name="Freeform 491">
              <a:extLst>
                <a:ext uri="{FF2B5EF4-FFF2-40B4-BE49-F238E27FC236}">
                  <a16:creationId xmlns:a16="http://schemas.microsoft.com/office/drawing/2014/main" id="{8322FD8B-1448-4FFE-A201-5D316158652D}"/>
                </a:ext>
              </a:extLst>
            </p:cNvPr>
            <p:cNvSpPr>
              <a:spLocks/>
            </p:cNvSpPr>
            <p:nvPr/>
          </p:nvSpPr>
          <p:spPr bwMode="auto">
            <a:xfrm>
              <a:off x="3373438" y="1560513"/>
              <a:ext cx="47625" cy="33338"/>
            </a:xfrm>
            <a:custGeom>
              <a:avLst/>
              <a:gdLst>
                <a:gd name="T0" fmla="*/ 150 w 150"/>
                <a:gd name="T1" fmla="*/ 0 h 105"/>
                <a:gd name="T2" fmla="*/ 105 w 150"/>
                <a:gd name="T3" fmla="*/ 0 h 105"/>
                <a:gd name="T4" fmla="*/ 0 w 150"/>
                <a:gd name="T5" fmla="*/ 0 h 105"/>
                <a:gd name="T6" fmla="*/ 0 w 150"/>
                <a:gd name="T7" fmla="*/ 105 h 105"/>
                <a:gd name="T8" fmla="*/ 105 w 150"/>
                <a:gd name="T9" fmla="*/ 105 h 105"/>
                <a:gd name="T10" fmla="*/ 150 w 150"/>
                <a:gd name="T11" fmla="*/ 105 h 105"/>
                <a:gd name="T12" fmla="*/ 150 w 150"/>
                <a:gd name="T13" fmla="*/ 0 h 105"/>
              </a:gdLst>
              <a:ahLst/>
              <a:cxnLst>
                <a:cxn ang="0">
                  <a:pos x="T0" y="T1"/>
                </a:cxn>
                <a:cxn ang="0">
                  <a:pos x="T2" y="T3"/>
                </a:cxn>
                <a:cxn ang="0">
                  <a:pos x="T4" y="T5"/>
                </a:cxn>
                <a:cxn ang="0">
                  <a:pos x="T6" y="T7"/>
                </a:cxn>
                <a:cxn ang="0">
                  <a:pos x="T8" y="T9"/>
                </a:cxn>
                <a:cxn ang="0">
                  <a:pos x="T10" y="T11"/>
                </a:cxn>
                <a:cxn ang="0">
                  <a:pos x="T12" y="T13"/>
                </a:cxn>
              </a:cxnLst>
              <a:rect l="0" t="0" r="r" b="b"/>
              <a:pathLst>
                <a:path w="150" h="105">
                  <a:moveTo>
                    <a:pt x="150" y="0"/>
                  </a:moveTo>
                  <a:lnTo>
                    <a:pt x="105" y="0"/>
                  </a:lnTo>
                  <a:lnTo>
                    <a:pt x="0" y="0"/>
                  </a:lnTo>
                  <a:lnTo>
                    <a:pt x="0" y="105"/>
                  </a:lnTo>
                  <a:lnTo>
                    <a:pt x="105" y="105"/>
                  </a:lnTo>
                  <a:lnTo>
                    <a:pt x="150" y="105"/>
                  </a:lnTo>
                  <a:lnTo>
                    <a:pt x="15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40" name="Freeform 492">
              <a:extLst>
                <a:ext uri="{FF2B5EF4-FFF2-40B4-BE49-F238E27FC236}">
                  <a16:creationId xmlns:a16="http://schemas.microsoft.com/office/drawing/2014/main" id="{EE943E9D-D099-460E-BED6-3461B3C982CE}"/>
                </a:ext>
              </a:extLst>
            </p:cNvPr>
            <p:cNvSpPr>
              <a:spLocks/>
            </p:cNvSpPr>
            <p:nvPr/>
          </p:nvSpPr>
          <p:spPr bwMode="auto">
            <a:xfrm>
              <a:off x="3335338" y="1560513"/>
              <a:ext cx="28575" cy="33338"/>
            </a:xfrm>
            <a:custGeom>
              <a:avLst/>
              <a:gdLst>
                <a:gd name="T0" fmla="*/ 90 w 90"/>
                <a:gd name="T1" fmla="*/ 0 h 105"/>
                <a:gd name="T2" fmla="*/ 45 w 90"/>
                <a:gd name="T3" fmla="*/ 0 h 105"/>
                <a:gd name="T4" fmla="*/ 15 w 90"/>
                <a:gd name="T5" fmla="*/ 0 h 105"/>
                <a:gd name="T6" fmla="*/ 12 w 90"/>
                <a:gd name="T7" fmla="*/ 0 h 105"/>
                <a:gd name="T8" fmla="*/ 10 w 90"/>
                <a:gd name="T9" fmla="*/ 1 h 105"/>
                <a:gd name="T10" fmla="*/ 7 w 90"/>
                <a:gd name="T11" fmla="*/ 2 h 105"/>
                <a:gd name="T12" fmla="*/ 4 w 90"/>
                <a:gd name="T13" fmla="*/ 5 h 105"/>
                <a:gd name="T14" fmla="*/ 3 w 90"/>
                <a:gd name="T15" fmla="*/ 7 h 105"/>
                <a:gd name="T16" fmla="*/ 1 w 90"/>
                <a:gd name="T17" fmla="*/ 10 h 105"/>
                <a:gd name="T18" fmla="*/ 1 w 90"/>
                <a:gd name="T19" fmla="*/ 12 h 105"/>
                <a:gd name="T20" fmla="*/ 0 w 90"/>
                <a:gd name="T21" fmla="*/ 15 h 105"/>
                <a:gd name="T22" fmla="*/ 0 w 90"/>
                <a:gd name="T23" fmla="*/ 90 h 105"/>
                <a:gd name="T24" fmla="*/ 1 w 90"/>
                <a:gd name="T25" fmla="*/ 94 h 105"/>
                <a:gd name="T26" fmla="*/ 1 w 90"/>
                <a:gd name="T27" fmla="*/ 97 h 105"/>
                <a:gd name="T28" fmla="*/ 3 w 90"/>
                <a:gd name="T29" fmla="*/ 99 h 105"/>
                <a:gd name="T30" fmla="*/ 4 w 90"/>
                <a:gd name="T31" fmla="*/ 101 h 105"/>
                <a:gd name="T32" fmla="*/ 7 w 90"/>
                <a:gd name="T33" fmla="*/ 103 h 105"/>
                <a:gd name="T34" fmla="*/ 10 w 90"/>
                <a:gd name="T35" fmla="*/ 104 h 105"/>
                <a:gd name="T36" fmla="*/ 12 w 90"/>
                <a:gd name="T37" fmla="*/ 105 h 105"/>
                <a:gd name="T38" fmla="*/ 15 w 90"/>
                <a:gd name="T39" fmla="*/ 105 h 105"/>
                <a:gd name="T40" fmla="*/ 45 w 90"/>
                <a:gd name="T41" fmla="*/ 105 h 105"/>
                <a:gd name="T42" fmla="*/ 90 w 90"/>
                <a:gd name="T43" fmla="*/ 105 h 105"/>
                <a:gd name="T44" fmla="*/ 90 w 90"/>
                <a:gd name="T45"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0" h="105">
                  <a:moveTo>
                    <a:pt x="90" y="0"/>
                  </a:moveTo>
                  <a:lnTo>
                    <a:pt x="45" y="0"/>
                  </a:lnTo>
                  <a:lnTo>
                    <a:pt x="15" y="0"/>
                  </a:lnTo>
                  <a:lnTo>
                    <a:pt x="12" y="0"/>
                  </a:lnTo>
                  <a:lnTo>
                    <a:pt x="10" y="1"/>
                  </a:lnTo>
                  <a:lnTo>
                    <a:pt x="7" y="2"/>
                  </a:lnTo>
                  <a:lnTo>
                    <a:pt x="4" y="5"/>
                  </a:lnTo>
                  <a:lnTo>
                    <a:pt x="3" y="7"/>
                  </a:lnTo>
                  <a:lnTo>
                    <a:pt x="1" y="10"/>
                  </a:lnTo>
                  <a:lnTo>
                    <a:pt x="1" y="12"/>
                  </a:lnTo>
                  <a:lnTo>
                    <a:pt x="0" y="15"/>
                  </a:lnTo>
                  <a:lnTo>
                    <a:pt x="0" y="90"/>
                  </a:lnTo>
                  <a:lnTo>
                    <a:pt x="1" y="94"/>
                  </a:lnTo>
                  <a:lnTo>
                    <a:pt x="1" y="97"/>
                  </a:lnTo>
                  <a:lnTo>
                    <a:pt x="3" y="99"/>
                  </a:lnTo>
                  <a:lnTo>
                    <a:pt x="4" y="101"/>
                  </a:lnTo>
                  <a:lnTo>
                    <a:pt x="7" y="103"/>
                  </a:lnTo>
                  <a:lnTo>
                    <a:pt x="10" y="104"/>
                  </a:lnTo>
                  <a:lnTo>
                    <a:pt x="12" y="105"/>
                  </a:lnTo>
                  <a:lnTo>
                    <a:pt x="15" y="105"/>
                  </a:lnTo>
                  <a:lnTo>
                    <a:pt x="45" y="105"/>
                  </a:lnTo>
                  <a:lnTo>
                    <a:pt x="90" y="105"/>
                  </a:lnTo>
                  <a:lnTo>
                    <a:pt x="9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41" name="Freeform 493">
              <a:extLst>
                <a:ext uri="{FF2B5EF4-FFF2-40B4-BE49-F238E27FC236}">
                  <a16:creationId xmlns:a16="http://schemas.microsoft.com/office/drawing/2014/main" id="{72E69C20-B8DF-4566-BBFE-E0C94A5C2D26}"/>
                </a:ext>
              </a:extLst>
            </p:cNvPr>
            <p:cNvSpPr>
              <a:spLocks/>
            </p:cNvSpPr>
            <p:nvPr/>
          </p:nvSpPr>
          <p:spPr bwMode="auto">
            <a:xfrm>
              <a:off x="3430588" y="1560513"/>
              <a:ext cx="28575" cy="33338"/>
            </a:xfrm>
            <a:custGeom>
              <a:avLst/>
              <a:gdLst>
                <a:gd name="T0" fmla="*/ 76 w 91"/>
                <a:gd name="T1" fmla="*/ 0 h 105"/>
                <a:gd name="T2" fmla="*/ 0 w 91"/>
                <a:gd name="T3" fmla="*/ 0 h 105"/>
                <a:gd name="T4" fmla="*/ 0 w 91"/>
                <a:gd name="T5" fmla="*/ 105 h 105"/>
                <a:gd name="T6" fmla="*/ 76 w 91"/>
                <a:gd name="T7" fmla="*/ 105 h 105"/>
                <a:gd name="T8" fmla="*/ 79 w 91"/>
                <a:gd name="T9" fmla="*/ 105 h 105"/>
                <a:gd name="T10" fmla="*/ 82 w 91"/>
                <a:gd name="T11" fmla="*/ 104 h 105"/>
                <a:gd name="T12" fmla="*/ 84 w 91"/>
                <a:gd name="T13" fmla="*/ 103 h 105"/>
                <a:gd name="T14" fmla="*/ 86 w 91"/>
                <a:gd name="T15" fmla="*/ 101 h 105"/>
                <a:gd name="T16" fmla="*/ 88 w 91"/>
                <a:gd name="T17" fmla="*/ 99 h 105"/>
                <a:gd name="T18" fmla="*/ 89 w 91"/>
                <a:gd name="T19" fmla="*/ 97 h 105"/>
                <a:gd name="T20" fmla="*/ 91 w 91"/>
                <a:gd name="T21" fmla="*/ 94 h 105"/>
                <a:gd name="T22" fmla="*/ 91 w 91"/>
                <a:gd name="T23" fmla="*/ 90 h 105"/>
                <a:gd name="T24" fmla="*/ 91 w 91"/>
                <a:gd name="T25" fmla="*/ 15 h 105"/>
                <a:gd name="T26" fmla="*/ 91 w 91"/>
                <a:gd name="T27" fmla="*/ 12 h 105"/>
                <a:gd name="T28" fmla="*/ 89 w 91"/>
                <a:gd name="T29" fmla="*/ 9 h 105"/>
                <a:gd name="T30" fmla="*/ 88 w 91"/>
                <a:gd name="T31" fmla="*/ 7 h 105"/>
                <a:gd name="T32" fmla="*/ 86 w 91"/>
                <a:gd name="T33" fmla="*/ 5 h 105"/>
                <a:gd name="T34" fmla="*/ 84 w 91"/>
                <a:gd name="T35" fmla="*/ 2 h 105"/>
                <a:gd name="T36" fmla="*/ 82 w 91"/>
                <a:gd name="T37" fmla="*/ 1 h 105"/>
                <a:gd name="T38" fmla="*/ 79 w 91"/>
                <a:gd name="T39" fmla="*/ 0 h 105"/>
                <a:gd name="T40" fmla="*/ 76 w 91"/>
                <a:gd name="T41"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 h="105">
                  <a:moveTo>
                    <a:pt x="76" y="0"/>
                  </a:moveTo>
                  <a:lnTo>
                    <a:pt x="0" y="0"/>
                  </a:lnTo>
                  <a:lnTo>
                    <a:pt x="0" y="105"/>
                  </a:lnTo>
                  <a:lnTo>
                    <a:pt x="76" y="105"/>
                  </a:lnTo>
                  <a:lnTo>
                    <a:pt x="79" y="105"/>
                  </a:lnTo>
                  <a:lnTo>
                    <a:pt x="82" y="104"/>
                  </a:lnTo>
                  <a:lnTo>
                    <a:pt x="84" y="103"/>
                  </a:lnTo>
                  <a:lnTo>
                    <a:pt x="86" y="101"/>
                  </a:lnTo>
                  <a:lnTo>
                    <a:pt x="88" y="99"/>
                  </a:lnTo>
                  <a:lnTo>
                    <a:pt x="89" y="97"/>
                  </a:lnTo>
                  <a:lnTo>
                    <a:pt x="91" y="94"/>
                  </a:lnTo>
                  <a:lnTo>
                    <a:pt x="91" y="90"/>
                  </a:lnTo>
                  <a:lnTo>
                    <a:pt x="91" y="15"/>
                  </a:lnTo>
                  <a:lnTo>
                    <a:pt x="91" y="12"/>
                  </a:lnTo>
                  <a:lnTo>
                    <a:pt x="89" y="9"/>
                  </a:lnTo>
                  <a:lnTo>
                    <a:pt x="88" y="7"/>
                  </a:lnTo>
                  <a:lnTo>
                    <a:pt x="86" y="5"/>
                  </a:lnTo>
                  <a:lnTo>
                    <a:pt x="84" y="2"/>
                  </a:lnTo>
                  <a:lnTo>
                    <a:pt x="82" y="1"/>
                  </a:lnTo>
                  <a:lnTo>
                    <a:pt x="79" y="0"/>
                  </a:lnTo>
                  <a:lnTo>
                    <a:pt x="7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42" name="Freeform 494">
              <a:extLst>
                <a:ext uri="{FF2B5EF4-FFF2-40B4-BE49-F238E27FC236}">
                  <a16:creationId xmlns:a16="http://schemas.microsoft.com/office/drawing/2014/main" id="{3EF09789-E73A-4CFB-9FCF-08DA00003161}"/>
                </a:ext>
              </a:extLst>
            </p:cNvPr>
            <p:cNvSpPr>
              <a:spLocks/>
            </p:cNvSpPr>
            <p:nvPr/>
          </p:nvSpPr>
          <p:spPr bwMode="auto">
            <a:xfrm>
              <a:off x="3411538" y="1522413"/>
              <a:ext cx="28575" cy="33338"/>
            </a:xfrm>
            <a:custGeom>
              <a:avLst/>
              <a:gdLst>
                <a:gd name="T0" fmla="*/ 75 w 91"/>
                <a:gd name="T1" fmla="*/ 105 h 105"/>
                <a:gd name="T2" fmla="*/ 79 w 91"/>
                <a:gd name="T3" fmla="*/ 105 h 105"/>
                <a:gd name="T4" fmla="*/ 81 w 91"/>
                <a:gd name="T5" fmla="*/ 104 h 105"/>
                <a:gd name="T6" fmla="*/ 84 w 91"/>
                <a:gd name="T7" fmla="*/ 102 h 105"/>
                <a:gd name="T8" fmla="*/ 86 w 91"/>
                <a:gd name="T9" fmla="*/ 101 h 105"/>
                <a:gd name="T10" fmla="*/ 88 w 91"/>
                <a:gd name="T11" fmla="*/ 99 h 105"/>
                <a:gd name="T12" fmla="*/ 89 w 91"/>
                <a:gd name="T13" fmla="*/ 96 h 105"/>
                <a:gd name="T14" fmla="*/ 91 w 91"/>
                <a:gd name="T15" fmla="*/ 93 h 105"/>
                <a:gd name="T16" fmla="*/ 91 w 91"/>
                <a:gd name="T17" fmla="*/ 90 h 105"/>
                <a:gd name="T18" fmla="*/ 91 w 91"/>
                <a:gd name="T19" fmla="*/ 15 h 105"/>
                <a:gd name="T20" fmla="*/ 91 w 91"/>
                <a:gd name="T21" fmla="*/ 12 h 105"/>
                <a:gd name="T22" fmla="*/ 89 w 91"/>
                <a:gd name="T23" fmla="*/ 9 h 105"/>
                <a:gd name="T24" fmla="*/ 88 w 91"/>
                <a:gd name="T25" fmla="*/ 7 h 105"/>
                <a:gd name="T26" fmla="*/ 86 w 91"/>
                <a:gd name="T27" fmla="*/ 4 h 105"/>
                <a:gd name="T28" fmla="*/ 84 w 91"/>
                <a:gd name="T29" fmla="*/ 2 h 105"/>
                <a:gd name="T30" fmla="*/ 81 w 91"/>
                <a:gd name="T31" fmla="*/ 1 h 105"/>
                <a:gd name="T32" fmla="*/ 79 w 91"/>
                <a:gd name="T33" fmla="*/ 0 h 105"/>
                <a:gd name="T34" fmla="*/ 75 w 91"/>
                <a:gd name="T35" fmla="*/ 0 h 105"/>
                <a:gd name="T36" fmla="*/ 0 w 91"/>
                <a:gd name="T37" fmla="*/ 0 h 105"/>
                <a:gd name="T38" fmla="*/ 0 w 91"/>
                <a:gd name="T39" fmla="*/ 105 h 105"/>
                <a:gd name="T40" fmla="*/ 45 w 91"/>
                <a:gd name="T41" fmla="*/ 105 h 105"/>
                <a:gd name="T42" fmla="*/ 75 w 91"/>
                <a:gd name="T43"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05">
                  <a:moveTo>
                    <a:pt x="75" y="105"/>
                  </a:moveTo>
                  <a:lnTo>
                    <a:pt x="79" y="105"/>
                  </a:lnTo>
                  <a:lnTo>
                    <a:pt x="81" y="104"/>
                  </a:lnTo>
                  <a:lnTo>
                    <a:pt x="84" y="102"/>
                  </a:lnTo>
                  <a:lnTo>
                    <a:pt x="86" y="101"/>
                  </a:lnTo>
                  <a:lnTo>
                    <a:pt x="88" y="99"/>
                  </a:lnTo>
                  <a:lnTo>
                    <a:pt x="89" y="96"/>
                  </a:lnTo>
                  <a:lnTo>
                    <a:pt x="91" y="93"/>
                  </a:lnTo>
                  <a:lnTo>
                    <a:pt x="91" y="90"/>
                  </a:lnTo>
                  <a:lnTo>
                    <a:pt x="91" y="15"/>
                  </a:lnTo>
                  <a:lnTo>
                    <a:pt x="91" y="12"/>
                  </a:lnTo>
                  <a:lnTo>
                    <a:pt x="89" y="9"/>
                  </a:lnTo>
                  <a:lnTo>
                    <a:pt x="88" y="7"/>
                  </a:lnTo>
                  <a:lnTo>
                    <a:pt x="86" y="4"/>
                  </a:lnTo>
                  <a:lnTo>
                    <a:pt x="84" y="2"/>
                  </a:lnTo>
                  <a:lnTo>
                    <a:pt x="81" y="1"/>
                  </a:lnTo>
                  <a:lnTo>
                    <a:pt x="79" y="0"/>
                  </a:lnTo>
                  <a:lnTo>
                    <a:pt x="75" y="0"/>
                  </a:lnTo>
                  <a:lnTo>
                    <a:pt x="0" y="0"/>
                  </a:lnTo>
                  <a:lnTo>
                    <a:pt x="0" y="105"/>
                  </a:lnTo>
                  <a:lnTo>
                    <a:pt x="45" y="105"/>
                  </a:lnTo>
                  <a:lnTo>
                    <a:pt x="75"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43" name="Freeform 495">
              <a:extLst>
                <a:ext uri="{FF2B5EF4-FFF2-40B4-BE49-F238E27FC236}">
                  <a16:creationId xmlns:a16="http://schemas.microsoft.com/office/drawing/2014/main" id="{35F9925A-D080-4D49-928B-2EF534E31D1C}"/>
                </a:ext>
              </a:extLst>
            </p:cNvPr>
            <p:cNvSpPr>
              <a:spLocks/>
            </p:cNvSpPr>
            <p:nvPr/>
          </p:nvSpPr>
          <p:spPr bwMode="auto">
            <a:xfrm>
              <a:off x="3354388" y="1522413"/>
              <a:ext cx="47625" cy="33338"/>
            </a:xfrm>
            <a:custGeom>
              <a:avLst/>
              <a:gdLst>
                <a:gd name="T0" fmla="*/ 151 w 151"/>
                <a:gd name="T1" fmla="*/ 105 h 105"/>
                <a:gd name="T2" fmla="*/ 151 w 151"/>
                <a:gd name="T3" fmla="*/ 0 h 105"/>
                <a:gd name="T4" fmla="*/ 0 w 151"/>
                <a:gd name="T5" fmla="*/ 0 h 105"/>
                <a:gd name="T6" fmla="*/ 0 w 151"/>
                <a:gd name="T7" fmla="*/ 105 h 105"/>
                <a:gd name="T8" fmla="*/ 45 w 151"/>
                <a:gd name="T9" fmla="*/ 105 h 105"/>
                <a:gd name="T10" fmla="*/ 151 w 151"/>
                <a:gd name="T11" fmla="*/ 105 h 105"/>
              </a:gdLst>
              <a:ahLst/>
              <a:cxnLst>
                <a:cxn ang="0">
                  <a:pos x="T0" y="T1"/>
                </a:cxn>
                <a:cxn ang="0">
                  <a:pos x="T2" y="T3"/>
                </a:cxn>
                <a:cxn ang="0">
                  <a:pos x="T4" y="T5"/>
                </a:cxn>
                <a:cxn ang="0">
                  <a:pos x="T6" y="T7"/>
                </a:cxn>
                <a:cxn ang="0">
                  <a:pos x="T8" y="T9"/>
                </a:cxn>
                <a:cxn ang="0">
                  <a:pos x="T10" y="T11"/>
                </a:cxn>
              </a:cxnLst>
              <a:rect l="0" t="0" r="r" b="b"/>
              <a:pathLst>
                <a:path w="151" h="105">
                  <a:moveTo>
                    <a:pt x="151" y="105"/>
                  </a:moveTo>
                  <a:lnTo>
                    <a:pt x="151" y="0"/>
                  </a:lnTo>
                  <a:lnTo>
                    <a:pt x="0" y="0"/>
                  </a:lnTo>
                  <a:lnTo>
                    <a:pt x="0" y="105"/>
                  </a:lnTo>
                  <a:lnTo>
                    <a:pt x="45" y="105"/>
                  </a:lnTo>
                  <a:lnTo>
                    <a:pt x="151"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44" name="Freeform 496">
              <a:extLst>
                <a:ext uri="{FF2B5EF4-FFF2-40B4-BE49-F238E27FC236}">
                  <a16:creationId xmlns:a16="http://schemas.microsoft.com/office/drawing/2014/main" id="{4D7DF8E6-7B8D-412C-9307-FAE2CA5C8236}"/>
                </a:ext>
              </a:extLst>
            </p:cNvPr>
            <p:cNvSpPr>
              <a:spLocks/>
            </p:cNvSpPr>
            <p:nvPr/>
          </p:nvSpPr>
          <p:spPr bwMode="auto">
            <a:xfrm>
              <a:off x="3316288" y="1522413"/>
              <a:ext cx="28575" cy="33338"/>
            </a:xfrm>
            <a:custGeom>
              <a:avLst/>
              <a:gdLst>
                <a:gd name="T0" fmla="*/ 0 w 90"/>
                <a:gd name="T1" fmla="*/ 15 h 105"/>
                <a:gd name="T2" fmla="*/ 0 w 90"/>
                <a:gd name="T3" fmla="*/ 90 h 105"/>
                <a:gd name="T4" fmla="*/ 0 w 90"/>
                <a:gd name="T5" fmla="*/ 93 h 105"/>
                <a:gd name="T6" fmla="*/ 1 w 90"/>
                <a:gd name="T7" fmla="*/ 96 h 105"/>
                <a:gd name="T8" fmla="*/ 3 w 90"/>
                <a:gd name="T9" fmla="*/ 99 h 105"/>
                <a:gd name="T10" fmla="*/ 4 w 90"/>
                <a:gd name="T11" fmla="*/ 101 h 105"/>
                <a:gd name="T12" fmla="*/ 6 w 90"/>
                <a:gd name="T13" fmla="*/ 102 h 105"/>
                <a:gd name="T14" fmla="*/ 10 w 90"/>
                <a:gd name="T15" fmla="*/ 104 h 105"/>
                <a:gd name="T16" fmla="*/ 12 w 90"/>
                <a:gd name="T17" fmla="*/ 105 h 105"/>
                <a:gd name="T18" fmla="*/ 15 w 90"/>
                <a:gd name="T19" fmla="*/ 105 h 105"/>
                <a:gd name="T20" fmla="*/ 90 w 90"/>
                <a:gd name="T21" fmla="*/ 105 h 105"/>
                <a:gd name="T22" fmla="*/ 90 w 90"/>
                <a:gd name="T23" fmla="*/ 0 h 105"/>
                <a:gd name="T24" fmla="*/ 15 w 90"/>
                <a:gd name="T25" fmla="*/ 0 h 105"/>
                <a:gd name="T26" fmla="*/ 12 w 90"/>
                <a:gd name="T27" fmla="*/ 0 h 105"/>
                <a:gd name="T28" fmla="*/ 10 w 90"/>
                <a:gd name="T29" fmla="*/ 1 h 105"/>
                <a:gd name="T30" fmla="*/ 6 w 90"/>
                <a:gd name="T31" fmla="*/ 2 h 105"/>
                <a:gd name="T32" fmla="*/ 4 w 90"/>
                <a:gd name="T33" fmla="*/ 4 h 105"/>
                <a:gd name="T34" fmla="*/ 3 w 90"/>
                <a:gd name="T35" fmla="*/ 7 h 105"/>
                <a:gd name="T36" fmla="*/ 1 w 90"/>
                <a:gd name="T37" fmla="*/ 9 h 105"/>
                <a:gd name="T38" fmla="*/ 0 w 90"/>
                <a:gd name="T39" fmla="*/ 12 h 105"/>
                <a:gd name="T40" fmla="*/ 0 w 90"/>
                <a:gd name="T41" fmla="*/ 1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0" h="105">
                  <a:moveTo>
                    <a:pt x="0" y="15"/>
                  </a:moveTo>
                  <a:lnTo>
                    <a:pt x="0" y="90"/>
                  </a:lnTo>
                  <a:lnTo>
                    <a:pt x="0" y="93"/>
                  </a:lnTo>
                  <a:lnTo>
                    <a:pt x="1" y="96"/>
                  </a:lnTo>
                  <a:lnTo>
                    <a:pt x="3" y="99"/>
                  </a:lnTo>
                  <a:lnTo>
                    <a:pt x="4" y="101"/>
                  </a:lnTo>
                  <a:lnTo>
                    <a:pt x="6" y="102"/>
                  </a:lnTo>
                  <a:lnTo>
                    <a:pt x="10" y="104"/>
                  </a:lnTo>
                  <a:lnTo>
                    <a:pt x="12" y="105"/>
                  </a:lnTo>
                  <a:lnTo>
                    <a:pt x="15" y="105"/>
                  </a:lnTo>
                  <a:lnTo>
                    <a:pt x="90" y="105"/>
                  </a:lnTo>
                  <a:lnTo>
                    <a:pt x="90" y="0"/>
                  </a:lnTo>
                  <a:lnTo>
                    <a:pt x="15" y="0"/>
                  </a:lnTo>
                  <a:lnTo>
                    <a:pt x="12" y="0"/>
                  </a:lnTo>
                  <a:lnTo>
                    <a:pt x="10" y="1"/>
                  </a:lnTo>
                  <a:lnTo>
                    <a:pt x="6" y="2"/>
                  </a:lnTo>
                  <a:lnTo>
                    <a:pt x="4" y="4"/>
                  </a:lnTo>
                  <a:lnTo>
                    <a:pt x="3" y="7"/>
                  </a:lnTo>
                  <a:lnTo>
                    <a:pt x="1" y="9"/>
                  </a:lnTo>
                  <a:lnTo>
                    <a:pt x="0" y="12"/>
                  </a:lnTo>
                  <a:lnTo>
                    <a:pt x="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grpSp>
      <p:grpSp>
        <p:nvGrpSpPr>
          <p:cNvPr id="45" name="Group 44">
            <a:extLst>
              <a:ext uri="{FF2B5EF4-FFF2-40B4-BE49-F238E27FC236}">
                <a16:creationId xmlns:a16="http://schemas.microsoft.com/office/drawing/2014/main" id="{82DC834D-A801-489D-B18E-A3C9646F4D2E}"/>
              </a:ext>
              <a:ext uri="{C183D7F6-B498-43B3-948B-1728B52AA6E4}">
                <adec:decorative xmlns="" xmlns:adec="http://schemas.microsoft.com/office/drawing/2017/decorative" val="1"/>
              </a:ext>
            </a:extLst>
          </p:cNvPr>
          <p:cNvGrpSpPr/>
          <p:nvPr/>
        </p:nvGrpSpPr>
        <p:grpSpPr>
          <a:xfrm>
            <a:off x="4386754" y="1577468"/>
            <a:ext cx="3418493" cy="2214246"/>
            <a:chOff x="304800" y="1577182"/>
            <a:chExt cx="3419021" cy="2214588"/>
          </a:xfrm>
          <a:effectLst>
            <a:outerShdw blurRad="50800" dist="38100" dir="5400000" algn="t" rotWithShape="0">
              <a:prstClr val="black">
                <a:alpha val="20000"/>
              </a:prstClr>
            </a:outerShdw>
          </a:effectLst>
        </p:grpSpPr>
        <p:sp>
          <p:nvSpPr>
            <p:cNvPr id="46" name="Rectangle 45">
              <a:extLst>
                <a:ext uri="{FF2B5EF4-FFF2-40B4-BE49-F238E27FC236}">
                  <a16:creationId xmlns:a16="http://schemas.microsoft.com/office/drawing/2014/main" id="{0A0A31DB-DD27-4F64-AB8C-EC7887B70CFD}"/>
                </a:ext>
              </a:extLst>
            </p:cNvPr>
            <p:cNvSpPr/>
            <p:nvPr/>
          </p:nvSpPr>
          <p:spPr>
            <a:xfrm>
              <a:off x="304800" y="1577182"/>
              <a:ext cx="3419021" cy="1795488"/>
            </a:xfrm>
            <a:prstGeom prst="rect">
              <a:avLst/>
            </a:prstGeom>
            <a:solidFill>
              <a:srgbClr val="447D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3600" b="1" dirty="0"/>
                <a:t>$ 000000</a:t>
              </a:r>
            </a:p>
          </p:txBody>
        </p:sp>
        <p:sp>
          <p:nvSpPr>
            <p:cNvPr id="47" name="Rectangle 46">
              <a:extLst>
                <a:ext uri="{FF2B5EF4-FFF2-40B4-BE49-F238E27FC236}">
                  <a16:creationId xmlns:a16="http://schemas.microsoft.com/office/drawing/2014/main" id="{AC6A4160-8BE0-4F42-8528-A692DB7BDCCE}"/>
                </a:ext>
              </a:extLst>
            </p:cNvPr>
            <p:cNvSpPr/>
            <p:nvPr/>
          </p:nvSpPr>
          <p:spPr>
            <a:xfrm>
              <a:off x="304800" y="3372670"/>
              <a:ext cx="3419021" cy="419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99" dirty="0">
                  <a:solidFill>
                    <a:schemeClr val="tx1">
                      <a:lumMod val="75000"/>
                      <a:lumOff val="25000"/>
                    </a:schemeClr>
                  </a:solidFill>
                </a:rPr>
                <a:t>Transactions: 000</a:t>
              </a:r>
            </a:p>
          </p:txBody>
        </p:sp>
      </p:grpSp>
      <p:sp>
        <p:nvSpPr>
          <p:cNvPr id="48" name="Oval 47">
            <a:extLst>
              <a:ext uri="{FF2B5EF4-FFF2-40B4-BE49-F238E27FC236}">
                <a16:creationId xmlns:a16="http://schemas.microsoft.com/office/drawing/2014/main" id="{151F8D54-5195-4686-B421-E1F7E4D42652}"/>
              </a:ext>
              <a:ext uri="{C183D7F6-B498-43B3-948B-1728B52AA6E4}">
                <adec:decorative xmlns="" xmlns:adec="http://schemas.microsoft.com/office/drawing/2017/decorative" val="1"/>
              </a:ext>
            </a:extLst>
          </p:cNvPr>
          <p:cNvSpPr/>
          <p:nvPr/>
        </p:nvSpPr>
        <p:spPr>
          <a:xfrm>
            <a:off x="5767439" y="1242584"/>
            <a:ext cx="657123" cy="657123"/>
          </a:xfrm>
          <a:prstGeom prst="ellipse">
            <a:avLst/>
          </a:prstGeom>
          <a:solidFill>
            <a:srgbClr val="3E8F9A"/>
          </a:solidFill>
          <a:ln w="28575">
            <a:solidFill>
              <a:schemeClr val="bg1"/>
            </a:solid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99" dirty="0"/>
          </a:p>
        </p:txBody>
      </p:sp>
      <p:sp>
        <p:nvSpPr>
          <p:cNvPr id="49" name="Rectangle 48">
            <a:extLst>
              <a:ext uri="{FF2B5EF4-FFF2-40B4-BE49-F238E27FC236}">
                <a16:creationId xmlns:a16="http://schemas.microsoft.com/office/drawing/2014/main" id="{0168AE60-C71A-4B80-811C-CAC02ADD32C2}"/>
              </a:ext>
            </a:extLst>
          </p:cNvPr>
          <p:cNvSpPr/>
          <p:nvPr/>
        </p:nvSpPr>
        <p:spPr>
          <a:xfrm>
            <a:off x="4686518" y="2769102"/>
            <a:ext cx="2818965" cy="600164"/>
          </a:xfrm>
          <a:prstGeom prst="rect">
            <a:avLst/>
          </a:prstGeom>
        </p:spPr>
        <p:txBody>
          <a:bodyPr wrap="square">
            <a:spAutoFit/>
          </a:bodyPr>
          <a:lstStyle/>
          <a:p>
            <a:pPr marL="174611" indent="-174611">
              <a:spcBef>
                <a:spcPts val="600"/>
              </a:spcBef>
              <a:buFont typeface="Segoe UI Light" panose="020B0502040204020203" pitchFamily="34" charset="0"/>
              <a:buChar char="›"/>
            </a:pPr>
            <a:r>
              <a:rPr lang="en-US" sz="1400" dirty="0">
                <a:solidFill>
                  <a:schemeClr val="bg1"/>
                </a:solidFill>
              </a:rPr>
              <a:t>Text Here</a:t>
            </a:r>
          </a:p>
          <a:p>
            <a:pPr marL="174611" indent="-174611">
              <a:spcBef>
                <a:spcPts val="600"/>
              </a:spcBef>
              <a:buFont typeface="Segoe UI Light" panose="020B0502040204020203" pitchFamily="34" charset="0"/>
              <a:buChar char="›"/>
            </a:pPr>
            <a:r>
              <a:rPr lang="en-US" sz="1400" dirty="0">
                <a:solidFill>
                  <a:schemeClr val="bg1"/>
                </a:solidFill>
              </a:rPr>
              <a:t>Text Here</a:t>
            </a:r>
          </a:p>
        </p:txBody>
      </p:sp>
      <p:sp>
        <p:nvSpPr>
          <p:cNvPr id="50" name="Rectangle 49">
            <a:extLst>
              <a:ext uri="{FF2B5EF4-FFF2-40B4-BE49-F238E27FC236}">
                <a16:creationId xmlns:a16="http://schemas.microsoft.com/office/drawing/2014/main" id="{FE2AD138-6B8C-40CA-A949-80EE0AE830BE}"/>
              </a:ext>
            </a:extLst>
          </p:cNvPr>
          <p:cNvSpPr/>
          <p:nvPr/>
        </p:nvSpPr>
        <p:spPr>
          <a:xfrm>
            <a:off x="1214816" y="2769101"/>
            <a:ext cx="1600246" cy="307777"/>
          </a:xfrm>
          <a:prstGeom prst="rect">
            <a:avLst/>
          </a:prstGeom>
        </p:spPr>
        <p:txBody>
          <a:bodyPr wrap="none">
            <a:spAutoFit/>
          </a:bodyPr>
          <a:lstStyle/>
          <a:p>
            <a:pPr algn="ctr">
              <a:spcBef>
                <a:spcPts val="600"/>
              </a:spcBef>
            </a:pPr>
            <a:r>
              <a:rPr lang="en-US" sz="1400" dirty="0">
                <a:solidFill>
                  <a:schemeClr val="bg1"/>
                </a:solidFill>
              </a:rPr>
              <a:t>Upcoming Deposits</a:t>
            </a:r>
          </a:p>
        </p:txBody>
      </p:sp>
      <p:grpSp>
        <p:nvGrpSpPr>
          <p:cNvPr id="51" name="Group 50" descr="This is an icon of a cash register.">
            <a:extLst>
              <a:ext uri="{FF2B5EF4-FFF2-40B4-BE49-F238E27FC236}">
                <a16:creationId xmlns:a16="http://schemas.microsoft.com/office/drawing/2014/main" id="{B98E995E-9B1D-4A56-ACB0-682E15B8ABE6}"/>
              </a:ext>
            </a:extLst>
          </p:cNvPr>
          <p:cNvGrpSpPr/>
          <p:nvPr/>
        </p:nvGrpSpPr>
        <p:grpSpPr>
          <a:xfrm>
            <a:off x="5952354" y="1427498"/>
            <a:ext cx="287293" cy="287293"/>
            <a:chOff x="304800" y="771525"/>
            <a:chExt cx="287338" cy="287338"/>
          </a:xfrm>
          <a:solidFill>
            <a:schemeClr val="bg1"/>
          </a:solidFill>
        </p:grpSpPr>
        <p:sp>
          <p:nvSpPr>
            <p:cNvPr id="52" name="Freeform 321">
              <a:extLst>
                <a:ext uri="{FF2B5EF4-FFF2-40B4-BE49-F238E27FC236}">
                  <a16:creationId xmlns:a16="http://schemas.microsoft.com/office/drawing/2014/main" id="{F92A0E3D-9293-4005-9591-93C80117F133}"/>
                </a:ext>
              </a:extLst>
            </p:cNvPr>
            <p:cNvSpPr>
              <a:spLocks noEditPoints="1"/>
            </p:cNvSpPr>
            <p:nvPr/>
          </p:nvSpPr>
          <p:spPr bwMode="auto">
            <a:xfrm>
              <a:off x="306388" y="923925"/>
              <a:ext cx="284163" cy="68263"/>
            </a:xfrm>
            <a:custGeom>
              <a:avLst/>
              <a:gdLst>
                <a:gd name="T0" fmla="*/ 694 w 895"/>
                <a:gd name="T1" fmla="*/ 159 h 211"/>
                <a:gd name="T2" fmla="*/ 657 w 895"/>
                <a:gd name="T3" fmla="*/ 159 h 211"/>
                <a:gd name="T4" fmla="*/ 657 w 895"/>
                <a:gd name="T5" fmla="*/ 122 h 211"/>
                <a:gd name="T6" fmla="*/ 694 w 895"/>
                <a:gd name="T7" fmla="*/ 122 h 211"/>
                <a:gd name="T8" fmla="*/ 694 w 895"/>
                <a:gd name="T9" fmla="*/ 159 h 211"/>
                <a:gd name="T10" fmla="*/ 637 w 895"/>
                <a:gd name="T11" fmla="*/ 103 h 211"/>
                <a:gd name="T12" fmla="*/ 600 w 895"/>
                <a:gd name="T13" fmla="*/ 103 h 211"/>
                <a:gd name="T14" fmla="*/ 600 w 895"/>
                <a:gd name="T15" fmla="*/ 65 h 211"/>
                <a:gd name="T16" fmla="*/ 637 w 895"/>
                <a:gd name="T17" fmla="*/ 65 h 211"/>
                <a:gd name="T18" fmla="*/ 637 w 895"/>
                <a:gd name="T19" fmla="*/ 103 h 211"/>
                <a:gd name="T20" fmla="*/ 581 w 895"/>
                <a:gd name="T21" fmla="*/ 159 h 211"/>
                <a:gd name="T22" fmla="*/ 543 w 895"/>
                <a:gd name="T23" fmla="*/ 159 h 211"/>
                <a:gd name="T24" fmla="*/ 543 w 895"/>
                <a:gd name="T25" fmla="*/ 122 h 211"/>
                <a:gd name="T26" fmla="*/ 581 w 895"/>
                <a:gd name="T27" fmla="*/ 122 h 211"/>
                <a:gd name="T28" fmla="*/ 581 w 895"/>
                <a:gd name="T29" fmla="*/ 159 h 211"/>
                <a:gd name="T30" fmla="*/ 524 w 895"/>
                <a:gd name="T31" fmla="*/ 103 h 211"/>
                <a:gd name="T32" fmla="*/ 485 w 895"/>
                <a:gd name="T33" fmla="*/ 103 h 211"/>
                <a:gd name="T34" fmla="*/ 485 w 895"/>
                <a:gd name="T35" fmla="*/ 65 h 211"/>
                <a:gd name="T36" fmla="*/ 524 w 895"/>
                <a:gd name="T37" fmla="*/ 65 h 211"/>
                <a:gd name="T38" fmla="*/ 524 w 895"/>
                <a:gd name="T39" fmla="*/ 103 h 211"/>
                <a:gd name="T40" fmla="*/ 467 w 895"/>
                <a:gd name="T41" fmla="*/ 159 h 211"/>
                <a:gd name="T42" fmla="*/ 428 w 895"/>
                <a:gd name="T43" fmla="*/ 159 h 211"/>
                <a:gd name="T44" fmla="*/ 428 w 895"/>
                <a:gd name="T45" fmla="*/ 122 h 211"/>
                <a:gd name="T46" fmla="*/ 467 w 895"/>
                <a:gd name="T47" fmla="*/ 122 h 211"/>
                <a:gd name="T48" fmla="*/ 467 w 895"/>
                <a:gd name="T49" fmla="*/ 159 h 211"/>
                <a:gd name="T50" fmla="*/ 410 w 895"/>
                <a:gd name="T51" fmla="*/ 103 h 211"/>
                <a:gd name="T52" fmla="*/ 371 w 895"/>
                <a:gd name="T53" fmla="*/ 103 h 211"/>
                <a:gd name="T54" fmla="*/ 371 w 895"/>
                <a:gd name="T55" fmla="*/ 65 h 211"/>
                <a:gd name="T56" fmla="*/ 410 w 895"/>
                <a:gd name="T57" fmla="*/ 65 h 211"/>
                <a:gd name="T58" fmla="*/ 410 w 895"/>
                <a:gd name="T59" fmla="*/ 103 h 211"/>
                <a:gd name="T60" fmla="*/ 353 w 895"/>
                <a:gd name="T61" fmla="*/ 159 h 211"/>
                <a:gd name="T62" fmla="*/ 315 w 895"/>
                <a:gd name="T63" fmla="*/ 159 h 211"/>
                <a:gd name="T64" fmla="*/ 315 w 895"/>
                <a:gd name="T65" fmla="*/ 122 h 211"/>
                <a:gd name="T66" fmla="*/ 353 w 895"/>
                <a:gd name="T67" fmla="*/ 122 h 211"/>
                <a:gd name="T68" fmla="*/ 353 w 895"/>
                <a:gd name="T69" fmla="*/ 159 h 211"/>
                <a:gd name="T70" fmla="*/ 295 w 895"/>
                <a:gd name="T71" fmla="*/ 103 h 211"/>
                <a:gd name="T72" fmla="*/ 258 w 895"/>
                <a:gd name="T73" fmla="*/ 103 h 211"/>
                <a:gd name="T74" fmla="*/ 258 w 895"/>
                <a:gd name="T75" fmla="*/ 65 h 211"/>
                <a:gd name="T76" fmla="*/ 295 w 895"/>
                <a:gd name="T77" fmla="*/ 65 h 211"/>
                <a:gd name="T78" fmla="*/ 295 w 895"/>
                <a:gd name="T79" fmla="*/ 103 h 211"/>
                <a:gd name="T80" fmla="*/ 238 w 895"/>
                <a:gd name="T81" fmla="*/ 159 h 211"/>
                <a:gd name="T82" fmla="*/ 201 w 895"/>
                <a:gd name="T83" fmla="*/ 159 h 211"/>
                <a:gd name="T84" fmla="*/ 201 w 895"/>
                <a:gd name="T85" fmla="*/ 122 h 211"/>
                <a:gd name="T86" fmla="*/ 238 w 895"/>
                <a:gd name="T87" fmla="*/ 122 h 211"/>
                <a:gd name="T88" fmla="*/ 238 w 895"/>
                <a:gd name="T89" fmla="*/ 159 h 211"/>
                <a:gd name="T90" fmla="*/ 815 w 895"/>
                <a:gd name="T91" fmla="*/ 0 h 211"/>
                <a:gd name="T92" fmla="*/ 80 w 895"/>
                <a:gd name="T93" fmla="*/ 0 h 211"/>
                <a:gd name="T94" fmla="*/ 0 w 895"/>
                <a:gd name="T95" fmla="*/ 211 h 211"/>
                <a:gd name="T96" fmla="*/ 895 w 895"/>
                <a:gd name="T97" fmla="*/ 211 h 211"/>
                <a:gd name="T98" fmla="*/ 815 w 895"/>
                <a:gd name="T99"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95" h="211">
                  <a:moveTo>
                    <a:pt x="694" y="159"/>
                  </a:moveTo>
                  <a:lnTo>
                    <a:pt x="657" y="159"/>
                  </a:lnTo>
                  <a:lnTo>
                    <a:pt x="657" y="122"/>
                  </a:lnTo>
                  <a:lnTo>
                    <a:pt x="694" y="122"/>
                  </a:lnTo>
                  <a:lnTo>
                    <a:pt x="694" y="159"/>
                  </a:lnTo>
                  <a:close/>
                  <a:moveTo>
                    <a:pt x="637" y="103"/>
                  </a:moveTo>
                  <a:lnTo>
                    <a:pt x="600" y="103"/>
                  </a:lnTo>
                  <a:lnTo>
                    <a:pt x="600" y="65"/>
                  </a:lnTo>
                  <a:lnTo>
                    <a:pt x="637" y="65"/>
                  </a:lnTo>
                  <a:lnTo>
                    <a:pt x="637" y="103"/>
                  </a:lnTo>
                  <a:close/>
                  <a:moveTo>
                    <a:pt x="581" y="159"/>
                  </a:moveTo>
                  <a:lnTo>
                    <a:pt x="543" y="159"/>
                  </a:lnTo>
                  <a:lnTo>
                    <a:pt x="543" y="122"/>
                  </a:lnTo>
                  <a:lnTo>
                    <a:pt x="581" y="122"/>
                  </a:lnTo>
                  <a:lnTo>
                    <a:pt x="581" y="159"/>
                  </a:lnTo>
                  <a:close/>
                  <a:moveTo>
                    <a:pt x="524" y="103"/>
                  </a:moveTo>
                  <a:lnTo>
                    <a:pt x="485" y="103"/>
                  </a:lnTo>
                  <a:lnTo>
                    <a:pt x="485" y="65"/>
                  </a:lnTo>
                  <a:lnTo>
                    <a:pt x="524" y="65"/>
                  </a:lnTo>
                  <a:lnTo>
                    <a:pt x="524" y="103"/>
                  </a:lnTo>
                  <a:close/>
                  <a:moveTo>
                    <a:pt x="467" y="159"/>
                  </a:moveTo>
                  <a:lnTo>
                    <a:pt x="428" y="159"/>
                  </a:lnTo>
                  <a:lnTo>
                    <a:pt x="428" y="122"/>
                  </a:lnTo>
                  <a:lnTo>
                    <a:pt x="467" y="122"/>
                  </a:lnTo>
                  <a:lnTo>
                    <a:pt x="467" y="159"/>
                  </a:lnTo>
                  <a:close/>
                  <a:moveTo>
                    <a:pt x="410" y="103"/>
                  </a:moveTo>
                  <a:lnTo>
                    <a:pt x="371" y="103"/>
                  </a:lnTo>
                  <a:lnTo>
                    <a:pt x="371" y="65"/>
                  </a:lnTo>
                  <a:lnTo>
                    <a:pt x="410" y="65"/>
                  </a:lnTo>
                  <a:lnTo>
                    <a:pt x="410" y="103"/>
                  </a:lnTo>
                  <a:close/>
                  <a:moveTo>
                    <a:pt x="353" y="159"/>
                  </a:moveTo>
                  <a:lnTo>
                    <a:pt x="315" y="159"/>
                  </a:lnTo>
                  <a:lnTo>
                    <a:pt x="315" y="122"/>
                  </a:lnTo>
                  <a:lnTo>
                    <a:pt x="353" y="122"/>
                  </a:lnTo>
                  <a:lnTo>
                    <a:pt x="353" y="159"/>
                  </a:lnTo>
                  <a:close/>
                  <a:moveTo>
                    <a:pt x="295" y="103"/>
                  </a:moveTo>
                  <a:lnTo>
                    <a:pt x="258" y="103"/>
                  </a:lnTo>
                  <a:lnTo>
                    <a:pt x="258" y="65"/>
                  </a:lnTo>
                  <a:lnTo>
                    <a:pt x="295" y="65"/>
                  </a:lnTo>
                  <a:lnTo>
                    <a:pt x="295" y="103"/>
                  </a:lnTo>
                  <a:close/>
                  <a:moveTo>
                    <a:pt x="238" y="159"/>
                  </a:moveTo>
                  <a:lnTo>
                    <a:pt x="201" y="159"/>
                  </a:lnTo>
                  <a:lnTo>
                    <a:pt x="201" y="122"/>
                  </a:lnTo>
                  <a:lnTo>
                    <a:pt x="238" y="122"/>
                  </a:lnTo>
                  <a:lnTo>
                    <a:pt x="238" y="159"/>
                  </a:lnTo>
                  <a:close/>
                  <a:moveTo>
                    <a:pt x="815" y="0"/>
                  </a:moveTo>
                  <a:lnTo>
                    <a:pt x="80" y="0"/>
                  </a:lnTo>
                  <a:lnTo>
                    <a:pt x="0" y="211"/>
                  </a:lnTo>
                  <a:lnTo>
                    <a:pt x="895" y="211"/>
                  </a:lnTo>
                  <a:lnTo>
                    <a:pt x="81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53" name="Freeform 322">
              <a:extLst>
                <a:ext uri="{FF2B5EF4-FFF2-40B4-BE49-F238E27FC236}">
                  <a16:creationId xmlns:a16="http://schemas.microsoft.com/office/drawing/2014/main" id="{5E64CAF0-0E1E-4978-B131-81EF0ABB8DA8}"/>
                </a:ext>
              </a:extLst>
            </p:cNvPr>
            <p:cNvSpPr>
              <a:spLocks noEditPoints="1"/>
            </p:cNvSpPr>
            <p:nvPr/>
          </p:nvSpPr>
          <p:spPr bwMode="auto">
            <a:xfrm>
              <a:off x="304800" y="1001713"/>
              <a:ext cx="287338" cy="57150"/>
            </a:xfrm>
            <a:custGeom>
              <a:avLst/>
              <a:gdLst>
                <a:gd name="T0" fmla="*/ 572 w 903"/>
                <a:gd name="T1" fmla="*/ 78 h 180"/>
                <a:gd name="T2" fmla="*/ 569 w 903"/>
                <a:gd name="T3" fmla="*/ 84 h 180"/>
                <a:gd name="T4" fmla="*/ 565 w 903"/>
                <a:gd name="T5" fmla="*/ 88 h 180"/>
                <a:gd name="T6" fmla="*/ 560 w 903"/>
                <a:gd name="T7" fmla="*/ 90 h 180"/>
                <a:gd name="T8" fmla="*/ 554 w 903"/>
                <a:gd name="T9" fmla="*/ 90 h 180"/>
                <a:gd name="T10" fmla="*/ 548 w 903"/>
                <a:gd name="T11" fmla="*/ 88 h 180"/>
                <a:gd name="T12" fmla="*/ 545 w 903"/>
                <a:gd name="T13" fmla="*/ 84 h 180"/>
                <a:gd name="T14" fmla="*/ 543 w 903"/>
                <a:gd name="T15" fmla="*/ 78 h 180"/>
                <a:gd name="T16" fmla="*/ 542 w 903"/>
                <a:gd name="T17" fmla="*/ 60 h 180"/>
                <a:gd name="T18" fmla="*/ 331 w 903"/>
                <a:gd name="T19" fmla="*/ 75 h 180"/>
                <a:gd name="T20" fmla="*/ 330 w 903"/>
                <a:gd name="T21" fmla="*/ 80 h 180"/>
                <a:gd name="T22" fmla="*/ 327 w 903"/>
                <a:gd name="T23" fmla="*/ 86 h 180"/>
                <a:gd name="T24" fmla="*/ 322 w 903"/>
                <a:gd name="T25" fmla="*/ 89 h 180"/>
                <a:gd name="T26" fmla="*/ 316 w 903"/>
                <a:gd name="T27" fmla="*/ 90 h 180"/>
                <a:gd name="T28" fmla="*/ 310 w 903"/>
                <a:gd name="T29" fmla="*/ 89 h 180"/>
                <a:gd name="T30" fmla="*/ 306 w 903"/>
                <a:gd name="T31" fmla="*/ 86 h 180"/>
                <a:gd name="T32" fmla="*/ 302 w 903"/>
                <a:gd name="T33" fmla="*/ 80 h 180"/>
                <a:gd name="T34" fmla="*/ 301 w 903"/>
                <a:gd name="T35" fmla="*/ 75 h 180"/>
                <a:gd name="T36" fmla="*/ 301 w 903"/>
                <a:gd name="T37" fmla="*/ 42 h 180"/>
                <a:gd name="T38" fmla="*/ 304 w 903"/>
                <a:gd name="T39" fmla="*/ 36 h 180"/>
                <a:gd name="T40" fmla="*/ 308 w 903"/>
                <a:gd name="T41" fmla="*/ 32 h 180"/>
                <a:gd name="T42" fmla="*/ 313 w 903"/>
                <a:gd name="T43" fmla="*/ 30 h 180"/>
                <a:gd name="T44" fmla="*/ 557 w 903"/>
                <a:gd name="T45" fmla="*/ 30 h 180"/>
                <a:gd name="T46" fmla="*/ 563 w 903"/>
                <a:gd name="T47" fmla="*/ 31 h 180"/>
                <a:gd name="T48" fmla="*/ 567 w 903"/>
                <a:gd name="T49" fmla="*/ 34 h 180"/>
                <a:gd name="T50" fmla="*/ 571 w 903"/>
                <a:gd name="T51" fmla="*/ 39 h 180"/>
                <a:gd name="T52" fmla="*/ 572 w 903"/>
                <a:gd name="T53" fmla="*/ 45 h 180"/>
                <a:gd name="T54" fmla="*/ 0 w 903"/>
                <a:gd name="T55" fmla="*/ 0 h 180"/>
                <a:gd name="T56" fmla="*/ 0 w 903"/>
                <a:gd name="T57" fmla="*/ 168 h 180"/>
                <a:gd name="T58" fmla="*/ 2 w 903"/>
                <a:gd name="T59" fmla="*/ 174 h 180"/>
                <a:gd name="T60" fmla="*/ 6 w 903"/>
                <a:gd name="T61" fmla="*/ 178 h 180"/>
                <a:gd name="T62" fmla="*/ 12 w 903"/>
                <a:gd name="T63" fmla="*/ 180 h 180"/>
                <a:gd name="T64" fmla="*/ 888 w 903"/>
                <a:gd name="T65" fmla="*/ 180 h 180"/>
                <a:gd name="T66" fmla="*/ 894 w 903"/>
                <a:gd name="T67" fmla="*/ 179 h 180"/>
                <a:gd name="T68" fmla="*/ 899 w 903"/>
                <a:gd name="T69" fmla="*/ 176 h 180"/>
                <a:gd name="T70" fmla="*/ 902 w 903"/>
                <a:gd name="T71" fmla="*/ 172 h 180"/>
                <a:gd name="T72" fmla="*/ 903 w 903"/>
                <a:gd name="T73" fmla="*/ 165 h 180"/>
                <a:gd name="T74" fmla="*/ 0 w 903"/>
                <a:gd name="T75" fmla="*/ 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3" h="180">
                  <a:moveTo>
                    <a:pt x="572" y="75"/>
                  </a:moveTo>
                  <a:lnTo>
                    <a:pt x="572" y="78"/>
                  </a:lnTo>
                  <a:lnTo>
                    <a:pt x="571" y="80"/>
                  </a:lnTo>
                  <a:lnTo>
                    <a:pt x="569" y="84"/>
                  </a:lnTo>
                  <a:lnTo>
                    <a:pt x="567" y="86"/>
                  </a:lnTo>
                  <a:lnTo>
                    <a:pt x="565" y="88"/>
                  </a:lnTo>
                  <a:lnTo>
                    <a:pt x="563" y="89"/>
                  </a:lnTo>
                  <a:lnTo>
                    <a:pt x="560" y="90"/>
                  </a:lnTo>
                  <a:lnTo>
                    <a:pt x="557" y="90"/>
                  </a:lnTo>
                  <a:lnTo>
                    <a:pt x="554" y="90"/>
                  </a:lnTo>
                  <a:lnTo>
                    <a:pt x="551" y="89"/>
                  </a:lnTo>
                  <a:lnTo>
                    <a:pt x="548" y="88"/>
                  </a:lnTo>
                  <a:lnTo>
                    <a:pt x="546" y="86"/>
                  </a:lnTo>
                  <a:lnTo>
                    <a:pt x="545" y="84"/>
                  </a:lnTo>
                  <a:lnTo>
                    <a:pt x="543" y="80"/>
                  </a:lnTo>
                  <a:lnTo>
                    <a:pt x="543" y="78"/>
                  </a:lnTo>
                  <a:lnTo>
                    <a:pt x="542" y="75"/>
                  </a:lnTo>
                  <a:lnTo>
                    <a:pt x="542" y="60"/>
                  </a:lnTo>
                  <a:lnTo>
                    <a:pt x="331" y="60"/>
                  </a:lnTo>
                  <a:lnTo>
                    <a:pt x="331" y="75"/>
                  </a:lnTo>
                  <a:lnTo>
                    <a:pt x="331" y="78"/>
                  </a:lnTo>
                  <a:lnTo>
                    <a:pt x="330" y="80"/>
                  </a:lnTo>
                  <a:lnTo>
                    <a:pt x="328" y="84"/>
                  </a:lnTo>
                  <a:lnTo>
                    <a:pt x="327" y="86"/>
                  </a:lnTo>
                  <a:lnTo>
                    <a:pt x="325" y="88"/>
                  </a:lnTo>
                  <a:lnTo>
                    <a:pt x="322" y="89"/>
                  </a:lnTo>
                  <a:lnTo>
                    <a:pt x="320" y="90"/>
                  </a:lnTo>
                  <a:lnTo>
                    <a:pt x="316" y="90"/>
                  </a:lnTo>
                  <a:lnTo>
                    <a:pt x="313" y="90"/>
                  </a:lnTo>
                  <a:lnTo>
                    <a:pt x="310" y="89"/>
                  </a:lnTo>
                  <a:lnTo>
                    <a:pt x="308" y="88"/>
                  </a:lnTo>
                  <a:lnTo>
                    <a:pt x="306" y="86"/>
                  </a:lnTo>
                  <a:lnTo>
                    <a:pt x="304" y="84"/>
                  </a:lnTo>
                  <a:lnTo>
                    <a:pt x="302" y="80"/>
                  </a:lnTo>
                  <a:lnTo>
                    <a:pt x="301" y="78"/>
                  </a:lnTo>
                  <a:lnTo>
                    <a:pt x="301" y="75"/>
                  </a:lnTo>
                  <a:lnTo>
                    <a:pt x="301" y="45"/>
                  </a:lnTo>
                  <a:lnTo>
                    <a:pt x="301" y="42"/>
                  </a:lnTo>
                  <a:lnTo>
                    <a:pt x="302" y="39"/>
                  </a:lnTo>
                  <a:lnTo>
                    <a:pt x="304" y="36"/>
                  </a:lnTo>
                  <a:lnTo>
                    <a:pt x="306" y="34"/>
                  </a:lnTo>
                  <a:lnTo>
                    <a:pt x="308" y="32"/>
                  </a:lnTo>
                  <a:lnTo>
                    <a:pt x="310" y="31"/>
                  </a:lnTo>
                  <a:lnTo>
                    <a:pt x="313" y="30"/>
                  </a:lnTo>
                  <a:lnTo>
                    <a:pt x="316" y="30"/>
                  </a:lnTo>
                  <a:lnTo>
                    <a:pt x="557" y="30"/>
                  </a:lnTo>
                  <a:lnTo>
                    <a:pt x="560" y="30"/>
                  </a:lnTo>
                  <a:lnTo>
                    <a:pt x="563" y="31"/>
                  </a:lnTo>
                  <a:lnTo>
                    <a:pt x="565" y="32"/>
                  </a:lnTo>
                  <a:lnTo>
                    <a:pt x="567" y="34"/>
                  </a:lnTo>
                  <a:lnTo>
                    <a:pt x="569" y="36"/>
                  </a:lnTo>
                  <a:lnTo>
                    <a:pt x="571" y="39"/>
                  </a:lnTo>
                  <a:lnTo>
                    <a:pt x="572" y="42"/>
                  </a:lnTo>
                  <a:lnTo>
                    <a:pt x="572" y="45"/>
                  </a:lnTo>
                  <a:lnTo>
                    <a:pt x="572" y="75"/>
                  </a:lnTo>
                  <a:close/>
                  <a:moveTo>
                    <a:pt x="0" y="0"/>
                  </a:moveTo>
                  <a:lnTo>
                    <a:pt x="0" y="165"/>
                  </a:lnTo>
                  <a:lnTo>
                    <a:pt x="0" y="168"/>
                  </a:lnTo>
                  <a:lnTo>
                    <a:pt x="1" y="172"/>
                  </a:lnTo>
                  <a:lnTo>
                    <a:pt x="2" y="174"/>
                  </a:lnTo>
                  <a:lnTo>
                    <a:pt x="4" y="176"/>
                  </a:lnTo>
                  <a:lnTo>
                    <a:pt x="6" y="178"/>
                  </a:lnTo>
                  <a:lnTo>
                    <a:pt x="10" y="179"/>
                  </a:lnTo>
                  <a:lnTo>
                    <a:pt x="12" y="180"/>
                  </a:lnTo>
                  <a:lnTo>
                    <a:pt x="15" y="180"/>
                  </a:lnTo>
                  <a:lnTo>
                    <a:pt x="888" y="180"/>
                  </a:lnTo>
                  <a:lnTo>
                    <a:pt x="891" y="180"/>
                  </a:lnTo>
                  <a:lnTo>
                    <a:pt x="894" y="179"/>
                  </a:lnTo>
                  <a:lnTo>
                    <a:pt x="897" y="178"/>
                  </a:lnTo>
                  <a:lnTo>
                    <a:pt x="899" y="176"/>
                  </a:lnTo>
                  <a:lnTo>
                    <a:pt x="901" y="174"/>
                  </a:lnTo>
                  <a:lnTo>
                    <a:pt x="902" y="172"/>
                  </a:lnTo>
                  <a:lnTo>
                    <a:pt x="903" y="168"/>
                  </a:lnTo>
                  <a:lnTo>
                    <a:pt x="903" y="165"/>
                  </a:lnTo>
                  <a:lnTo>
                    <a:pt x="90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54" name="Freeform 323">
              <a:extLst>
                <a:ext uri="{FF2B5EF4-FFF2-40B4-BE49-F238E27FC236}">
                  <a16:creationId xmlns:a16="http://schemas.microsoft.com/office/drawing/2014/main" id="{4F8D27CA-EA67-412D-83F2-F661D003B3C9}"/>
                </a:ext>
              </a:extLst>
            </p:cNvPr>
            <p:cNvSpPr>
              <a:spLocks noEditPoints="1"/>
            </p:cNvSpPr>
            <p:nvPr/>
          </p:nvSpPr>
          <p:spPr bwMode="auto">
            <a:xfrm>
              <a:off x="333375" y="771525"/>
              <a:ext cx="230188" cy="142875"/>
            </a:xfrm>
            <a:custGeom>
              <a:avLst/>
              <a:gdLst>
                <a:gd name="T0" fmla="*/ 448 w 723"/>
                <a:gd name="T1" fmla="*/ 361 h 452"/>
                <a:gd name="T2" fmla="*/ 441 w 723"/>
                <a:gd name="T3" fmla="*/ 357 h 452"/>
                <a:gd name="T4" fmla="*/ 438 w 723"/>
                <a:gd name="T5" fmla="*/ 350 h 452"/>
                <a:gd name="T6" fmla="*/ 438 w 723"/>
                <a:gd name="T7" fmla="*/ 340 h 452"/>
                <a:gd name="T8" fmla="*/ 443 w 723"/>
                <a:gd name="T9" fmla="*/ 334 h 452"/>
                <a:gd name="T10" fmla="*/ 452 w 723"/>
                <a:gd name="T11" fmla="*/ 331 h 452"/>
                <a:gd name="T12" fmla="*/ 608 w 723"/>
                <a:gd name="T13" fmla="*/ 333 h 452"/>
                <a:gd name="T14" fmla="*/ 615 w 723"/>
                <a:gd name="T15" fmla="*/ 338 h 452"/>
                <a:gd name="T16" fmla="*/ 618 w 723"/>
                <a:gd name="T17" fmla="*/ 346 h 452"/>
                <a:gd name="T18" fmla="*/ 615 w 723"/>
                <a:gd name="T19" fmla="*/ 355 h 452"/>
                <a:gd name="T20" fmla="*/ 608 w 723"/>
                <a:gd name="T21" fmla="*/ 360 h 452"/>
                <a:gd name="T22" fmla="*/ 331 w 723"/>
                <a:gd name="T23" fmla="*/ 407 h 452"/>
                <a:gd name="T24" fmla="*/ 329 w 723"/>
                <a:gd name="T25" fmla="*/ 415 h 452"/>
                <a:gd name="T26" fmla="*/ 322 w 723"/>
                <a:gd name="T27" fmla="*/ 420 h 452"/>
                <a:gd name="T28" fmla="*/ 105 w 723"/>
                <a:gd name="T29" fmla="*/ 422 h 452"/>
                <a:gd name="T30" fmla="*/ 98 w 723"/>
                <a:gd name="T31" fmla="*/ 419 h 452"/>
                <a:gd name="T32" fmla="*/ 92 w 723"/>
                <a:gd name="T33" fmla="*/ 412 h 452"/>
                <a:gd name="T34" fmla="*/ 90 w 723"/>
                <a:gd name="T35" fmla="*/ 286 h 452"/>
                <a:gd name="T36" fmla="*/ 93 w 723"/>
                <a:gd name="T37" fmla="*/ 278 h 452"/>
                <a:gd name="T38" fmla="*/ 100 w 723"/>
                <a:gd name="T39" fmla="*/ 272 h 452"/>
                <a:gd name="T40" fmla="*/ 316 w 723"/>
                <a:gd name="T41" fmla="*/ 271 h 452"/>
                <a:gd name="T42" fmla="*/ 325 w 723"/>
                <a:gd name="T43" fmla="*/ 274 h 452"/>
                <a:gd name="T44" fmla="*/ 330 w 723"/>
                <a:gd name="T45" fmla="*/ 280 h 452"/>
                <a:gd name="T46" fmla="*/ 331 w 723"/>
                <a:gd name="T47" fmla="*/ 407 h 452"/>
                <a:gd name="T48" fmla="*/ 722 w 723"/>
                <a:gd name="T49" fmla="*/ 220 h 452"/>
                <a:gd name="T50" fmla="*/ 717 w 723"/>
                <a:gd name="T51" fmla="*/ 213 h 452"/>
                <a:gd name="T52" fmla="*/ 708 w 723"/>
                <a:gd name="T53" fmla="*/ 211 h 452"/>
                <a:gd name="T54" fmla="*/ 678 w 723"/>
                <a:gd name="T55" fmla="*/ 150 h 452"/>
                <a:gd name="T56" fmla="*/ 703 w 723"/>
                <a:gd name="T57" fmla="*/ 143 h 452"/>
                <a:gd name="T58" fmla="*/ 720 w 723"/>
                <a:gd name="T59" fmla="*/ 123 h 452"/>
                <a:gd name="T60" fmla="*/ 723 w 723"/>
                <a:gd name="T61" fmla="*/ 45 h 452"/>
                <a:gd name="T62" fmla="*/ 715 w 723"/>
                <a:gd name="T63" fmla="*/ 20 h 452"/>
                <a:gd name="T64" fmla="*/ 695 w 723"/>
                <a:gd name="T65" fmla="*/ 3 h 452"/>
                <a:gd name="T66" fmla="*/ 497 w 723"/>
                <a:gd name="T67" fmla="*/ 0 h 452"/>
                <a:gd name="T68" fmla="*/ 472 w 723"/>
                <a:gd name="T69" fmla="*/ 8 h 452"/>
                <a:gd name="T70" fmla="*/ 456 w 723"/>
                <a:gd name="T71" fmla="*/ 28 h 452"/>
                <a:gd name="T72" fmla="*/ 452 w 723"/>
                <a:gd name="T73" fmla="*/ 105 h 452"/>
                <a:gd name="T74" fmla="*/ 460 w 723"/>
                <a:gd name="T75" fmla="*/ 131 h 452"/>
                <a:gd name="T76" fmla="*/ 479 w 723"/>
                <a:gd name="T77" fmla="*/ 147 h 452"/>
                <a:gd name="T78" fmla="*/ 573 w 723"/>
                <a:gd name="T79" fmla="*/ 150 h 452"/>
                <a:gd name="T80" fmla="*/ 301 w 723"/>
                <a:gd name="T81" fmla="*/ 75 h 452"/>
                <a:gd name="T82" fmla="*/ 297 w 723"/>
                <a:gd name="T83" fmla="*/ 65 h 452"/>
                <a:gd name="T84" fmla="*/ 288 w 723"/>
                <a:gd name="T85" fmla="*/ 60 h 452"/>
                <a:gd name="T86" fmla="*/ 130 w 723"/>
                <a:gd name="T87" fmla="*/ 121 h 452"/>
                <a:gd name="T88" fmla="*/ 121 w 723"/>
                <a:gd name="T89" fmla="*/ 131 h 452"/>
                <a:gd name="T90" fmla="*/ 15 w 723"/>
                <a:gd name="T91" fmla="*/ 211 h 452"/>
                <a:gd name="T92" fmla="*/ 7 w 723"/>
                <a:gd name="T93" fmla="*/ 213 h 452"/>
                <a:gd name="T94" fmla="*/ 1 w 723"/>
                <a:gd name="T95" fmla="*/ 220 h 452"/>
                <a:gd name="T96" fmla="*/ 0 w 723"/>
                <a:gd name="T97" fmla="*/ 452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23" h="452">
                  <a:moveTo>
                    <a:pt x="603" y="361"/>
                  </a:moveTo>
                  <a:lnTo>
                    <a:pt x="452" y="361"/>
                  </a:lnTo>
                  <a:lnTo>
                    <a:pt x="448" y="361"/>
                  </a:lnTo>
                  <a:lnTo>
                    <a:pt x="446" y="360"/>
                  </a:lnTo>
                  <a:lnTo>
                    <a:pt x="443" y="359"/>
                  </a:lnTo>
                  <a:lnTo>
                    <a:pt x="441" y="357"/>
                  </a:lnTo>
                  <a:lnTo>
                    <a:pt x="440" y="355"/>
                  </a:lnTo>
                  <a:lnTo>
                    <a:pt x="438" y="352"/>
                  </a:lnTo>
                  <a:lnTo>
                    <a:pt x="438" y="350"/>
                  </a:lnTo>
                  <a:lnTo>
                    <a:pt x="437" y="346"/>
                  </a:lnTo>
                  <a:lnTo>
                    <a:pt x="438" y="343"/>
                  </a:lnTo>
                  <a:lnTo>
                    <a:pt x="438" y="340"/>
                  </a:lnTo>
                  <a:lnTo>
                    <a:pt x="440" y="338"/>
                  </a:lnTo>
                  <a:lnTo>
                    <a:pt x="441" y="336"/>
                  </a:lnTo>
                  <a:lnTo>
                    <a:pt x="443" y="334"/>
                  </a:lnTo>
                  <a:lnTo>
                    <a:pt x="446" y="333"/>
                  </a:lnTo>
                  <a:lnTo>
                    <a:pt x="448" y="331"/>
                  </a:lnTo>
                  <a:lnTo>
                    <a:pt x="452" y="331"/>
                  </a:lnTo>
                  <a:lnTo>
                    <a:pt x="603" y="331"/>
                  </a:lnTo>
                  <a:lnTo>
                    <a:pt x="605" y="331"/>
                  </a:lnTo>
                  <a:lnTo>
                    <a:pt x="608" y="333"/>
                  </a:lnTo>
                  <a:lnTo>
                    <a:pt x="610" y="334"/>
                  </a:lnTo>
                  <a:lnTo>
                    <a:pt x="614" y="336"/>
                  </a:lnTo>
                  <a:lnTo>
                    <a:pt x="615" y="338"/>
                  </a:lnTo>
                  <a:lnTo>
                    <a:pt x="617" y="340"/>
                  </a:lnTo>
                  <a:lnTo>
                    <a:pt x="617" y="343"/>
                  </a:lnTo>
                  <a:lnTo>
                    <a:pt x="618" y="346"/>
                  </a:lnTo>
                  <a:lnTo>
                    <a:pt x="617" y="350"/>
                  </a:lnTo>
                  <a:lnTo>
                    <a:pt x="617" y="352"/>
                  </a:lnTo>
                  <a:lnTo>
                    <a:pt x="615" y="355"/>
                  </a:lnTo>
                  <a:lnTo>
                    <a:pt x="614" y="357"/>
                  </a:lnTo>
                  <a:lnTo>
                    <a:pt x="610" y="359"/>
                  </a:lnTo>
                  <a:lnTo>
                    <a:pt x="608" y="360"/>
                  </a:lnTo>
                  <a:lnTo>
                    <a:pt x="605" y="361"/>
                  </a:lnTo>
                  <a:lnTo>
                    <a:pt x="603" y="361"/>
                  </a:lnTo>
                  <a:close/>
                  <a:moveTo>
                    <a:pt x="331" y="407"/>
                  </a:moveTo>
                  <a:lnTo>
                    <a:pt x="331" y="410"/>
                  </a:lnTo>
                  <a:lnTo>
                    <a:pt x="330" y="412"/>
                  </a:lnTo>
                  <a:lnTo>
                    <a:pt x="329" y="415"/>
                  </a:lnTo>
                  <a:lnTo>
                    <a:pt x="327" y="417"/>
                  </a:lnTo>
                  <a:lnTo>
                    <a:pt x="325" y="419"/>
                  </a:lnTo>
                  <a:lnTo>
                    <a:pt x="322" y="420"/>
                  </a:lnTo>
                  <a:lnTo>
                    <a:pt x="320" y="422"/>
                  </a:lnTo>
                  <a:lnTo>
                    <a:pt x="316" y="422"/>
                  </a:lnTo>
                  <a:lnTo>
                    <a:pt x="105" y="422"/>
                  </a:lnTo>
                  <a:lnTo>
                    <a:pt x="103" y="422"/>
                  </a:lnTo>
                  <a:lnTo>
                    <a:pt x="100" y="420"/>
                  </a:lnTo>
                  <a:lnTo>
                    <a:pt x="98" y="419"/>
                  </a:lnTo>
                  <a:lnTo>
                    <a:pt x="96" y="417"/>
                  </a:lnTo>
                  <a:lnTo>
                    <a:pt x="93" y="415"/>
                  </a:lnTo>
                  <a:lnTo>
                    <a:pt x="92" y="412"/>
                  </a:lnTo>
                  <a:lnTo>
                    <a:pt x="91" y="410"/>
                  </a:lnTo>
                  <a:lnTo>
                    <a:pt x="90" y="407"/>
                  </a:lnTo>
                  <a:lnTo>
                    <a:pt x="90" y="286"/>
                  </a:lnTo>
                  <a:lnTo>
                    <a:pt x="91" y="283"/>
                  </a:lnTo>
                  <a:lnTo>
                    <a:pt x="92" y="280"/>
                  </a:lnTo>
                  <a:lnTo>
                    <a:pt x="93" y="278"/>
                  </a:lnTo>
                  <a:lnTo>
                    <a:pt x="96" y="276"/>
                  </a:lnTo>
                  <a:lnTo>
                    <a:pt x="98" y="274"/>
                  </a:lnTo>
                  <a:lnTo>
                    <a:pt x="100" y="272"/>
                  </a:lnTo>
                  <a:lnTo>
                    <a:pt x="103" y="271"/>
                  </a:lnTo>
                  <a:lnTo>
                    <a:pt x="105" y="271"/>
                  </a:lnTo>
                  <a:lnTo>
                    <a:pt x="316" y="271"/>
                  </a:lnTo>
                  <a:lnTo>
                    <a:pt x="320" y="271"/>
                  </a:lnTo>
                  <a:lnTo>
                    <a:pt x="322" y="272"/>
                  </a:lnTo>
                  <a:lnTo>
                    <a:pt x="325" y="274"/>
                  </a:lnTo>
                  <a:lnTo>
                    <a:pt x="327" y="276"/>
                  </a:lnTo>
                  <a:lnTo>
                    <a:pt x="329" y="278"/>
                  </a:lnTo>
                  <a:lnTo>
                    <a:pt x="330" y="280"/>
                  </a:lnTo>
                  <a:lnTo>
                    <a:pt x="331" y="283"/>
                  </a:lnTo>
                  <a:lnTo>
                    <a:pt x="331" y="286"/>
                  </a:lnTo>
                  <a:lnTo>
                    <a:pt x="331" y="407"/>
                  </a:lnTo>
                  <a:close/>
                  <a:moveTo>
                    <a:pt x="723" y="226"/>
                  </a:moveTo>
                  <a:lnTo>
                    <a:pt x="723" y="223"/>
                  </a:lnTo>
                  <a:lnTo>
                    <a:pt x="722" y="220"/>
                  </a:lnTo>
                  <a:lnTo>
                    <a:pt x="721" y="218"/>
                  </a:lnTo>
                  <a:lnTo>
                    <a:pt x="719" y="216"/>
                  </a:lnTo>
                  <a:lnTo>
                    <a:pt x="717" y="213"/>
                  </a:lnTo>
                  <a:lnTo>
                    <a:pt x="713" y="212"/>
                  </a:lnTo>
                  <a:lnTo>
                    <a:pt x="711" y="211"/>
                  </a:lnTo>
                  <a:lnTo>
                    <a:pt x="708" y="211"/>
                  </a:lnTo>
                  <a:lnTo>
                    <a:pt x="603" y="211"/>
                  </a:lnTo>
                  <a:lnTo>
                    <a:pt x="603" y="150"/>
                  </a:lnTo>
                  <a:lnTo>
                    <a:pt x="678" y="150"/>
                  </a:lnTo>
                  <a:lnTo>
                    <a:pt x="686" y="149"/>
                  </a:lnTo>
                  <a:lnTo>
                    <a:pt x="695" y="147"/>
                  </a:lnTo>
                  <a:lnTo>
                    <a:pt x="703" y="143"/>
                  </a:lnTo>
                  <a:lnTo>
                    <a:pt x="710" y="137"/>
                  </a:lnTo>
                  <a:lnTo>
                    <a:pt x="715" y="131"/>
                  </a:lnTo>
                  <a:lnTo>
                    <a:pt x="720" y="123"/>
                  </a:lnTo>
                  <a:lnTo>
                    <a:pt x="722" y="115"/>
                  </a:lnTo>
                  <a:lnTo>
                    <a:pt x="723" y="105"/>
                  </a:lnTo>
                  <a:lnTo>
                    <a:pt x="723" y="45"/>
                  </a:lnTo>
                  <a:lnTo>
                    <a:pt x="722" y="36"/>
                  </a:lnTo>
                  <a:lnTo>
                    <a:pt x="720" y="28"/>
                  </a:lnTo>
                  <a:lnTo>
                    <a:pt x="715" y="20"/>
                  </a:lnTo>
                  <a:lnTo>
                    <a:pt x="710" y="13"/>
                  </a:lnTo>
                  <a:lnTo>
                    <a:pt x="703" y="8"/>
                  </a:lnTo>
                  <a:lnTo>
                    <a:pt x="695" y="3"/>
                  </a:lnTo>
                  <a:lnTo>
                    <a:pt x="686" y="1"/>
                  </a:lnTo>
                  <a:lnTo>
                    <a:pt x="678" y="0"/>
                  </a:lnTo>
                  <a:lnTo>
                    <a:pt x="497" y="0"/>
                  </a:lnTo>
                  <a:lnTo>
                    <a:pt x="488" y="1"/>
                  </a:lnTo>
                  <a:lnTo>
                    <a:pt x="479" y="3"/>
                  </a:lnTo>
                  <a:lnTo>
                    <a:pt x="472" y="8"/>
                  </a:lnTo>
                  <a:lnTo>
                    <a:pt x="466" y="13"/>
                  </a:lnTo>
                  <a:lnTo>
                    <a:pt x="460" y="20"/>
                  </a:lnTo>
                  <a:lnTo>
                    <a:pt x="456" y="28"/>
                  </a:lnTo>
                  <a:lnTo>
                    <a:pt x="453" y="36"/>
                  </a:lnTo>
                  <a:lnTo>
                    <a:pt x="452" y="45"/>
                  </a:lnTo>
                  <a:lnTo>
                    <a:pt x="452" y="105"/>
                  </a:lnTo>
                  <a:lnTo>
                    <a:pt x="453" y="115"/>
                  </a:lnTo>
                  <a:lnTo>
                    <a:pt x="456" y="123"/>
                  </a:lnTo>
                  <a:lnTo>
                    <a:pt x="460" y="131"/>
                  </a:lnTo>
                  <a:lnTo>
                    <a:pt x="466" y="137"/>
                  </a:lnTo>
                  <a:lnTo>
                    <a:pt x="472" y="143"/>
                  </a:lnTo>
                  <a:lnTo>
                    <a:pt x="479" y="147"/>
                  </a:lnTo>
                  <a:lnTo>
                    <a:pt x="488" y="150"/>
                  </a:lnTo>
                  <a:lnTo>
                    <a:pt x="497" y="150"/>
                  </a:lnTo>
                  <a:lnTo>
                    <a:pt x="573" y="150"/>
                  </a:lnTo>
                  <a:lnTo>
                    <a:pt x="573" y="211"/>
                  </a:lnTo>
                  <a:lnTo>
                    <a:pt x="301" y="211"/>
                  </a:lnTo>
                  <a:lnTo>
                    <a:pt x="301" y="75"/>
                  </a:lnTo>
                  <a:lnTo>
                    <a:pt x="301" y="72"/>
                  </a:lnTo>
                  <a:lnTo>
                    <a:pt x="299" y="69"/>
                  </a:lnTo>
                  <a:lnTo>
                    <a:pt x="297" y="65"/>
                  </a:lnTo>
                  <a:lnTo>
                    <a:pt x="295" y="63"/>
                  </a:lnTo>
                  <a:lnTo>
                    <a:pt x="292" y="61"/>
                  </a:lnTo>
                  <a:lnTo>
                    <a:pt x="288" y="60"/>
                  </a:lnTo>
                  <a:lnTo>
                    <a:pt x="284" y="60"/>
                  </a:lnTo>
                  <a:lnTo>
                    <a:pt x="281" y="61"/>
                  </a:lnTo>
                  <a:lnTo>
                    <a:pt x="130" y="121"/>
                  </a:lnTo>
                  <a:lnTo>
                    <a:pt x="127" y="123"/>
                  </a:lnTo>
                  <a:lnTo>
                    <a:pt x="123" y="128"/>
                  </a:lnTo>
                  <a:lnTo>
                    <a:pt x="121" y="131"/>
                  </a:lnTo>
                  <a:lnTo>
                    <a:pt x="121" y="135"/>
                  </a:lnTo>
                  <a:lnTo>
                    <a:pt x="121" y="211"/>
                  </a:lnTo>
                  <a:lnTo>
                    <a:pt x="15" y="211"/>
                  </a:lnTo>
                  <a:lnTo>
                    <a:pt x="12" y="211"/>
                  </a:lnTo>
                  <a:lnTo>
                    <a:pt x="10" y="212"/>
                  </a:lnTo>
                  <a:lnTo>
                    <a:pt x="7" y="213"/>
                  </a:lnTo>
                  <a:lnTo>
                    <a:pt x="4" y="216"/>
                  </a:lnTo>
                  <a:lnTo>
                    <a:pt x="3" y="218"/>
                  </a:lnTo>
                  <a:lnTo>
                    <a:pt x="1" y="220"/>
                  </a:lnTo>
                  <a:lnTo>
                    <a:pt x="1" y="223"/>
                  </a:lnTo>
                  <a:lnTo>
                    <a:pt x="0" y="226"/>
                  </a:lnTo>
                  <a:lnTo>
                    <a:pt x="0" y="452"/>
                  </a:lnTo>
                  <a:lnTo>
                    <a:pt x="723" y="452"/>
                  </a:lnTo>
                  <a:lnTo>
                    <a:pt x="723" y="2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grpSp>
      <p:sp>
        <p:nvSpPr>
          <p:cNvPr id="55" name="Rectangle 54">
            <a:extLst>
              <a:ext uri="{FF2B5EF4-FFF2-40B4-BE49-F238E27FC236}">
                <a16:creationId xmlns:a16="http://schemas.microsoft.com/office/drawing/2014/main" id="{BF061177-3A0B-4D94-95FF-46770B8B2E9B}"/>
              </a:ext>
            </a:extLst>
          </p:cNvPr>
          <p:cNvSpPr/>
          <p:nvPr/>
        </p:nvSpPr>
        <p:spPr>
          <a:xfrm>
            <a:off x="8467020" y="1577468"/>
            <a:ext cx="3418493" cy="962453"/>
          </a:xfrm>
          <a:prstGeom prst="rect">
            <a:avLst/>
          </a:prstGeom>
          <a:solidFill>
            <a:srgbClr val="4B6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US" sz="2400" dirty="0"/>
              <a:t>Text (0%)</a:t>
            </a:r>
          </a:p>
        </p:txBody>
      </p:sp>
      <p:sp>
        <p:nvSpPr>
          <p:cNvPr id="56" name="Rectangle 55">
            <a:extLst>
              <a:ext uri="{FF2B5EF4-FFF2-40B4-BE49-F238E27FC236}">
                <a16:creationId xmlns:a16="http://schemas.microsoft.com/office/drawing/2014/main" id="{C441B089-8C78-493A-B640-E4942D9BE68E}"/>
              </a:ext>
            </a:extLst>
          </p:cNvPr>
          <p:cNvSpPr/>
          <p:nvPr/>
        </p:nvSpPr>
        <p:spPr>
          <a:xfrm>
            <a:off x="8467020" y="3372679"/>
            <a:ext cx="3418493" cy="419035"/>
          </a:xfrm>
          <a:prstGeom prst="rect">
            <a:avLst/>
          </a:prstGeom>
          <a:solidFill>
            <a:srgbClr val="64CD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solidFill>
              </a:rPr>
              <a:t>Text (0%)</a:t>
            </a:r>
          </a:p>
        </p:txBody>
      </p:sp>
      <p:sp>
        <p:nvSpPr>
          <p:cNvPr id="57" name="Rectangle 56">
            <a:extLst>
              <a:ext uri="{FF2B5EF4-FFF2-40B4-BE49-F238E27FC236}">
                <a16:creationId xmlns:a16="http://schemas.microsoft.com/office/drawing/2014/main" id="{8D0359B6-238F-4B5E-B1A4-229F370E96D7}"/>
              </a:ext>
            </a:extLst>
          </p:cNvPr>
          <p:cNvSpPr/>
          <p:nvPr/>
        </p:nvSpPr>
        <p:spPr>
          <a:xfrm>
            <a:off x="8467020" y="2956301"/>
            <a:ext cx="3418493" cy="419035"/>
          </a:xfrm>
          <a:prstGeom prst="rect">
            <a:avLst/>
          </a:prstGeom>
          <a:solidFill>
            <a:srgbClr val="3E8F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solidFill>
              </a:rPr>
              <a:t>Text (0%)</a:t>
            </a:r>
          </a:p>
        </p:txBody>
      </p:sp>
      <p:sp>
        <p:nvSpPr>
          <p:cNvPr id="58" name="Rectangle 57">
            <a:extLst>
              <a:ext uri="{FF2B5EF4-FFF2-40B4-BE49-F238E27FC236}">
                <a16:creationId xmlns:a16="http://schemas.microsoft.com/office/drawing/2014/main" id="{C14F284B-6377-4804-9C82-CA1083F54D5A}"/>
              </a:ext>
            </a:extLst>
          </p:cNvPr>
          <p:cNvSpPr/>
          <p:nvPr/>
        </p:nvSpPr>
        <p:spPr>
          <a:xfrm>
            <a:off x="8467020" y="2539921"/>
            <a:ext cx="3418493" cy="419035"/>
          </a:xfrm>
          <a:prstGeom prst="rect">
            <a:avLst/>
          </a:prstGeom>
          <a:solidFill>
            <a:srgbClr val="447D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solidFill>
              </a:rPr>
              <a:t>Text (0%)</a:t>
            </a:r>
          </a:p>
        </p:txBody>
      </p:sp>
      <p:sp>
        <p:nvSpPr>
          <p:cNvPr id="59" name="Oval 58">
            <a:extLst>
              <a:ext uri="{FF2B5EF4-FFF2-40B4-BE49-F238E27FC236}">
                <a16:creationId xmlns:a16="http://schemas.microsoft.com/office/drawing/2014/main" id="{1710653A-F5C8-47DE-8D3E-A0B5438ED781}"/>
              </a:ext>
              <a:ext uri="{C183D7F6-B498-43B3-948B-1728B52AA6E4}">
                <adec:decorative xmlns="" xmlns:adec="http://schemas.microsoft.com/office/drawing/2017/decorative" val="1"/>
              </a:ext>
            </a:extLst>
          </p:cNvPr>
          <p:cNvSpPr/>
          <p:nvPr/>
        </p:nvSpPr>
        <p:spPr>
          <a:xfrm>
            <a:off x="9847705" y="1242584"/>
            <a:ext cx="657123" cy="657123"/>
          </a:xfrm>
          <a:prstGeom prst="ellipse">
            <a:avLst/>
          </a:prstGeom>
          <a:solidFill>
            <a:srgbClr val="3E8F9A"/>
          </a:solidFill>
          <a:ln w="28575">
            <a:solidFill>
              <a:schemeClr val="bg1"/>
            </a:solid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99" dirty="0"/>
          </a:p>
        </p:txBody>
      </p:sp>
      <p:sp>
        <p:nvSpPr>
          <p:cNvPr id="60" name="Rectangle 59">
            <a:extLst>
              <a:ext uri="{FF2B5EF4-FFF2-40B4-BE49-F238E27FC236}">
                <a16:creationId xmlns:a16="http://schemas.microsoft.com/office/drawing/2014/main" id="{64E23882-97E3-4B34-BBE0-6959274930AF}"/>
              </a:ext>
            </a:extLst>
          </p:cNvPr>
          <p:cNvSpPr/>
          <p:nvPr/>
        </p:nvSpPr>
        <p:spPr>
          <a:xfrm>
            <a:off x="10681329" y="1827862"/>
            <a:ext cx="1117614" cy="461665"/>
          </a:xfrm>
          <a:prstGeom prst="rect">
            <a:avLst/>
          </a:prstGeom>
        </p:spPr>
        <p:txBody>
          <a:bodyPr wrap="none" anchor="ctr">
            <a:spAutoFit/>
          </a:bodyPr>
          <a:lstStyle/>
          <a:p>
            <a:pPr algn="r">
              <a:spcBef>
                <a:spcPts val="600"/>
              </a:spcBef>
            </a:pPr>
            <a:r>
              <a:rPr lang="en-US" sz="2400" dirty="0">
                <a:solidFill>
                  <a:schemeClr val="bg1"/>
                </a:solidFill>
              </a:rPr>
              <a:t>$00000</a:t>
            </a:r>
          </a:p>
        </p:txBody>
      </p:sp>
      <p:sp>
        <p:nvSpPr>
          <p:cNvPr id="61" name="Rectangle 60">
            <a:extLst>
              <a:ext uri="{FF2B5EF4-FFF2-40B4-BE49-F238E27FC236}">
                <a16:creationId xmlns:a16="http://schemas.microsoft.com/office/drawing/2014/main" id="{576948FB-CC34-4B03-88DC-8401A5A57F4D}"/>
              </a:ext>
            </a:extLst>
          </p:cNvPr>
          <p:cNvSpPr/>
          <p:nvPr/>
        </p:nvSpPr>
        <p:spPr>
          <a:xfrm>
            <a:off x="10884684" y="2580186"/>
            <a:ext cx="914259" cy="338502"/>
          </a:xfrm>
          <a:prstGeom prst="rect">
            <a:avLst/>
          </a:prstGeom>
        </p:spPr>
        <p:txBody>
          <a:bodyPr wrap="none" anchor="ctr">
            <a:normAutofit/>
          </a:bodyPr>
          <a:lstStyle/>
          <a:p>
            <a:pPr algn="r">
              <a:spcBef>
                <a:spcPts val="600"/>
              </a:spcBef>
            </a:pPr>
            <a:r>
              <a:rPr lang="en-US" sz="1600" dirty="0">
                <a:solidFill>
                  <a:schemeClr val="bg1"/>
                </a:solidFill>
              </a:rPr>
              <a:t>$00000</a:t>
            </a:r>
          </a:p>
        </p:txBody>
      </p:sp>
      <p:sp>
        <p:nvSpPr>
          <p:cNvPr id="62" name="Rectangle 61">
            <a:extLst>
              <a:ext uri="{FF2B5EF4-FFF2-40B4-BE49-F238E27FC236}">
                <a16:creationId xmlns:a16="http://schemas.microsoft.com/office/drawing/2014/main" id="{7A6E0B43-CBC1-4B75-A350-E61BB761761E}"/>
              </a:ext>
            </a:extLst>
          </p:cNvPr>
          <p:cNvSpPr/>
          <p:nvPr/>
        </p:nvSpPr>
        <p:spPr>
          <a:xfrm>
            <a:off x="10884684" y="2994276"/>
            <a:ext cx="914259" cy="338502"/>
          </a:xfrm>
          <a:prstGeom prst="rect">
            <a:avLst/>
          </a:prstGeom>
        </p:spPr>
        <p:txBody>
          <a:bodyPr wrap="none" anchor="ctr">
            <a:normAutofit/>
          </a:bodyPr>
          <a:lstStyle/>
          <a:p>
            <a:pPr algn="r">
              <a:spcBef>
                <a:spcPts val="600"/>
              </a:spcBef>
            </a:pPr>
            <a:r>
              <a:rPr lang="en-US" sz="1600" dirty="0">
                <a:solidFill>
                  <a:schemeClr val="bg1"/>
                </a:solidFill>
              </a:rPr>
              <a:t>$00000</a:t>
            </a:r>
          </a:p>
        </p:txBody>
      </p:sp>
      <p:sp>
        <p:nvSpPr>
          <p:cNvPr id="63" name="Rectangle 62">
            <a:extLst>
              <a:ext uri="{FF2B5EF4-FFF2-40B4-BE49-F238E27FC236}">
                <a16:creationId xmlns:a16="http://schemas.microsoft.com/office/drawing/2014/main" id="{C4B4557E-2EE3-41E0-8A59-E60F50BDB6EC}"/>
              </a:ext>
            </a:extLst>
          </p:cNvPr>
          <p:cNvSpPr/>
          <p:nvPr/>
        </p:nvSpPr>
        <p:spPr>
          <a:xfrm>
            <a:off x="10884684" y="3412946"/>
            <a:ext cx="914259" cy="338502"/>
          </a:xfrm>
          <a:prstGeom prst="rect">
            <a:avLst/>
          </a:prstGeom>
        </p:spPr>
        <p:txBody>
          <a:bodyPr wrap="none" anchor="ctr">
            <a:normAutofit/>
          </a:bodyPr>
          <a:lstStyle/>
          <a:p>
            <a:pPr algn="r">
              <a:spcBef>
                <a:spcPts val="600"/>
              </a:spcBef>
            </a:pPr>
            <a:r>
              <a:rPr lang="en-US" sz="1600" dirty="0">
                <a:solidFill>
                  <a:schemeClr val="bg1"/>
                </a:solidFill>
              </a:rPr>
              <a:t>$00000</a:t>
            </a:r>
          </a:p>
        </p:txBody>
      </p:sp>
      <p:grpSp>
        <p:nvGrpSpPr>
          <p:cNvPr id="64" name="Group 63" descr="This is an icon of a credit card. ">
            <a:extLst>
              <a:ext uri="{FF2B5EF4-FFF2-40B4-BE49-F238E27FC236}">
                <a16:creationId xmlns:a16="http://schemas.microsoft.com/office/drawing/2014/main" id="{3F8007BE-3B68-4A53-AEE4-024A0881F8D7}"/>
              </a:ext>
            </a:extLst>
          </p:cNvPr>
          <p:cNvGrpSpPr/>
          <p:nvPr/>
        </p:nvGrpSpPr>
        <p:grpSpPr>
          <a:xfrm>
            <a:off x="10032619" y="1471148"/>
            <a:ext cx="287293" cy="199994"/>
            <a:chOff x="877888" y="1966913"/>
            <a:chExt cx="287338" cy="200025"/>
          </a:xfrm>
          <a:solidFill>
            <a:schemeClr val="bg1"/>
          </a:solidFill>
        </p:grpSpPr>
        <p:sp>
          <p:nvSpPr>
            <p:cNvPr id="65" name="Freeform 433">
              <a:extLst>
                <a:ext uri="{FF2B5EF4-FFF2-40B4-BE49-F238E27FC236}">
                  <a16:creationId xmlns:a16="http://schemas.microsoft.com/office/drawing/2014/main" id="{D0CE91C6-2C66-47F1-A984-605FA356B2E9}"/>
                </a:ext>
              </a:extLst>
            </p:cNvPr>
            <p:cNvSpPr>
              <a:spLocks noEditPoints="1"/>
            </p:cNvSpPr>
            <p:nvPr/>
          </p:nvSpPr>
          <p:spPr bwMode="auto">
            <a:xfrm>
              <a:off x="877888" y="1966913"/>
              <a:ext cx="287338" cy="200025"/>
            </a:xfrm>
            <a:custGeom>
              <a:avLst/>
              <a:gdLst>
                <a:gd name="T0" fmla="*/ 550 w 903"/>
                <a:gd name="T1" fmla="*/ 473 h 632"/>
                <a:gd name="T2" fmla="*/ 491 w 903"/>
                <a:gd name="T3" fmla="*/ 438 h 632"/>
                <a:gd name="T4" fmla="*/ 499 w 903"/>
                <a:gd name="T5" fmla="*/ 388 h 632"/>
                <a:gd name="T6" fmla="*/ 512 w 903"/>
                <a:gd name="T7" fmla="*/ 331 h 632"/>
                <a:gd name="T8" fmla="*/ 507 w 903"/>
                <a:gd name="T9" fmla="*/ 272 h 632"/>
                <a:gd name="T10" fmla="*/ 486 w 903"/>
                <a:gd name="T11" fmla="*/ 219 h 632"/>
                <a:gd name="T12" fmla="*/ 519 w 903"/>
                <a:gd name="T13" fmla="*/ 173 h 632"/>
                <a:gd name="T14" fmla="*/ 585 w 903"/>
                <a:gd name="T15" fmla="*/ 151 h 632"/>
                <a:gd name="T16" fmla="*/ 651 w 903"/>
                <a:gd name="T17" fmla="*/ 158 h 632"/>
                <a:gd name="T18" fmla="*/ 708 w 903"/>
                <a:gd name="T19" fmla="*/ 189 h 632"/>
                <a:gd name="T20" fmla="*/ 748 w 903"/>
                <a:gd name="T21" fmla="*/ 237 h 632"/>
                <a:gd name="T22" fmla="*/ 767 w 903"/>
                <a:gd name="T23" fmla="*/ 299 h 632"/>
                <a:gd name="T24" fmla="*/ 760 w 903"/>
                <a:gd name="T25" fmla="*/ 366 h 632"/>
                <a:gd name="T26" fmla="*/ 730 w 903"/>
                <a:gd name="T27" fmla="*/ 422 h 632"/>
                <a:gd name="T28" fmla="*/ 681 w 903"/>
                <a:gd name="T29" fmla="*/ 461 h 632"/>
                <a:gd name="T30" fmla="*/ 619 w 903"/>
                <a:gd name="T31" fmla="*/ 481 h 632"/>
                <a:gd name="T32" fmla="*/ 392 w 903"/>
                <a:gd name="T33" fmla="*/ 422 h 632"/>
                <a:gd name="T34" fmla="*/ 387 w 903"/>
                <a:gd name="T35" fmla="*/ 466 h 632"/>
                <a:gd name="T36" fmla="*/ 331 w 903"/>
                <a:gd name="T37" fmla="*/ 452 h 632"/>
                <a:gd name="T38" fmla="*/ 307 w 903"/>
                <a:gd name="T39" fmla="*/ 482 h 632"/>
                <a:gd name="T40" fmla="*/ 268 w 903"/>
                <a:gd name="T41" fmla="*/ 474 h 632"/>
                <a:gd name="T42" fmla="*/ 241 w 903"/>
                <a:gd name="T43" fmla="*/ 452 h 632"/>
                <a:gd name="T44" fmla="*/ 199 w 903"/>
                <a:gd name="T45" fmla="*/ 432 h 632"/>
                <a:gd name="T46" fmla="*/ 174 w 903"/>
                <a:gd name="T47" fmla="*/ 400 h 632"/>
                <a:gd name="T48" fmla="*/ 158 w 903"/>
                <a:gd name="T49" fmla="*/ 361 h 632"/>
                <a:gd name="T50" fmla="*/ 181 w 903"/>
                <a:gd name="T51" fmla="*/ 301 h 632"/>
                <a:gd name="T52" fmla="*/ 181 w 903"/>
                <a:gd name="T53" fmla="*/ 271 h 632"/>
                <a:gd name="T54" fmla="*/ 179 w 903"/>
                <a:gd name="T55" fmla="*/ 223 h 632"/>
                <a:gd name="T56" fmla="*/ 206 w 903"/>
                <a:gd name="T57" fmla="*/ 193 h 632"/>
                <a:gd name="T58" fmla="*/ 241 w 903"/>
                <a:gd name="T59" fmla="*/ 168 h 632"/>
                <a:gd name="T60" fmla="*/ 277 w 903"/>
                <a:gd name="T61" fmla="*/ 156 h 632"/>
                <a:gd name="T62" fmla="*/ 316 w 903"/>
                <a:gd name="T63" fmla="*/ 150 h 632"/>
                <a:gd name="T64" fmla="*/ 362 w 903"/>
                <a:gd name="T65" fmla="*/ 180 h 632"/>
                <a:gd name="T66" fmla="*/ 400 w 903"/>
                <a:gd name="T67" fmla="*/ 173 h 632"/>
                <a:gd name="T68" fmla="*/ 422 w 903"/>
                <a:gd name="T69" fmla="*/ 210 h 632"/>
                <a:gd name="T70" fmla="*/ 447 w 903"/>
                <a:gd name="T71" fmla="*/ 216 h 632"/>
                <a:gd name="T72" fmla="*/ 472 w 903"/>
                <a:gd name="T73" fmla="*/ 259 h 632"/>
                <a:gd name="T74" fmla="*/ 482 w 903"/>
                <a:gd name="T75" fmla="*/ 301 h 632"/>
                <a:gd name="T76" fmla="*/ 482 w 903"/>
                <a:gd name="T77" fmla="*/ 331 h 632"/>
                <a:gd name="T78" fmla="*/ 472 w 903"/>
                <a:gd name="T79" fmla="*/ 373 h 632"/>
                <a:gd name="T80" fmla="*/ 447 w 903"/>
                <a:gd name="T81" fmla="*/ 417 h 632"/>
                <a:gd name="T82" fmla="*/ 422 w 903"/>
                <a:gd name="T83" fmla="*/ 444 h 632"/>
                <a:gd name="T84" fmla="*/ 60 w 903"/>
                <a:gd name="T85" fmla="*/ 1 h 632"/>
                <a:gd name="T86" fmla="*/ 33 w 903"/>
                <a:gd name="T87" fmla="*/ 13 h 632"/>
                <a:gd name="T88" fmla="*/ 13 w 903"/>
                <a:gd name="T89" fmla="*/ 33 h 632"/>
                <a:gd name="T90" fmla="*/ 2 w 903"/>
                <a:gd name="T91" fmla="*/ 60 h 632"/>
                <a:gd name="T92" fmla="*/ 1 w 903"/>
                <a:gd name="T93" fmla="*/ 564 h 632"/>
                <a:gd name="T94" fmla="*/ 10 w 903"/>
                <a:gd name="T95" fmla="*/ 593 h 632"/>
                <a:gd name="T96" fmla="*/ 28 w 903"/>
                <a:gd name="T97" fmla="*/ 615 h 632"/>
                <a:gd name="T98" fmla="*/ 54 w 903"/>
                <a:gd name="T99" fmla="*/ 629 h 632"/>
                <a:gd name="T100" fmla="*/ 828 w 903"/>
                <a:gd name="T101" fmla="*/ 632 h 632"/>
                <a:gd name="T102" fmla="*/ 857 w 903"/>
                <a:gd name="T103" fmla="*/ 626 h 632"/>
                <a:gd name="T104" fmla="*/ 882 w 903"/>
                <a:gd name="T105" fmla="*/ 610 h 632"/>
                <a:gd name="T106" fmla="*/ 898 w 903"/>
                <a:gd name="T107" fmla="*/ 587 h 632"/>
                <a:gd name="T108" fmla="*/ 903 w 903"/>
                <a:gd name="T109" fmla="*/ 557 h 632"/>
                <a:gd name="T110" fmla="*/ 900 w 903"/>
                <a:gd name="T111" fmla="*/ 53 h 632"/>
                <a:gd name="T112" fmla="*/ 886 w 903"/>
                <a:gd name="T113" fmla="*/ 27 h 632"/>
                <a:gd name="T114" fmla="*/ 865 w 903"/>
                <a:gd name="T115" fmla="*/ 9 h 632"/>
                <a:gd name="T116" fmla="*/ 836 w 903"/>
                <a:gd name="T117" fmla="*/ 0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03" h="632">
                  <a:moveTo>
                    <a:pt x="603" y="482"/>
                  </a:moveTo>
                  <a:lnTo>
                    <a:pt x="585" y="481"/>
                  </a:lnTo>
                  <a:lnTo>
                    <a:pt x="567" y="478"/>
                  </a:lnTo>
                  <a:lnTo>
                    <a:pt x="550" y="473"/>
                  </a:lnTo>
                  <a:lnTo>
                    <a:pt x="534" y="467"/>
                  </a:lnTo>
                  <a:lnTo>
                    <a:pt x="519" y="459"/>
                  </a:lnTo>
                  <a:lnTo>
                    <a:pt x="504" y="449"/>
                  </a:lnTo>
                  <a:lnTo>
                    <a:pt x="491" y="438"/>
                  </a:lnTo>
                  <a:lnTo>
                    <a:pt x="478" y="426"/>
                  </a:lnTo>
                  <a:lnTo>
                    <a:pt x="486" y="413"/>
                  </a:lnTo>
                  <a:lnTo>
                    <a:pt x="492" y="401"/>
                  </a:lnTo>
                  <a:lnTo>
                    <a:pt x="499" y="388"/>
                  </a:lnTo>
                  <a:lnTo>
                    <a:pt x="503" y="374"/>
                  </a:lnTo>
                  <a:lnTo>
                    <a:pt x="507" y="360"/>
                  </a:lnTo>
                  <a:lnTo>
                    <a:pt x="510" y="345"/>
                  </a:lnTo>
                  <a:lnTo>
                    <a:pt x="512" y="331"/>
                  </a:lnTo>
                  <a:lnTo>
                    <a:pt x="512" y="316"/>
                  </a:lnTo>
                  <a:lnTo>
                    <a:pt x="512" y="301"/>
                  </a:lnTo>
                  <a:lnTo>
                    <a:pt x="510" y="286"/>
                  </a:lnTo>
                  <a:lnTo>
                    <a:pt x="507" y="272"/>
                  </a:lnTo>
                  <a:lnTo>
                    <a:pt x="503" y="257"/>
                  </a:lnTo>
                  <a:lnTo>
                    <a:pt x="499" y="245"/>
                  </a:lnTo>
                  <a:lnTo>
                    <a:pt x="492" y="232"/>
                  </a:lnTo>
                  <a:lnTo>
                    <a:pt x="486" y="219"/>
                  </a:lnTo>
                  <a:lnTo>
                    <a:pt x="478" y="207"/>
                  </a:lnTo>
                  <a:lnTo>
                    <a:pt x="491" y="194"/>
                  </a:lnTo>
                  <a:lnTo>
                    <a:pt x="504" y="182"/>
                  </a:lnTo>
                  <a:lnTo>
                    <a:pt x="519" y="173"/>
                  </a:lnTo>
                  <a:lnTo>
                    <a:pt x="534" y="165"/>
                  </a:lnTo>
                  <a:lnTo>
                    <a:pt x="550" y="159"/>
                  </a:lnTo>
                  <a:lnTo>
                    <a:pt x="567" y="154"/>
                  </a:lnTo>
                  <a:lnTo>
                    <a:pt x="585" y="151"/>
                  </a:lnTo>
                  <a:lnTo>
                    <a:pt x="603" y="150"/>
                  </a:lnTo>
                  <a:lnTo>
                    <a:pt x="619" y="151"/>
                  </a:lnTo>
                  <a:lnTo>
                    <a:pt x="636" y="153"/>
                  </a:lnTo>
                  <a:lnTo>
                    <a:pt x="651" y="158"/>
                  </a:lnTo>
                  <a:lnTo>
                    <a:pt x="667" y="163"/>
                  </a:lnTo>
                  <a:lnTo>
                    <a:pt x="681" y="171"/>
                  </a:lnTo>
                  <a:lnTo>
                    <a:pt x="695" y="179"/>
                  </a:lnTo>
                  <a:lnTo>
                    <a:pt x="708" y="189"/>
                  </a:lnTo>
                  <a:lnTo>
                    <a:pt x="720" y="200"/>
                  </a:lnTo>
                  <a:lnTo>
                    <a:pt x="730" y="211"/>
                  </a:lnTo>
                  <a:lnTo>
                    <a:pt x="740" y="223"/>
                  </a:lnTo>
                  <a:lnTo>
                    <a:pt x="748" y="237"/>
                  </a:lnTo>
                  <a:lnTo>
                    <a:pt x="755" y="252"/>
                  </a:lnTo>
                  <a:lnTo>
                    <a:pt x="760" y="267"/>
                  </a:lnTo>
                  <a:lnTo>
                    <a:pt x="765" y="283"/>
                  </a:lnTo>
                  <a:lnTo>
                    <a:pt x="767" y="299"/>
                  </a:lnTo>
                  <a:lnTo>
                    <a:pt x="768" y="316"/>
                  </a:lnTo>
                  <a:lnTo>
                    <a:pt x="767" y="333"/>
                  </a:lnTo>
                  <a:lnTo>
                    <a:pt x="765" y="350"/>
                  </a:lnTo>
                  <a:lnTo>
                    <a:pt x="760" y="366"/>
                  </a:lnTo>
                  <a:lnTo>
                    <a:pt x="755" y="381"/>
                  </a:lnTo>
                  <a:lnTo>
                    <a:pt x="748" y="395"/>
                  </a:lnTo>
                  <a:lnTo>
                    <a:pt x="740" y="409"/>
                  </a:lnTo>
                  <a:lnTo>
                    <a:pt x="730" y="422"/>
                  </a:lnTo>
                  <a:lnTo>
                    <a:pt x="720" y="433"/>
                  </a:lnTo>
                  <a:lnTo>
                    <a:pt x="708" y="444"/>
                  </a:lnTo>
                  <a:lnTo>
                    <a:pt x="695" y="454"/>
                  </a:lnTo>
                  <a:lnTo>
                    <a:pt x="681" y="461"/>
                  </a:lnTo>
                  <a:lnTo>
                    <a:pt x="667" y="469"/>
                  </a:lnTo>
                  <a:lnTo>
                    <a:pt x="651" y="474"/>
                  </a:lnTo>
                  <a:lnTo>
                    <a:pt x="636" y="478"/>
                  </a:lnTo>
                  <a:lnTo>
                    <a:pt x="619" y="481"/>
                  </a:lnTo>
                  <a:lnTo>
                    <a:pt x="603" y="482"/>
                  </a:lnTo>
                  <a:close/>
                  <a:moveTo>
                    <a:pt x="422" y="444"/>
                  </a:moveTo>
                  <a:lnTo>
                    <a:pt x="422" y="422"/>
                  </a:lnTo>
                  <a:lnTo>
                    <a:pt x="392" y="422"/>
                  </a:lnTo>
                  <a:lnTo>
                    <a:pt x="392" y="452"/>
                  </a:lnTo>
                  <a:lnTo>
                    <a:pt x="411" y="452"/>
                  </a:lnTo>
                  <a:lnTo>
                    <a:pt x="400" y="459"/>
                  </a:lnTo>
                  <a:lnTo>
                    <a:pt x="387" y="466"/>
                  </a:lnTo>
                  <a:lnTo>
                    <a:pt x="374" y="471"/>
                  </a:lnTo>
                  <a:lnTo>
                    <a:pt x="362" y="475"/>
                  </a:lnTo>
                  <a:lnTo>
                    <a:pt x="362" y="452"/>
                  </a:lnTo>
                  <a:lnTo>
                    <a:pt x="331" y="452"/>
                  </a:lnTo>
                  <a:lnTo>
                    <a:pt x="331" y="481"/>
                  </a:lnTo>
                  <a:lnTo>
                    <a:pt x="324" y="482"/>
                  </a:lnTo>
                  <a:lnTo>
                    <a:pt x="316" y="482"/>
                  </a:lnTo>
                  <a:lnTo>
                    <a:pt x="307" y="482"/>
                  </a:lnTo>
                  <a:lnTo>
                    <a:pt x="296" y="481"/>
                  </a:lnTo>
                  <a:lnTo>
                    <a:pt x="286" y="479"/>
                  </a:lnTo>
                  <a:lnTo>
                    <a:pt x="277" y="477"/>
                  </a:lnTo>
                  <a:lnTo>
                    <a:pt x="268" y="474"/>
                  </a:lnTo>
                  <a:lnTo>
                    <a:pt x="259" y="471"/>
                  </a:lnTo>
                  <a:lnTo>
                    <a:pt x="250" y="468"/>
                  </a:lnTo>
                  <a:lnTo>
                    <a:pt x="241" y="463"/>
                  </a:lnTo>
                  <a:lnTo>
                    <a:pt x="241" y="452"/>
                  </a:lnTo>
                  <a:lnTo>
                    <a:pt x="221" y="452"/>
                  </a:lnTo>
                  <a:lnTo>
                    <a:pt x="214" y="445"/>
                  </a:lnTo>
                  <a:lnTo>
                    <a:pt x="206" y="439"/>
                  </a:lnTo>
                  <a:lnTo>
                    <a:pt x="199" y="432"/>
                  </a:lnTo>
                  <a:lnTo>
                    <a:pt x="192" y="425"/>
                  </a:lnTo>
                  <a:lnTo>
                    <a:pt x="186" y="417"/>
                  </a:lnTo>
                  <a:lnTo>
                    <a:pt x="179" y="409"/>
                  </a:lnTo>
                  <a:lnTo>
                    <a:pt x="174" y="400"/>
                  </a:lnTo>
                  <a:lnTo>
                    <a:pt x="170" y="392"/>
                  </a:lnTo>
                  <a:lnTo>
                    <a:pt x="181" y="392"/>
                  </a:lnTo>
                  <a:lnTo>
                    <a:pt x="181" y="361"/>
                  </a:lnTo>
                  <a:lnTo>
                    <a:pt x="158" y="361"/>
                  </a:lnTo>
                  <a:lnTo>
                    <a:pt x="153" y="346"/>
                  </a:lnTo>
                  <a:lnTo>
                    <a:pt x="151" y="331"/>
                  </a:lnTo>
                  <a:lnTo>
                    <a:pt x="181" y="331"/>
                  </a:lnTo>
                  <a:lnTo>
                    <a:pt x="181" y="301"/>
                  </a:lnTo>
                  <a:lnTo>
                    <a:pt x="151" y="301"/>
                  </a:lnTo>
                  <a:lnTo>
                    <a:pt x="153" y="285"/>
                  </a:lnTo>
                  <a:lnTo>
                    <a:pt x="158" y="271"/>
                  </a:lnTo>
                  <a:lnTo>
                    <a:pt x="181" y="271"/>
                  </a:lnTo>
                  <a:lnTo>
                    <a:pt x="181" y="240"/>
                  </a:lnTo>
                  <a:lnTo>
                    <a:pt x="170" y="240"/>
                  </a:lnTo>
                  <a:lnTo>
                    <a:pt x="174" y="232"/>
                  </a:lnTo>
                  <a:lnTo>
                    <a:pt x="179" y="223"/>
                  </a:lnTo>
                  <a:lnTo>
                    <a:pt x="186" y="216"/>
                  </a:lnTo>
                  <a:lnTo>
                    <a:pt x="192" y="207"/>
                  </a:lnTo>
                  <a:lnTo>
                    <a:pt x="199" y="201"/>
                  </a:lnTo>
                  <a:lnTo>
                    <a:pt x="206" y="193"/>
                  </a:lnTo>
                  <a:lnTo>
                    <a:pt x="214" y="187"/>
                  </a:lnTo>
                  <a:lnTo>
                    <a:pt x="221" y="180"/>
                  </a:lnTo>
                  <a:lnTo>
                    <a:pt x="241" y="180"/>
                  </a:lnTo>
                  <a:lnTo>
                    <a:pt x="241" y="168"/>
                  </a:lnTo>
                  <a:lnTo>
                    <a:pt x="250" y="164"/>
                  </a:lnTo>
                  <a:lnTo>
                    <a:pt x="259" y="161"/>
                  </a:lnTo>
                  <a:lnTo>
                    <a:pt x="268" y="158"/>
                  </a:lnTo>
                  <a:lnTo>
                    <a:pt x="277" y="156"/>
                  </a:lnTo>
                  <a:lnTo>
                    <a:pt x="286" y="153"/>
                  </a:lnTo>
                  <a:lnTo>
                    <a:pt x="296" y="151"/>
                  </a:lnTo>
                  <a:lnTo>
                    <a:pt x="307" y="151"/>
                  </a:lnTo>
                  <a:lnTo>
                    <a:pt x="316" y="150"/>
                  </a:lnTo>
                  <a:lnTo>
                    <a:pt x="324" y="150"/>
                  </a:lnTo>
                  <a:lnTo>
                    <a:pt x="331" y="151"/>
                  </a:lnTo>
                  <a:lnTo>
                    <a:pt x="331" y="180"/>
                  </a:lnTo>
                  <a:lnTo>
                    <a:pt x="362" y="180"/>
                  </a:lnTo>
                  <a:lnTo>
                    <a:pt x="362" y="157"/>
                  </a:lnTo>
                  <a:lnTo>
                    <a:pt x="374" y="161"/>
                  </a:lnTo>
                  <a:lnTo>
                    <a:pt x="387" y="166"/>
                  </a:lnTo>
                  <a:lnTo>
                    <a:pt x="400" y="173"/>
                  </a:lnTo>
                  <a:lnTo>
                    <a:pt x="411" y="180"/>
                  </a:lnTo>
                  <a:lnTo>
                    <a:pt x="392" y="180"/>
                  </a:lnTo>
                  <a:lnTo>
                    <a:pt x="392" y="210"/>
                  </a:lnTo>
                  <a:lnTo>
                    <a:pt x="422" y="210"/>
                  </a:lnTo>
                  <a:lnTo>
                    <a:pt x="422" y="189"/>
                  </a:lnTo>
                  <a:lnTo>
                    <a:pt x="431" y="196"/>
                  </a:lnTo>
                  <a:lnTo>
                    <a:pt x="440" y="206"/>
                  </a:lnTo>
                  <a:lnTo>
                    <a:pt x="447" y="216"/>
                  </a:lnTo>
                  <a:lnTo>
                    <a:pt x="455" y="225"/>
                  </a:lnTo>
                  <a:lnTo>
                    <a:pt x="461" y="236"/>
                  </a:lnTo>
                  <a:lnTo>
                    <a:pt x="467" y="247"/>
                  </a:lnTo>
                  <a:lnTo>
                    <a:pt x="472" y="259"/>
                  </a:lnTo>
                  <a:lnTo>
                    <a:pt x="475" y="271"/>
                  </a:lnTo>
                  <a:lnTo>
                    <a:pt x="452" y="271"/>
                  </a:lnTo>
                  <a:lnTo>
                    <a:pt x="452" y="301"/>
                  </a:lnTo>
                  <a:lnTo>
                    <a:pt x="482" y="301"/>
                  </a:lnTo>
                  <a:lnTo>
                    <a:pt x="482" y="309"/>
                  </a:lnTo>
                  <a:lnTo>
                    <a:pt x="482" y="316"/>
                  </a:lnTo>
                  <a:lnTo>
                    <a:pt x="482" y="324"/>
                  </a:lnTo>
                  <a:lnTo>
                    <a:pt x="482" y="331"/>
                  </a:lnTo>
                  <a:lnTo>
                    <a:pt x="452" y="331"/>
                  </a:lnTo>
                  <a:lnTo>
                    <a:pt x="452" y="361"/>
                  </a:lnTo>
                  <a:lnTo>
                    <a:pt x="475" y="361"/>
                  </a:lnTo>
                  <a:lnTo>
                    <a:pt x="472" y="373"/>
                  </a:lnTo>
                  <a:lnTo>
                    <a:pt x="467" y="385"/>
                  </a:lnTo>
                  <a:lnTo>
                    <a:pt x="461" y="396"/>
                  </a:lnTo>
                  <a:lnTo>
                    <a:pt x="455" y="407"/>
                  </a:lnTo>
                  <a:lnTo>
                    <a:pt x="447" y="417"/>
                  </a:lnTo>
                  <a:lnTo>
                    <a:pt x="440" y="427"/>
                  </a:lnTo>
                  <a:lnTo>
                    <a:pt x="431" y="436"/>
                  </a:lnTo>
                  <a:lnTo>
                    <a:pt x="422" y="444"/>
                  </a:lnTo>
                  <a:lnTo>
                    <a:pt x="422" y="444"/>
                  </a:lnTo>
                  <a:close/>
                  <a:moveTo>
                    <a:pt x="828" y="0"/>
                  </a:moveTo>
                  <a:lnTo>
                    <a:pt x="75" y="0"/>
                  </a:lnTo>
                  <a:lnTo>
                    <a:pt x="68" y="0"/>
                  </a:lnTo>
                  <a:lnTo>
                    <a:pt x="60" y="1"/>
                  </a:lnTo>
                  <a:lnTo>
                    <a:pt x="54" y="3"/>
                  </a:lnTo>
                  <a:lnTo>
                    <a:pt x="46" y="5"/>
                  </a:lnTo>
                  <a:lnTo>
                    <a:pt x="40" y="9"/>
                  </a:lnTo>
                  <a:lnTo>
                    <a:pt x="33" y="13"/>
                  </a:lnTo>
                  <a:lnTo>
                    <a:pt x="28" y="17"/>
                  </a:lnTo>
                  <a:lnTo>
                    <a:pt x="23" y="21"/>
                  </a:lnTo>
                  <a:lnTo>
                    <a:pt x="17" y="27"/>
                  </a:lnTo>
                  <a:lnTo>
                    <a:pt x="13" y="33"/>
                  </a:lnTo>
                  <a:lnTo>
                    <a:pt x="10" y="40"/>
                  </a:lnTo>
                  <a:lnTo>
                    <a:pt x="7" y="46"/>
                  </a:lnTo>
                  <a:lnTo>
                    <a:pt x="3" y="53"/>
                  </a:lnTo>
                  <a:lnTo>
                    <a:pt x="2" y="60"/>
                  </a:lnTo>
                  <a:lnTo>
                    <a:pt x="1" y="68"/>
                  </a:lnTo>
                  <a:lnTo>
                    <a:pt x="0" y="75"/>
                  </a:lnTo>
                  <a:lnTo>
                    <a:pt x="0" y="557"/>
                  </a:lnTo>
                  <a:lnTo>
                    <a:pt x="1" y="564"/>
                  </a:lnTo>
                  <a:lnTo>
                    <a:pt x="2" y="572"/>
                  </a:lnTo>
                  <a:lnTo>
                    <a:pt x="3" y="579"/>
                  </a:lnTo>
                  <a:lnTo>
                    <a:pt x="7" y="586"/>
                  </a:lnTo>
                  <a:lnTo>
                    <a:pt x="10" y="593"/>
                  </a:lnTo>
                  <a:lnTo>
                    <a:pt x="13" y="599"/>
                  </a:lnTo>
                  <a:lnTo>
                    <a:pt x="17" y="605"/>
                  </a:lnTo>
                  <a:lnTo>
                    <a:pt x="23" y="610"/>
                  </a:lnTo>
                  <a:lnTo>
                    <a:pt x="28" y="615"/>
                  </a:lnTo>
                  <a:lnTo>
                    <a:pt x="33" y="619"/>
                  </a:lnTo>
                  <a:lnTo>
                    <a:pt x="40" y="623"/>
                  </a:lnTo>
                  <a:lnTo>
                    <a:pt x="46" y="626"/>
                  </a:lnTo>
                  <a:lnTo>
                    <a:pt x="54" y="629"/>
                  </a:lnTo>
                  <a:lnTo>
                    <a:pt x="60" y="631"/>
                  </a:lnTo>
                  <a:lnTo>
                    <a:pt x="68" y="632"/>
                  </a:lnTo>
                  <a:lnTo>
                    <a:pt x="75" y="632"/>
                  </a:lnTo>
                  <a:lnTo>
                    <a:pt x="828" y="632"/>
                  </a:lnTo>
                  <a:lnTo>
                    <a:pt x="836" y="632"/>
                  </a:lnTo>
                  <a:lnTo>
                    <a:pt x="843" y="631"/>
                  </a:lnTo>
                  <a:lnTo>
                    <a:pt x="851" y="629"/>
                  </a:lnTo>
                  <a:lnTo>
                    <a:pt x="857" y="626"/>
                  </a:lnTo>
                  <a:lnTo>
                    <a:pt x="865" y="623"/>
                  </a:lnTo>
                  <a:lnTo>
                    <a:pt x="870" y="619"/>
                  </a:lnTo>
                  <a:lnTo>
                    <a:pt x="876" y="615"/>
                  </a:lnTo>
                  <a:lnTo>
                    <a:pt x="882" y="610"/>
                  </a:lnTo>
                  <a:lnTo>
                    <a:pt x="886" y="605"/>
                  </a:lnTo>
                  <a:lnTo>
                    <a:pt x="890" y="599"/>
                  </a:lnTo>
                  <a:lnTo>
                    <a:pt x="895" y="593"/>
                  </a:lnTo>
                  <a:lnTo>
                    <a:pt x="898" y="587"/>
                  </a:lnTo>
                  <a:lnTo>
                    <a:pt x="900" y="579"/>
                  </a:lnTo>
                  <a:lnTo>
                    <a:pt x="902" y="572"/>
                  </a:lnTo>
                  <a:lnTo>
                    <a:pt x="903" y="564"/>
                  </a:lnTo>
                  <a:lnTo>
                    <a:pt x="903" y="557"/>
                  </a:lnTo>
                  <a:lnTo>
                    <a:pt x="903" y="75"/>
                  </a:lnTo>
                  <a:lnTo>
                    <a:pt x="903" y="68"/>
                  </a:lnTo>
                  <a:lnTo>
                    <a:pt x="902" y="60"/>
                  </a:lnTo>
                  <a:lnTo>
                    <a:pt x="900" y="53"/>
                  </a:lnTo>
                  <a:lnTo>
                    <a:pt x="898" y="46"/>
                  </a:lnTo>
                  <a:lnTo>
                    <a:pt x="895" y="40"/>
                  </a:lnTo>
                  <a:lnTo>
                    <a:pt x="890" y="33"/>
                  </a:lnTo>
                  <a:lnTo>
                    <a:pt x="886" y="27"/>
                  </a:lnTo>
                  <a:lnTo>
                    <a:pt x="882" y="21"/>
                  </a:lnTo>
                  <a:lnTo>
                    <a:pt x="876" y="17"/>
                  </a:lnTo>
                  <a:lnTo>
                    <a:pt x="870" y="13"/>
                  </a:lnTo>
                  <a:lnTo>
                    <a:pt x="865" y="9"/>
                  </a:lnTo>
                  <a:lnTo>
                    <a:pt x="857" y="5"/>
                  </a:lnTo>
                  <a:lnTo>
                    <a:pt x="851" y="3"/>
                  </a:lnTo>
                  <a:lnTo>
                    <a:pt x="843" y="1"/>
                  </a:lnTo>
                  <a:lnTo>
                    <a:pt x="836" y="0"/>
                  </a:lnTo>
                  <a:lnTo>
                    <a:pt x="82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66" name="Rectangle 434">
              <a:extLst>
                <a:ext uri="{FF2B5EF4-FFF2-40B4-BE49-F238E27FC236}">
                  <a16:creationId xmlns:a16="http://schemas.microsoft.com/office/drawing/2014/main" id="{30899386-DA20-45F7-9F80-B28EF46BC13F}"/>
                </a:ext>
              </a:extLst>
            </p:cNvPr>
            <p:cNvSpPr>
              <a:spLocks noChangeArrowheads="1"/>
            </p:cNvSpPr>
            <p:nvPr/>
          </p:nvSpPr>
          <p:spPr bwMode="auto">
            <a:xfrm>
              <a:off x="944563" y="2052638"/>
              <a:ext cx="9525"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67" name="Rectangle 435">
              <a:extLst>
                <a:ext uri="{FF2B5EF4-FFF2-40B4-BE49-F238E27FC236}">
                  <a16:creationId xmlns:a16="http://schemas.microsoft.com/office/drawing/2014/main" id="{834CEF6D-25BC-4467-90F0-FCB8E616CC0C}"/>
                </a:ext>
              </a:extLst>
            </p:cNvPr>
            <p:cNvSpPr>
              <a:spLocks noChangeArrowheads="1"/>
            </p:cNvSpPr>
            <p:nvPr/>
          </p:nvSpPr>
          <p:spPr bwMode="auto">
            <a:xfrm>
              <a:off x="944563" y="2071688"/>
              <a:ext cx="9525"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68" name="Rectangle 436">
              <a:extLst>
                <a:ext uri="{FF2B5EF4-FFF2-40B4-BE49-F238E27FC236}">
                  <a16:creationId xmlns:a16="http://schemas.microsoft.com/office/drawing/2014/main" id="{5A07BE7D-17A5-48AF-BBAE-2F8EDCE81936}"/>
                </a:ext>
              </a:extLst>
            </p:cNvPr>
            <p:cNvSpPr>
              <a:spLocks noChangeArrowheads="1"/>
            </p:cNvSpPr>
            <p:nvPr/>
          </p:nvSpPr>
          <p:spPr bwMode="auto">
            <a:xfrm>
              <a:off x="963613" y="2081213"/>
              <a:ext cx="9525"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69" name="Rectangle 437">
              <a:extLst>
                <a:ext uri="{FF2B5EF4-FFF2-40B4-BE49-F238E27FC236}">
                  <a16:creationId xmlns:a16="http://schemas.microsoft.com/office/drawing/2014/main" id="{ABCE1F96-72C3-41F5-9324-133CEA8B5287}"/>
                </a:ext>
              </a:extLst>
            </p:cNvPr>
            <p:cNvSpPr>
              <a:spLocks noChangeArrowheads="1"/>
            </p:cNvSpPr>
            <p:nvPr/>
          </p:nvSpPr>
          <p:spPr bwMode="auto">
            <a:xfrm>
              <a:off x="963613" y="2100263"/>
              <a:ext cx="9525"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70" name="Rectangle 438">
              <a:extLst>
                <a:ext uri="{FF2B5EF4-FFF2-40B4-BE49-F238E27FC236}">
                  <a16:creationId xmlns:a16="http://schemas.microsoft.com/office/drawing/2014/main" id="{F30470D5-34E0-4759-9B13-ECD38D2073EB}"/>
                </a:ext>
              </a:extLst>
            </p:cNvPr>
            <p:cNvSpPr>
              <a:spLocks noChangeArrowheads="1"/>
            </p:cNvSpPr>
            <p:nvPr/>
          </p:nvSpPr>
          <p:spPr bwMode="auto">
            <a:xfrm>
              <a:off x="963613" y="2024063"/>
              <a:ext cx="9525"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71" name="Rectangle 439">
              <a:extLst>
                <a:ext uri="{FF2B5EF4-FFF2-40B4-BE49-F238E27FC236}">
                  <a16:creationId xmlns:a16="http://schemas.microsoft.com/office/drawing/2014/main" id="{25219C16-596F-4188-8E6E-1C56615455E7}"/>
                </a:ext>
              </a:extLst>
            </p:cNvPr>
            <p:cNvSpPr>
              <a:spLocks noChangeArrowheads="1"/>
            </p:cNvSpPr>
            <p:nvPr/>
          </p:nvSpPr>
          <p:spPr bwMode="auto">
            <a:xfrm>
              <a:off x="963613" y="2062163"/>
              <a:ext cx="9525"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72" name="Rectangle 440">
              <a:extLst>
                <a:ext uri="{FF2B5EF4-FFF2-40B4-BE49-F238E27FC236}">
                  <a16:creationId xmlns:a16="http://schemas.microsoft.com/office/drawing/2014/main" id="{DC624ED0-73A8-494E-A006-0DBAE587923F}"/>
                </a:ext>
              </a:extLst>
            </p:cNvPr>
            <p:cNvSpPr>
              <a:spLocks noChangeArrowheads="1"/>
            </p:cNvSpPr>
            <p:nvPr/>
          </p:nvSpPr>
          <p:spPr bwMode="auto">
            <a:xfrm>
              <a:off x="963613" y="2043113"/>
              <a:ext cx="9525"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73" name="Rectangle 441">
              <a:extLst>
                <a:ext uri="{FF2B5EF4-FFF2-40B4-BE49-F238E27FC236}">
                  <a16:creationId xmlns:a16="http://schemas.microsoft.com/office/drawing/2014/main" id="{669F6E53-A695-4E1F-AB85-A34FE43DBF03}"/>
                </a:ext>
              </a:extLst>
            </p:cNvPr>
            <p:cNvSpPr>
              <a:spLocks noChangeArrowheads="1"/>
            </p:cNvSpPr>
            <p:nvPr/>
          </p:nvSpPr>
          <p:spPr bwMode="auto">
            <a:xfrm>
              <a:off x="1003300" y="2081213"/>
              <a:ext cx="9525"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74" name="Rectangle 442">
              <a:extLst>
                <a:ext uri="{FF2B5EF4-FFF2-40B4-BE49-F238E27FC236}">
                  <a16:creationId xmlns:a16="http://schemas.microsoft.com/office/drawing/2014/main" id="{C17D0782-16A5-4FE1-8F4B-BD0C1111CCA4}"/>
                </a:ext>
              </a:extLst>
            </p:cNvPr>
            <p:cNvSpPr>
              <a:spLocks noChangeArrowheads="1"/>
            </p:cNvSpPr>
            <p:nvPr/>
          </p:nvSpPr>
          <p:spPr bwMode="auto">
            <a:xfrm>
              <a:off x="1003300" y="2062163"/>
              <a:ext cx="9525"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75" name="Rectangle 443">
              <a:extLst>
                <a:ext uri="{FF2B5EF4-FFF2-40B4-BE49-F238E27FC236}">
                  <a16:creationId xmlns:a16="http://schemas.microsoft.com/office/drawing/2014/main" id="{272E8601-9310-490D-94F6-63CEEB8F7A15}"/>
                </a:ext>
              </a:extLst>
            </p:cNvPr>
            <p:cNvSpPr>
              <a:spLocks noChangeArrowheads="1"/>
            </p:cNvSpPr>
            <p:nvPr/>
          </p:nvSpPr>
          <p:spPr bwMode="auto">
            <a:xfrm>
              <a:off x="1003300" y="2043113"/>
              <a:ext cx="9525"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76" name="Rectangle 444">
              <a:extLst>
                <a:ext uri="{FF2B5EF4-FFF2-40B4-BE49-F238E27FC236}">
                  <a16:creationId xmlns:a16="http://schemas.microsoft.com/office/drawing/2014/main" id="{FE61DE21-6C27-46D8-842D-BDD3C8EF711D}"/>
                </a:ext>
              </a:extLst>
            </p:cNvPr>
            <p:cNvSpPr>
              <a:spLocks noChangeArrowheads="1"/>
            </p:cNvSpPr>
            <p:nvPr/>
          </p:nvSpPr>
          <p:spPr bwMode="auto">
            <a:xfrm>
              <a:off x="944563" y="2090738"/>
              <a:ext cx="9525"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77" name="Rectangle 445">
              <a:extLst>
                <a:ext uri="{FF2B5EF4-FFF2-40B4-BE49-F238E27FC236}">
                  <a16:creationId xmlns:a16="http://schemas.microsoft.com/office/drawing/2014/main" id="{6CCE631C-12A5-4752-8E65-BA8787F570F8}"/>
                </a:ext>
              </a:extLst>
            </p:cNvPr>
            <p:cNvSpPr>
              <a:spLocks noChangeArrowheads="1"/>
            </p:cNvSpPr>
            <p:nvPr/>
          </p:nvSpPr>
          <p:spPr bwMode="auto">
            <a:xfrm>
              <a:off x="944563" y="2033588"/>
              <a:ext cx="9525"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78" name="Rectangle 446">
              <a:extLst>
                <a:ext uri="{FF2B5EF4-FFF2-40B4-BE49-F238E27FC236}">
                  <a16:creationId xmlns:a16="http://schemas.microsoft.com/office/drawing/2014/main" id="{3CB2E858-A7D8-4E87-AE5E-5399DC5D8B7A}"/>
                </a:ext>
              </a:extLst>
            </p:cNvPr>
            <p:cNvSpPr>
              <a:spLocks noChangeArrowheads="1"/>
            </p:cNvSpPr>
            <p:nvPr/>
          </p:nvSpPr>
          <p:spPr bwMode="auto">
            <a:xfrm>
              <a:off x="982663" y="2052638"/>
              <a:ext cx="11113"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79" name="Rectangle 447">
              <a:extLst>
                <a:ext uri="{FF2B5EF4-FFF2-40B4-BE49-F238E27FC236}">
                  <a16:creationId xmlns:a16="http://schemas.microsoft.com/office/drawing/2014/main" id="{B78B1C91-9EA0-420D-AB04-82322F7DF815}"/>
                </a:ext>
              </a:extLst>
            </p:cNvPr>
            <p:cNvSpPr>
              <a:spLocks noChangeArrowheads="1"/>
            </p:cNvSpPr>
            <p:nvPr/>
          </p:nvSpPr>
          <p:spPr bwMode="auto">
            <a:xfrm>
              <a:off x="982663" y="2071688"/>
              <a:ext cx="11113"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80" name="Rectangle 448">
              <a:extLst>
                <a:ext uri="{FF2B5EF4-FFF2-40B4-BE49-F238E27FC236}">
                  <a16:creationId xmlns:a16="http://schemas.microsoft.com/office/drawing/2014/main" id="{9BBF9638-FA96-4436-AE58-8EBA61CBA46E}"/>
                </a:ext>
              </a:extLst>
            </p:cNvPr>
            <p:cNvSpPr>
              <a:spLocks noChangeArrowheads="1"/>
            </p:cNvSpPr>
            <p:nvPr/>
          </p:nvSpPr>
          <p:spPr bwMode="auto">
            <a:xfrm>
              <a:off x="982663" y="2090738"/>
              <a:ext cx="11113"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81" name="Rectangle 449">
              <a:extLst>
                <a:ext uri="{FF2B5EF4-FFF2-40B4-BE49-F238E27FC236}">
                  <a16:creationId xmlns:a16="http://schemas.microsoft.com/office/drawing/2014/main" id="{919C5518-E69B-42C0-AFDE-170FE83E28DB}"/>
                </a:ext>
              </a:extLst>
            </p:cNvPr>
            <p:cNvSpPr>
              <a:spLocks noChangeArrowheads="1"/>
            </p:cNvSpPr>
            <p:nvPr/>
          </p:nvSpPr>
          <p:spPr bwMode="auto">
            <a:xfrm>
              <a:off x="982663" y="2033588"/>
              <a:ext cx="11113"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grpSp>
      <p:sp>
        <p:nvSpPr>
          <p:cNvPr id="146" name="Oval 145">
            <a:extLst>
              <a:ext uri="{FF2B5EF4-FFF2-40B4-BE49-F238E27FC236}">
                <a16:creationId xmlns:a16="http://schemas.microsoft.com/office/drawing/2014/main" id="{C98C02B3-B192-4C19-95D4-A5FA419DA95D}"/>
              </a:ext>
              <a:ext uri="{C183D7F6-B498-43B3-948B-1728B52AA6E4}">
                <adec:decorative xmlns="" xmlns:adec="http://schemas.microsoft.com/office/drawing/2017/decorative" val="1"/>
              </a:ext>
            </a:extLst>
          </p:cNvPr>
          <p:cNvSpPr/>
          <p:nvPr/>
        </p:nvSpPr>
        <p:spPr>
          <a:xfrm>
            <a:off x="8467020" y="4060767"/>
            <a:ext cx="581903" cy="581903"/>
          </a:xfrm>
          <a:prstGeom prst="ellipse">
            <a:avLst/>
          </a:prstGeom>
          <a:solidFill>
            <a:srgbClr val="447DB3"/>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99" dirty="0"/>
          </a:p>
        </p:txBody>
      </p:sp>
      <p:sp>
        <p:nvSpPr>
          <p:cNvPr id="147" name="Oval 146">
            <a:extLst>
              <a:ext uri="{FF2B5EF4-FFF2-40B4-BE49-F238E27FC236}">
                <a16:creationId xmlns:a16="http://schemas.microsoft.com/office/drawing/2014/main" id="{7917D667-8C6B-4BE2-89A8-EE34784ECF48}"/>
              </a:ext>
              <a:ext uri="{C183D7F6-B498-43B3-948B-1728B52AA6E4}">
                <adec:decorative xmlns="" xmlns:adec="http://schemas.microsoft.com/office/drawing/2017/decorative" val="1"/>
              </a:ext>
            </a:extLst>
          </p:cNvPr>
          <p:cNvSpPr/>
          <p:nvPr/>
        </p:nvSpPr>
        <p:spPr>
          <a:xfrm>
            <a:off x="8467020" y="4876939"/>
            <a:ext cx="581903" cy="581903"/>
          </a:xfrm>
          <a:prstGeom prst="ellipse">
            <a:avLst/>
          </a:prstGeom>
          <a:solidFill>
            <a:srgbClr val="447DB3"/>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99" dirty="0"/>
          </a:p>
        </p:txBody>
      </p:sp>
      <p:sp>
        <p:nvSpPr>
          <p:cNvPr id="148" name="Oval 147">
            <a:extLst>
              <a:ext uri="{FF2B5EF4-FFF2-40B4-BE49-F238E27FC236}">
                <a16:creationId xmlns:a16="http://schemas.microsoft.com/office/drawing/2014/main" id="{2EDD0A13-925F-4A1B-ABFB-3C67C1357966}"/>
              </a:ext>
              <a:ext uri="{C183D7F6-B498-43B3-948B-1728B52AA6E4}">
                <adec:decorative xmlns="" xmlns:adec="http://schemas.microsoft.com/office/drawing/2017/decorative" val="1"/>
              </a:ext>
            </a:extLst>
          </p:cNvPr>
          <p:cNvSpPr/>
          <p:nvPr/>
        </p:nvSpPr>
        <p:spPr>
          <a:xfrm>
            <a:off x="8467020" y="5693111"/>
            <a:ext cx="581903" cy="581903"/>
          </a:xfrm>
          <a:prstGeom prst="ellipse">
            <a:avLst/>
          </a:prstGeom>
          <a:solidFill>
            <a:srgbClr val="447DB3"/>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99" dirty="0"/>
          </a:p>
        </p:txBody>
      </p:sp>
      <p:sp>
        <p:nvSpPr>
          <p:cNvPr id="149" name="Freeform 154" descr="This is the logo for Facebook.">
            <a:extLst>
              <a:ext uri="{FF2B5EF4-FFF2-40B4-BE49-F238E27FC236}">
                <a16:creationId xmlns:a16="http://schemas.microsoft.com/office/drawing/2014/main" id="{BA54671E-ACFD-4428-B4B7-A37E5BA61CB3}"/>
              </a:ext>
            </a:extLst>
          </p:cNvPr>
          <p:cNvSpPr>
            <a:spLocks/>
          </p:cNvSpPr>
          <p:nvPr/>
        </p:nvSpPr>
        <p:spPr bwMode="auto">
          <a:xfrm>
            <a:off x="8688805" y="4222329"/>
            <a:ext cx="138333" cy="258779"/>
          </a:xfrm>
          <a:custGeom>
            <a:avLst/>
            <a:gdLst>
              <a:gd name="T0" fmla="*/ 49 w 49"/>
              <a:gd name="T1" fmla="*/ 28 h 92"/>
              <a:gd name="T2" fmla="*/ 32 w 49"/>
              <a:gd name="T3" fmla="*/ 28 h 92"/>
              <a:gd name="T4" fmla="*/ 32 w 49"/>
              <a:gd name="T5" fmla="*/ 20 h 92"/>
              <a:gd name="T6" fmla="*/ 36 w 49"/>
              <a:gd name="T7" fmla="*/ 16 h 92"/>
              <a:gd name="T8" fmla="*/ 48 w 49"/>
              <a:gd name="T9" fmla="*/ 16 h 92"/>
              <a:gd name="T10" fmla="*/ 48 w 49"/>
              <a:gd name="T11" fmla="*/ 0 h 92"/>
              <a:gd name="T12" fmla="*/ 31 w 49"/>
              <a:gd name="T13" fmla="*/ 0 h 92"/>
              <a:gd name="T14" fmla="*/ 12 w 49"/>
              <a:gd name="T15" fmla="*/ 19 h 92"/>
              <a:gd name="T16" fmla="*/ 12 w 49"/>
              <a:gd name="T17" fmla="*/ 28 h 92"/>
              <a:gd name="T18" fmla="*/ 0 w 49"/>
              <a:gd name="T19" fmla="*/ 28 h 92"/>
              <a:gd name="T20" fmla="*/ 0 w 49"/>
              <a:gd name="T21" fmla="*/ 44 h 92"/>
              <a:gd name="T22" fmla="*/ 12 w 49"/>
              <a:gd name="T23" fmla="*/ 44 h 92"/>
              <a:gd name="T24" fmla="*/ 12 w 49"/>
              <a:gd name="T25" fmla="*/ 92 h 92"/>
              <a:gd name="T26" fmla="*/ 32 w 49"/>
              <a:gd name="T27" fmla="*/ 92 h 92"/>
              <a:gd name="T28" fmla="*/ 32 w 49"/>
              <a:gd name="T29" fmla="*/ 44 h 92"/>
              <a:gd name="T30" fmla="*/ 47 w 49"/>
              <a:gd name="T31" fmla="*/ 44 h 92"/>
              <a:gd name="T32" fmla="*/ 49 w 49"/>
              <a:gd name="T33" fmla="*/ 2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92">
                <a:moveTo>
                  <a:pt x="49" y="28"/>
                </a:moveTo>
                <a:cubicBezTo>
                  <a:pt x="32" y="28"/>
                  <a:pt x="32" y="28"/>
                  <a:pt x="32" y="28"/>
                </a:cubicBezTo>
                <a:cubicBezTo>
                  <a:pt x="32" y="20"/>
                  <a:pt x="32" y="20"/>
                  <a:pt x="32" y="20"/>
                </a:cubicBezTo>
                <a:cubicBezTo>
                  <a:pt x="32" y="17"/>
                  <a:pt x="34" y="16"/>
                  <a:pt x="36" y="16"/>
                </a:cubicBezTo>
                <a:cubicBezTo>
                  <a:pt x="38" y="16"/>
                  <a:pt x="48" y="16"/>
                  <a:pt x="48" y="16"/>
                </a:cubicBezTo>
                <a:cubicBezTo>
                  <a:pt x="48" y="0"/>
                  <a:pt x="48" y="0"/>
                  <a:pt x="48" y="0"/>
                </a:cubicBezTo>
                <a:cubicBezTo>
                  <a:pt x="31" y="0"/>
                  <a:pt x="31" y="0"/>
                  <a:pt x="31" y="0"/>
                </a:cubicBezTo>
                <a:cubicBezTo>
                  <a:pt x="15" y="0"/>
                  <a:pt x="12" y="12"/>
                  <a:pt x="12" y="19"/>
                </a:cubicBezTo>
                <a:cubicBezTo>
                  <a:pt x="12" y="28"/>
                  <a:pt x="12" y="28"/>
                  <a:pt x="12" y="28"/>
                </a:cubicBezTo>
                <a:cubicBezTo>
                  <a:pt x="0" y="28"/>
                  <a:pt x="0" y="28"/>
                  <a:pt x="0" y="28"/>
                </a:cubicBezTo>
                <a:cubicBezTo>
                  <a:pt x="0" y="44"/>
                  <a:pt x="0" y="44"/>
                  <a:pt x="0" y="44"/>
                </a:cubicBezTo>
                <a:cubicBezTo>
                  <a:pt x="12" y="44"/>
                  <a:pt x="12" y="44"/>
                  <a:pt x="12" y="44"/>
                </a:cubicBezTo>
                <a:cubicBezTo>
                  <a:pt x="12" y="65"/>
                  <a:pt x="12" y="92"/>
                  <a:pt x="12" y="92"/>
                </a:cubicBezTo>
                <a:cubicBezTo>
                  <a:pt x="32" y="92"/>
                  <a:pt x="32" y="92"/>
                  <a:pt x="32" y="92"/>
                </a:cubicBezTo>
                <a:cubicBezTo>
                  <a:pt x="32" y="92"/>
                  <a:pt x="32" y="64"/>
                  <a:pt x="32" y="44"/>
                </a:cubicBezTo>
                <a:cubicBezTo>
                  <a:pt x="47" y="44"/>
                  <a:pt x="47" y="44"/>
                  <a:pt x="47" y="44"/>
                </a:cubicBezTo>
                <a:lnTo>
                  <a:pt x="49" y="28"/>
                </a:lnTo>
                <a:close/>
              </a:path>
            </a:pathLst>
          </a:custGeom>
          <a:solidFill>
            <a:schemeClr val="bg1"/>
          </a:solidFill>
          <a:ln>
            <a:noFill/>
          </a:ln>
          <a:extLst/>
        </p:spPr>
        <p:txBody>
          <a:bodyPr vert="horz" wrap="square" lIns="91426" tIns="45713" rIns="91426" bIns="45713" numCol="1" anchor="t" anchorCtr="0" compatLnSpc="1">
            <a:prstTxWarp prst="textNoShape">
              <a:avLst/>
            </a:prstTxWarp>
          </a:bodyPr>
          <a:lstStyle/>
          <a:p>
            <a:endParaRPr lang="en-US" sz="2699" dirty="0"/>
          </a:p>
        </p:txBody>
      </p:sp>
      <p:sp>
        <p:nvSpPr>
          <p:cNvPr id="150" name="Freeform 162" descr="This is the logo for Twitter.">
            <a:extLst>
              <a:ext uri="{FF2B5EF4-FFF2-40B4-BE49-F238E27FC236}">
                <a16:creationId xmlns:a16="http://schemas.microsoft.com/office/drawing/2014/main" id="{8AD2DF00-0982-4B28-B4A0-DF7B4B6DA358}"/>
              </a:ext>
            </a:extLst>
          </p:cNvPr>
          <p:cNvSpPr>
            <a:spLocks/>
          </p:cNvSpPr>
          <p:nvPr/>
        </p:nvSpPr>
        <p:spPr bwMode="auto">
          <a:xfrm>
            <a:off x="8630966" y="5066526"/>
            <a:ext cx="254009" cy="202730"/>
          </a:xfrm>
          <a:custGeom>
            <a:avLst/>
            <a:gdLst>
              <a:gd name="T0" fmla="*/ 90 w 90"/>
              <a:gd name="T1" fmla="*/ 9 h 72"/>
              <a:gd name="T2" fmla="*/ 81 w 90"/>
              <a:gd name="T3" fmla="*/ 9 h 72"/>
              <a:gd name="T4" fmla="*/ 86 w 90"/>
              <a:gd name="T5" fmla="*/ 1 h 72"/>
              <a:gd name="T6" fmla="*/ 75 w 90"/>
              <a:gd name="T7" fmla="*/ 6 h 72"/>
              <a:gd name="T8" fmla="*/ 61 w 90"/>
              <a:gd name="T9" fmla="*/ 0 h 72"/>
              <a:gd name="T10" fmla="*/ 43 w 90"/>
              <a:gd name="T11" fmla="*/ 18 h 72"/>
              <a:gd name="T12" fmla="*/ 44 w 90"/>
              <a:gd name="T13" fmla="*/ 22 h 72"/>
              <a:gd name="T14" fmla="*/ 6 w 90"/>
              <a:gd name="T15" fmla="*/ 3 h 72"/>
              <a:gd name="T16" fmla="*/ 4 w 90"/>
              <a:gd name="T17" fmla="*/ 12 h 72"/>
              <a:gd name="T18" fmla="*/ 12 w 90"/>
              <a:gd name="T19" fmla="*/ 28 h 72"/>
              <a:gd name="T20" fmla="*/ 4 w 90"/>
              <a:gd name="T21" fmla="*/ 25 h 72"/>
              <a:gd name="T22" fmla="*/ 4 w 90"/>
              <a:gd name="T23" fmla="*/ 26 h 72"/>
              <a:gd name="T24" fmla="*/ 18 w 90"/>
              <a:gd name="T25" fmla="*/ 43 h 72"/>
              <a:gd name="T26" fmla="*/ 10 w 90"/>
              <a:gd name="T27" fmla="*/ 44 h 72"/>
              <a:gd name="T28" fmla="*/ 27 w 90"/>
              <a:gd name="T29" fmla="*/ 56 h 72"/>
              <a:gd name="T30" fmla="*/ 0 w 90"/>
              <a:gd name="T31" fmla="*/ 64 h 72"/>
              <a:gd name="T32" fmla="*/ 28 w 90"/>
              <a:gd name="T33" fmla="*/ 72 h 72"/>
              <a:gd name="T34" fmla="*/ 80 w 90"/>
              <a:gd name="T35" fmla="*/ 20 h 72"/>
              <a:gd name="T36" fmla="*/ 80 w 90"/>
              <a:gd name="T37" fmla="*/ 18 h 72"/>
              <a:gd name="T38" fmla="*/ 90 w 90"/>
              <a:gd name="T39" fmla="*/ 9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0" h="72">
                <a:moveTo>
                  <a:pt x="90" y="9"/>
                </a:moveTo>
                <a:cubicBezTo>
                  <a:pt x="87" y="11"/>
                  <a:pt x="84" y="11"/>
                  <a:pt x="81" y="9"/>
                </a:cubicBezTo>
                <a:cubicBezTo>
                  <a:pt x="85" y="7"/>
                  <a:pt x="85" y="6"/>
                  <a:pt x="86" y="1"/>
                </a:cubicBezTo>
                <a:cubicBezTo>
                  <a:pt x="83" y="3"/>
                  <a:pt x="79" y="5"/>
                  <a:pt x="75" y="6"/>
                </a:cubicBezTo>
                <a:cubicBezTo>
                  <a:pt x="71" y="2"/>
                  <a:pt x="67" y="0"/>
                  <a:pt x="61" y="0"/>
                </a:cubicBezTo>
                <a:cubicBezTo>
                  <a:pt x="51" y="0"/>
                  <a:pt x="43" y="8"/>
                  <a:pt x="43" y="18"/>
                </a:cubicBezTo>
                <a:cubicBezTo>
                  <a:pt x="43" y="20"/>
                  <a:pt x="43" y="21"/>
                  <a:pt x="44" y="22"/>
                </a:cubicBezTo>
                <a:cubicBezTo>
                  <a:pt x="29" y="22"/>
                  <a:pt x="15" y="14"/>
                  <a:pt x="6" y="3"/>
                </a:cubicBezTo>
                <a:cubicBezTo>
                  <a:pt x="5" y="6"/>
                  <a:pt x="4" y="9"/>
                  <a:pt x="4" y="12"/>
                </a:cubicBezTo>
                <a:cubicBezTo>
                  <a:pt x="4" y="19"/>
                  <a:pt x="7" y="24"/>
                  <a:pt x="12" y="28"/>
                </a:cubicBezTo>
                <a:cubicBezTo>
                  <a:pt x="9" y="27"/>
                  <a:pt x="6" y="27"/>
                  <a:pt x="4" y="25"/>
                </a:cubicBezTo>
                <a:cubicBezTo>
                  <a:pt x="4" y="25"/>
                  <a:pt x="4" y="25"/>
                  <a:pt x="4" y="26"/>
                </a:cubicBezTo>
                <a:cubicBezTo>
                  <a:pt x="4" y="34"/>
                  <a:pt x="10" y="42"/>
                  <a:pt x="18" y="43"/>
                </a:cubicBezTo>
                <a:cubicBezTo>
                  <a:pt x="15" y="44"/>
                  <a:pt x="13" y="44"/>
                  <a:pt x="10" y="44"/>
                </a:cubicBezTo>
                <a:cubicBezTo>
                  <a:pt x="12" y="51"/>
                  <a:pt x="19" y="56"/>
                  <a:pt x="27" y="56"/>
                </a:cubicBezTo>
                <a:cubicBezTo>
                  <a:pt x="19" y="62"/>
                  <a:pt x="9" y="65"/>
                  <a:pt x="0" y="64"/>
                </a:cubicBezTo>
                <a:cubicBezTo>
                  <a:pt x="8" y="69"/>
                  <a:pt x="18" y="72"/>
                  <a:pt x="28" y="72"/>
                </a:cubicBezTo>
                <a:cubicBezTo>
                  <a:pt x="61" y="72"/>
                  <a:pt x="80" y="44"/>
                  <a:pt x="80" y="20"/>
                </a:cubicBezTo>
                <a:cubicBezTo>
                  <a:pt x="80" y="19"/>
                  <a:pt x="80" y="19"/>
                  <a:pt x="80" y="18"/>
                </a:cubicBezTo>
                <a:cubicBezTo>
                  <a:pt x="83" y="15"/>
                  <a:pt x="87" y="13"/>
                  <a:pt x="90" y="9"/>
                </a:cubicBezTo>
                <a:close/>
              </a:path>
            </a:pathLst>
          </a:custGeom>
          <a:solidFill>
            <a:schemeClr val="bg1"/>
          </a:solidFill>
          <a:ln>
            <a:noFill/>
          </a:ln>
          <a:extLst/>
        </p:spPr>
        <p:txBody>
          <a:bodyPr vert="horz" wrap="square" lIns="91426" tIns="45713" rIns="91426" bIns="45713" numCol="1" anchor="t" anchorCtr="0" compatLnSpc="1">
            <a:prstTxWarp prst="textNoShape">
              <a:avLst/>
            </a:prstTxWarp>
          </a:bodyPr>
          <a:lstStyle/>
          <a:p>
            <a:endParaRPr lang="en-US" sz="2699" dirty="0"/>
          </a:p>
        </p:txBody>
      </p:sp>
      <p:grpSp>
        <p:nvGrpSpPr>
          <p:cNvPr id="151" name="Group 150" descr="This is the logo for Instagram.">
            <a:extLst>
              <a:ext uri="{FF2B5EF4-FFF2-40B4-BE49-F238E27FC236}">
                <a16:creationId xmlns:a16="http://schemas.microsoft.com/office/drawing/2014/main" id="{105EB04D-523A-471B-94D7-64FDA15599AA}"/>
              </a:ext>
            </a:extLst>
          </p:cNvPr>
          <p:cNvGrpSpPr/>
          <p:nvPr/>
        </p:nvGrpSpPr>
        <p:grpSpPr>
          <a:xfrm>
            <a:off x="8633948" y="5859442"/>
            <a:ext cx="248047" cy="249239"/>
            <a:chOff x="3406775" y="2181225"/>
            <a:chExt cx="330200" cy="331788"/>
          </a:xfrm>
          <a:solidFill>
            <a:schemeClr val="bg1"/>
          </a:solidFill>
        </p:grpSpPr>
        <p:sp>
          <p:nvSpPr>
            <p:cNvPr id="152" name="Oval 190">
              <a:extLst>
                <a:ext uri="{FF2B5EF4-FFF2-40B4-BE49-F238E27FC236}">
                  <a16:creationId xmlns:a16="http://schemas.microsoft.com/office/drawing/2014/main" id="{BD285FB7-C65E-4A4F-9730-2C7BDE08556D}"/>
                </a:ext>
              </a:extLst>
            </p:cNvPr>
            <p:cNvSpPr>
              <a:spLocks noChangeArrowheads="1"/>
            </p:cNvSpPr>
            <p:nvPr/>
          </p:nvSpPr>
          <p:spPr bwMode="auto">
            <a:xfrm>
              <a:off x="3481388" y="2257425"/>
              <a:ext cx="180975" cy="17938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153" name="Freeform 191">
              <a:extLst>
                <a:ext uri="{FF2B5EF4-FFF2-40B4-BE49-F238E27FC236}">
                  <a16:creationId xmlns:a16="http://schemas.microsoft.com/office/drawing/2014/main" id="{BBC06FF8-9B23-4376-9786-14D97DD1D8A5}"/>
                </a:ext>
              </a:extLst>
            </p:cNvPr>
            <p:cNvSpPr>
              <a:spLocks/>
            </p:cNvSpPr>
            <p:nvPr/>
          </p:nvSpPr>
          <p:spPr bwMode="auto">
            <a:xfrm>
              <a:off x="3436938" y="2181225"/>
              <a:ext cx="14288" cy="112713"/>
            </a:xfrm>
            <a:custGeom>
              <a:avLst/>
              <a:gdLst>
                <a:gd name="T0" fmla="*/ 4 w 4"/>
                <a:gd name="T1" fmla="*/ 0 h 30"/>
                <a:gd name="T2" fmla="*/ 0 w 4"/>
                <a:gd name="T3" fmla="*/ 1 h 30"/>
                <a:gd name="T4" fmla="*/ 0 w 4"/>
                <a:gd name="T5" fmla="*/ 30 h 30"/>
                <a:gd name="T6" fmla="*/ 4 w 4"/>
                <a:gd name="T7" fmla="*/ 30 h 30"/>
                <a:gd name="T8" fmla="*/ 4 w 4"/>
                <a:gd name="T9" fmla="*/ 0 h 30"/>
              </a:gdLst>
              <a:ahLst/>
              <a:cxnLst>
                <a:cxn ang="0">
                  <a:pos x="T0" y="T1"/>
                </a:cxn>
                <a:cxn ang="0">
                  <a:pos x="T2" y="T3"/>
                </a:cxn>
                <a:cxn ang="0">
                  <a:pos x="T4" y="T5"/>
                </a:cxn>
                <a:cxn ang="0">
                  <a:pos x="T6" y="T7"/>
                </a:cxn>
                <a:cxn ang="0">
                  <a:pos x="T8" y="T9"/>
                </a:cxn>
              </a:cxnLst>
              <a:rect l="0" t="0" r="r" b="b"/>
              <a:pathLst>
                <a:path w="4" h="30">
                  <a:moveTo>
                    <a:pt x="4" y="0"/>
                  </a:moveTo>
                  <a:cubicBezTo>
                    <a:pt x="3" y="0"/>
                    <a:pt x="1" y="1"/>
                    <a:pt x="0" y="1"/>
                  </a:cubicBezTo>
                  <a:cubicBezTo>
                    <a:pt x="0" y="30"/>
                    <a:pt x="0" y="30"/>
                    <a:pt x="0" y="30"/>
                  </a:cubicBezTo>
                  <a:cubicBezTo>
                    <a:pt x="4" y="30"/>
                    <a:pt x="4" y="30"/>
                    <a:pt x="4" y="30"/>
                  </a:cubicBez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154" name="Freeform 192">
              <a:extLst>
                <a:ext uri="{FF2B5EF4-FFF2-40B4-BE49-F238E27FC236}">
                  <a16:creationId xmlns:a16="http://schemas.microsoft.com/office/drawing/2014/main" id="{C6700C49-7AD6-494F-83F0-8DEBBC73A8F4}"/>
                </a:ext>
              </a:extLst>
            </p:cNvPr>
            <p:cNvSpPr>
              <a:spLocks/>
            </p:cNvSpPr>
            <p:nvPr/>
          </p:nvSpPr>
          <p:spPr bwMode="auto">
            <a:xfrm>
              <a:off x="3467100" y="2181225"/>
              <a:ext cx="14288" cy="112713"/>
            </a:xfrm>
            <a:custGeom>
              <a:avLst/>
              <a:gdLst>
                <a:gd name="T0" fmla="*/ 4 w 4"/>
                <a:gd name="T1" fmla="*/ 30 h 30"/>
                <a:gd name="T2" fmla="*/ 4 w 4"/>
                <a:gd name="T3" fmla="*/ 0 h 30"/>
                <a:gd name="T4" fmla="*/ 0 w 4"/>
                <a:gd name="T5" fmla="*/ 0 h 30"/>
                <a:gd name="T6" fmla="*/ 0 w 4"/>
                <a:gd name="T7" fmla="*/ 30 h 30"/>
                <a:gd name="T8" fmla="*/ 4 w 4"/>
                <a:gd name="T9" fmla="*/ 30 h 30"/>
                <a:gd name="T10" fmla="*/ 4 w 4"/>
                <a:gd name="T11" fmla="*/ 30 h 30"/>
              </a:gdLst>
              <a:ahLst/>
              <a:cxnLst>
                <a:cxn ang="0">
                  <a:pos x="T0" y="T1"/>
                </a:cxn>
                <a:cxn ang="0">
                  <a:pos x="T2" y="T3"/>
                </a:cxn>
                <a:cxn ang="0">
                  <a:pos x="T4" y="T5"/>
                </a:cxn>
                <a:cxn ang="0">
                  <a:pos x="T6" y="T7"/>
                </a:cxn>
                <a:cxn ang="0">
                  <a:pos x="T8" y="T9"/>
                </a:cxn>
                <a:cxn ang="0">
                  <a:pos x="T10" y="T11"/>
                </a:cxn>
              </a:cxnLst>
              <a:rect l="0" t="0" r="r" b="b"/>
              <a:pathLst>
                <a:path w="4" h="30">
                  <a:moveTo>
                    <a:pt x="4" y="30"/>
                  </a:moveTo>
                  <a:cubicBezTo>
                    <a:pt x="4" y="0"/>
                    <a:pt x="4" y="0"/>
                    <a:pt x="4" y="0"/>
                  </a:cubicBezTo>
                  <a:cubicBezTo>
                    <a:pt x="0" y="0"/>
                    <a:pt x="0" y="0"/>
                    <a:pt x="0" y="0"/>
                  </a:cubicBezTo>
                  <a:cubicBezTo>
                    <a:pt x="0" y="30"/>
                    <a:pt x="0" y="30"/>
                    <a:pt x="0" y="30"/>
                  </a:cubicBezTo>
                  <a:cubicBezTo>
                    <a:pt x="4" y="30"/>
                    <a:pt x="4" y="30"/>
                    <a:pt x="4" y="30"/>
                  </a:cubicBezTo>
                  <a:cubicBezTo>
                    <a:pt x="4" y="30"/>
                    <a:pt x="4" y="30"/>
                    <a:pt x="4"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sp>
          <p:nvSpPr>
            <p:cNvPr id="155" name="Freeform 193">
              <a:extLst>
                <a:ext uri="{FF2B5EF4-FFF2-40B4-BE49-F238E27FC236}">
                  <a16:creationId xmlns:a16="http://schemas.microsoft.com/office/drawing/2014/main" id="{4134947C-4D7B-463E-A659-A8F440E310BD}"/>
                </a:ext>
              </a:extLst>
            </p:cNvPr>
            <p:cNvSpPr>
              <a:spLocks noEditPoints="1"/>
            </p:cNvSpPr>
            <p:nvPr/>
          </p:nvSpPr>
          <p:spPr bwMode="auto">
            <a:xfrm>
              <a:off x="3406775" y="2181225"/>
              <a:ext cx="330200" cy="331788"/>
            </a:xfrm>
            <a:custGeom>
              <a:avLst/>
              <a:gdLst>
                <a:gd name="T0" fmla="*/ 88 w 88"/>
                <a:gd name="T1" fmla="*/ 71 h 88"/>
                <a:gd name="T2" fmla="*/ 88 w 88"/>
                <a:gd name="T3" fmla="*/ 30 h 88"/>
                <a:gd name="T4" fmla="*/ 88 w 88"/>
                <a:gd name="T5" fmla="*/ 17 h 88"/>
                <a:gd name="T6" fmla="*/ 88 w 88"/>
                <a:gd name="T7" fmla="*/ 14 h 88"/>
                <a:gd name="T8" fmla="*/ 74 w 88"/>
                <a:gd name="T9" fmla="*/ 0 h 88"/>
                <a:gd name="T10" fmla="*/ 24 w 88"/>
                <a:gd name="T11" fmla="*/ 0 h 88"/>
                <a:gd name="T12" fmla="*/ 24 w 88"/>
                <a:gd name="T13" fmla="*/ 24 h 88"/>
                <a:gd name="T14" fmla="*/ 44 w 88"/>
                <a:gd name="T15" fmla="*/ 16 h 88"/>
                <a:gd name="T16" fmla="*/ 68 w 88"/>
                <a:gd name="T17" fmla="*/ 30 h 88"/>
                <a:gd name="T18" fmla="*/ 84 w 88"/>
                <a:gd name="T19" fmla="*/ 30 h 88"/>
                <a:gd name="T20" fmla="*/ 84 w 88"/>
                <a:gd name="T21" fmla="*/ 71 h 88"/>
                <a:gd name="T22" fmla="*/ 71 w 88"/>
                <a:gd name="T23" fmla="*/ 84 h 88"/>
                <a:gd name="T24" fmla="*/ 17 w 88"/>
                <a:gd name="T25" fmla="*/ 84 h 88"/>
                <a:gd name="T26" fmla="*/ 4 w 88"/>
                <a:gd name="T27" fmla="*/ 71 h 88"/>
                <a:gd name="T28" fmla="*/ 4 w 88"/>
                <a:gd name="T29" fmla="*/ 30 h 88"/>
                <a:gd name="T30" fmla="*/ 4 w 88"/>
                <a:gd name="T31" fmla="*/ 17 h 88"/>
                <a:gd name="T32" fmla="*/ 4 w 88"/>
                <a:gd name="T33" fmla="*/ 4 h 88"/>
                <a:gd name="T34" fmla="*/ 0 w 88"/>
                <a:gd name="T35" fmla="*/ 14 h 88"/>
                <a:gd name="T36" fmla="*/ 0 w 88"/>
                <a:gd name="T37" fmla="*/ 17 h 88"/>
                <a:gd name="T38" fmla="*/ 0 w 88"/>
                <a:gd name="T39" fmla="*/ 30 h 88"/>
                <a:gd name="T40" fmla="*/ 0 w 88"/>
                <a:gd name="T41" fmla="*/ 71 h 88"/>
                <a:gd name="T42" fmla="*/ 17 w 88"/>
                <a:gd name="T43" fmla="*/ 88 h 88"/>
                <a:gd name="T44" fmla="*/ 71 w 88"/>
                <a:gd name="T45" fmla="*/ 88 h 88"/>
                <a:gd name="T46" fmla="*/ 88 w 88"/>
                <a:gd name="T47" fmla="*/ 71 h 88"/>
                <a:gd name="T48" fmla="*/ 82 w 88"/>
                <a:gd name="T49" fmla="*/ 24 h 88"/>
                <a:gd name="T50" fmla="*/ 70 w 88"/>
                <a:gd name="T51" fmla="*/ 24 h 88"/>
                <a:gd name="T52" fmla="*/ 68 w 88"/>
                <a:gd name="T53" fmla="*/ 22 h 88"/>
                <a:gd name="T54" fmla="*/ 68 w 88"/>
                <a:gd name="T55" fmla="*/ 10 h 88"/>
                <a:gd name="T56" fmla="*/ 70 w 88"/>
                <a:gd name="T57" fmla="*/ 8 h 88"/>
                <a:gd name="T58" fmla="*/ 82 w 88"/>
                <a:gd name="T59" fmla="*/ 8 h 88"/>
                <a:gd name="T60" fmla="*/ 84 w 88"/>
                <a:gd name="T61" fmla="*/ 10 h 88"/>
                <a:gd name="T62" fmla="*/ 84 w 88"/>
                <a:gd name="T63" fmla="*/ 17 h 88"/>
                <a:gd name="T64" fmla="*/ 84 w 88"/>
                <a:gd name="T65" fmla="*/ 22 h 88"/>
                <a:gd name="T66" fmla="*/ 82 w 88"/>
                <a:gd name="T67" fmla="*/ 2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8" h="88">
                  <a:moveTo>
                    <a:pt x="88" y="71"/>
                  </a:moveTo>
                  <a:cubicBezTo>
                    <a:pt x="88" y="30"/>
                    <a:pt x="88" y="30"/>
                    <a:pt x="88" y="30"/>
                  </a:cubicBezTo>
                  <a:cubicBezTo>
                    <a:pt x="88" y="17"/>
                    <a:pt x="88" y="17"/>
                    <a:pt x="88" y="17"/>
                  </a:cubicBezTo>
                  <a:cubicBezTo>
                    <a:pt x="88" y="14"/>
                    <a:pt x="88" y="14"/>
                    <a:pt x="88" y="14"/>
                  </a:cubicBezTo>
                  <a:cubicBezTo>
                    <a:pt x="88" y="6"/>
                    <a:pt x="82" y="0"/>
                    <a:pt x="74" y="0"/>
                  </a:cubicBezTo>
                  <a:cubicBezTo>
                    <a:pt x="24" y="0"/>
                    <a:pt x="24" y="0"/>
                    <a:pt x="24" y="0"/>
                  </a:cubicBezTo>
                  <a:cubicBezTo>
                    <a:pt x="24" y="24"/>
                    <a:pt x="24" y="24"/>
                    <a:pt x="24" y="24"/>
                  </a:cubicBezTo>
                  <a:cubicBezTo>
                    <a:pt x="29" y="19"/>
                    <a:pt x="36" y="16"/>
                    <a:pt x="44" y="16"/>
                  </a:cubicBezTo>
                  <a:cubicBezTo>
                    <a:pt x="54" y="16"/>
                    <a:pt x="63" y="22"/>
                    <a:pt x="68" y="30"/>
                  </a:cubicBezTo>
                  <a:cubicBezTo>
                    <a:pt x="84" y="30"/>
                    <a:pt x="84" y="30"/>
                    <a:pt x="84" y="30"/>
                  </a:cubicBezTo>
                  <a:cubicBezTo>
                    <a:pt x="84" y="71"/>
                    <a:pt x="84" y="71"/>
                    <a:pt x="84" y="71"/>
                  </a:cubicBezTo>
                  <a:cubicBezTo>
                    <a:pt x="84" y="78"/>
                    <a:pt x="78" y="84"/>
                    <a:pt x="71" y="84"/>
                  </a:cubicBezTo>
                  <a:cubicBezTo>
                    <a:pt x="17" y="84"/>
                    <a:pt x="17" y="84"/>
                    <a:pt x="17" y="84"/>
                  </a:cubicBezTo>
                  <a:cubicBezTo>
                    <a:pt x="10" y="84"/>
                    <a:pt x="4" y="78"/>
                    <a:pt x="4" y="71"/>
                  </a:cubicBezTo>
                  <a:cubicBezTo>
                    <a:pt x="4" y="30"/>
                    <a:pt x="4" y="30"/>
                    <a:pt x="4" y="30"/>
                  </a:cubicBezTo>
                  <a:cubicBezTo>
                    <a:pt x="4" y="17"/>
                    <a:pt x="4" y="17"/>
                    <a:pt x="4" y="17"/>
                  </a:cubicBezTo>
                  <a:cubicBezTo>
                    <a:pt x="4" y="4"/>
                    <a:pt x="4" y="4"/>
                    <a:pt x="4" y="4"/>
                  </a:cubicBezTo>
                  <a:cubicBezTo>
                    <a:pt x="2" y="7"/>
                    <a:pt x="0" y="10"/>
                    <a:pt x="0" y="14"/>
                  </a:cubicBezTo>
                  <a:cubicBezTo>
                    <a:pt x="0" y="17"/>
                    <a:pt x="0" y="17"/>
                    <a:pt x="0" y="17"/>
                  </a:cubicBezTo>
                  <a:cubicBezTo>
                    <a:pt x="0" y="30"/>
                    <a:pt x="0" y="30"/>
                    <a:pt x="0" y="30"/>
                  </a:cubicBezTo>
                  <a:cubicBezTo>
                    <a:pt x="0" y="71"/>
                    <a:pt x="0" y="71"/>
                    <a:pt x="0" y="71"/>
                  </a:cubicBezTo>
                  <a:cubicBezTo>
                    <a:pt x="0" y="81"/>
                    <a:pt x="7" y="88"/>
                    <a:pt x="17" y="88"/>
                  </a:cubicBezTo>
                  <a:cubicBezTo>
                    <a:pt x="71" y="88"/>
                    <a:pt x="71" y="88"/>
                    <a:pt x="71" y="88"/>
                  </a:cubicBezTo>
                  <a:cubicBezTo>
                    <a:pt x="81" y="88"/>
                    <a:pt x="88" y="81"/>
                    <a:pt x="88" y="71"/>
                  </a:cubicBezTo>
                  <a:close/>
                  <a:moveTo>
                    <a:pt x="82" y="24"/>
                  </a:moveTo>
                  <a:cubicBezTo>
                    <a:pt x="70" y="24"/>
                    <a:pt x="70" y="24"/>
                    <a:pt x="70" y="24"/>
                  </a:cubicBezTo>
                  <a:cubicBezTo>
                    <a:pt x="69" y="24"/>
                    <a:pt x="68" y="23"/>
                    <a:pt x="68" y="22"/>
                  </a:cubicBezTo>
                  <a:cubicBezTo>
                    <a:pt x="68" y="10"/>
                    <a:pt x="68" y="10"/>
                    <a:pt x="68" y="10"/>
                  </a:cubicBezTo>
                  <a:cubicBezTo>
                    <a:pt x="68" y="9"/>
                    <a:pt x="69" y="8"/>
                    <a:pt x="70" y="8"/>
                  </a:cubicBezTo>
                  <a:cubicBezTo>
                    <a:pt x="82" y="8"/>
                    <a:pt x="82" y="8"/>
                    <a:pt x="82" y="8"/>
                  </a:cubicBezTo>
                  <a:cubicBezTo>
                    <a:pt x="83" y="8"/>
                    <a:pt x="84" y="9"/>
                    <a:pt x="84" y="10"/>
                  </a:cubicBezTo>
                  <a:cubicBezTo>
                    <a:pt x="84" y="17"/>
                    <a:pt x="84" y="17"/>
                    <a:pt x="84" y="17"/>
                  </a:cubicBezTo>
                  <a:cubicBezTo>
                    <a:pt x="84" y="22"/>
                    <a:pt x="84" y="22"/>
                    <a:pt x="84" y="22"/>
                  </a:cubicBezTo>
                  <a:cubicBezTo>
                    <a:pt x="84" y="23"/>
                    <a:pt x="83" y="24"/>
                    <a:pt x="82"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6" tIns="45713" rIns="91426" bIns="45713" numCol="1" anchor="t" anchorCtr="0" compatLnSpc="1">
              <a:prstTxWarp prst="textNoShape">
                <a:avLst/>
              </a:prstTxWarp>
            </a:bodyPr>
            <a:lstStyle/>
            <a:p>
              <a:endParaRPr lang="en-US" sz="2699" dirty="0"/>
            </a:p>
          </p:txBody>
        </p:sp>
      </p:grpSp>
      <p:sp>
        <p:nvSpPr>
          <p:cNvPr id="156" name="Rectangle 155">
            <a:extLst>
              <a:ext uri="{FF2B5EF4-FFF2-40B4-BE49-F238E27FC236}">
                <a16:creationId xmlns:a16="http://schemas.microsoft.com/office/drawing/2014/main" id="{70D38E9A-94A7-447A-89C1-EB62E888BD09}"/>
              </a:ext>
            </a:extLst>
          </p:cNvPr>
          <p:cNvSpPr/>
          <p:nvPr/>
        </p:nvSpPr>
        <p:spPr>
          <a:xfrm>
            <a:off x="9167868" y="4243995"/>
            <a:ext cx="2717645" cy="215444"/>
          </a:xfrm>
          <a:prstGeom prst="rect">
            <a:avLst/>
          </a:prstGeom>
        </p:spPr>
        <p:txBody>
          <a:bodyPr wrap="square" lIns="0" tIns="0" rIns="0" bIns="0" anchor="ctr">
            <a:spAutoFit/>
          </a:bodyPr>
          <a:lstStyle/>
          <a:p>
            <a:pPr>
              <a:spcBef>
                <a:spcPts val="600"/>
              </a:spcBef>
            </a:pPr>
            <a:r>
              <a:rPr lang="en-US" sz="1400" dirty="0">
                <a:solidFill>
                  <a:schemeClr val="tx1">
                    <a:lumMod val="75000"/>
                    <a:lumOff val="25000"/>
                  </a:schemeClr>
                </a:solidFill>
              </a:rPr>
              <a:t>Add Text Here</a:t>
            </a:r>
          </a:p>
        </p:txBody>
      </p:sp>
      <p:sp>
        <p:nvSpPr>
          <p:cNvPr id="157" name="Rectangle 156">
            <a:extLst>
              <a:ext uri="{FF2B5EF4-FFF2-40B4-BE49-F238E27FC236}">
                <a16:creationId xmlns:a16="http://schemas.microsoft.com/office/drawing/2014/main" id="{F628A559-BC49-4742-82C4-4124FF63A8B1}"/>
              </a:ext>
            </a:extLst>
          </p:cNvPr>
          <p:cNvSpPr/>
          <p:nvPr/>
        </p:nvSpPr>
        <p:spPr>
          <a:xfrm>
            <a:off x="9167868" y="5049078"/>
            <a:ext cx="2717645" cy="215444"/>
          </a:xfrm>
          <a:prstGeom prst="rect">
            <a:avLst/>
          </a:prstGeom>
        </p:spPr>
        <p:txBody>
          <a:bodyPr wrap="square" lIns="0" tIns="0" rIns="0" bIns="0" anchor="ctr">
            <a:spAutoFit/>
          </a:bodyPr>
          <a:lstStyle/>
          <a:p>
            <a:pPr>
              <a:spcBef>
                <a:spcPts val="600"/>
              </a:spcBef>
            </a:pPr>
            <a:r>
              <a:rPr lang="en-US" sz="1400" dirty="0">
                <a:solidFill>
                  <a:schemeClr val="tx1">
                    <a:lumMod val="75000"/>
                    <a:lumOff val="25000"/>
                  </a:schemeClr>
                </a:solidFill>
              </a:rPr>
              <a:t>Add Text Here</a:t>
            </a:r>
          </a:p>
        </p:txBody>
      </p:sp>
      <p:sp>
        <p:nvSpPr>
          <p:cNvPr id="158" name="Rectangle 157">
            <a:extLst>
              <a:ext uri="{FF2B5EF4-FFF2-40B4-BE49-F238E27FC236}">
                <a16:creationId xmlns:a16="http://schemas.microsoft.com/office/drawing/2014/main" id="{CEBFB0FE-B591-4089-A1B4-FF85CA99D9DA}"/>
              </a:ext>
            </a:extLst>
          </p:cNvPr>
          <p:cNvSpPr/>
          <p:nvPr/>
        </p:nvSpPr>
        <p:spPr>
          <a:xfrm>
            <a:off x="9167868" y="5876339"/>
            <a:ext cx="2717645" cy="215444"/>
          </a:xfrm>
          <a:prstGeom prst="rect">
            <a:avLst/>
          </a:prstGeom>
        </p:spPr>
        <p:txBody>
          <a:bodyPr wrap="square" lIns="0" tIns="0" rIns="0" bIns="0" anchor="ctr">
            <a:spAutoFit/>
          </a:bodyPr>
          <a:lstStyle/>
          <a:p>
            <a:pPr>
              <a:spcBef>
                <a:spcPts val="600"/>
              </a:spcBef>
            </a:pPr>
            <a:r>
              <a:rPr lang="en-US" sz="1400" dirty="0">
                <a:solidFill>
                  <a:schemeClr val="tx1">
                    <a:lumMod val="75000"/>
                    <a:lumOff val="25000"/>
                  </a:schemeClr>
                </a:solidFill>
              </a:rPr>
              <a:t>Add Text Here</a:t>
            </a:r>
          </a:p>
        </p:txBody>
      </p:sp>
      <p:graphicFrame>
        <p:nvGraphicFramePr>
          <p:cNvPr id="159" name="Chart 158">
            <a:extLst>
              <a:ext uri="{FF2B5EF4-FFF2-40B4-BE49-F238E27FC236}">
                <a16:creationId xmlns:a16="http://schemas.microsoft.com/office/drawing/2014/main" id="{C7990E77-0451-46EF-A396-5B466F5E2510}"/>
              </a:ext>
            </a:extLst>
          </p:cNvPr>
          <p:cNvGraphicFramePr/>
          <p:nvPr>
            <p:extLst/>
          </p:nvPr>
        </p:nvGraphicFramePr>
        <p:xfrm>
          <a:off x="353942" y="3932286"/>
          <a:ext cx="3609289" cy="245506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0" name="Chart 159">
            <a:extLst>
              <a:ext uri="{FF2B5EF4-FFF2-40B4-BE49-F238E27FC236}">
                <a16:creationId xmlns:a16="http://schemas.microsoft.com/office/drawing/2014/main" id="{1E172787-3353-42B2-8CC4-BA53A7A0DE36}"/>
              </a:ext>
            </a:extLst>
          </p:cNvPr>
          <p:cNvGraphicFramePr/>
          <p:nvPr>
            <p:extLst/>
          </p:nvPr>
        </p:nvGraphicFramePr>
        <p:xfrm>
          <a:off x="4264584" y="3888466"/>
          <a:ext cx="3432680" cy="2434403"/>
        </p:xfrm>
        <a:graphic>
          <a:graphicData uri="http://schemas.openxmlformats.org/drawingml/2006/chart">
            <c:chart xmlns:c="http://schemas.openxmlformats.org/drawingml/2006/chart" xmlns:r="http://schemas.openxmlformats.org/officeDocument/2006/relationships" r:id="rId3"/>
          </a:graphicData>
        </a:graphic>
      </p:graphicFrame>
      <p:sp>
        <p:nvSpPr>
          <p:cNvPr id="93" name="TextBox 92">
            <a:extLst>
              <a:ext uri="{FF2B5EF4-FFF2-40B4-BE49-F238E27FC236}">
                <a16:creationId xmlns:a16="http://schemas.microsoft.com/office/drawing/2014/main" id="{4596C3E6-6DF7-40FA-99C0-3A086045127F}"/>
              </a:ext>
            </a:extLst>
          </p:cNvPr>
          <p:cNvSpPr txBox="1"/>
          <p:nvPr/>
        </p:nvSpPr>
        <p:spPr>
          <a:xfrm>
            <a:off x="1291112" y="333781"/>
            <a:ext cx="9637484" cy="830997"/>
          </a:xfrm>
          <a:prstGeom prst="rect">
            <a:avLst/>
          </a:prstGeom>
          <a:noFill/>
        </p:spPr>
        <p:txBody>
          <a:bodyPr wrap="square" rtlCol="0">
            <a:spAutoFit/>
          </a:bodyPr>
          <a:lstStyle/>
          <a:p>
            <a:pPr lvl="0" algn="ctr"/>
            <a:r>
              <a:rPr lang="en-US" sz="4800" b="1" dirty="0" smtClean="0">
                <a:solidFill>
                  <a:prstClr val="black">
                    <a:lumMod val="75000"/>
                    <a:lumOff val="25000"/>
                  </a:prstClr>
                </a:solidFill>
                <a:latin typeface="Segoe UI Black" panose="020B0A02040204020203" pitchFamily="34" charset="0"/>
                <a:ea typeface="Segoe UI Black" panose="020B0A02040204020203" pitchFamily="34" charset="0"/>
              </a:rPr>
              <a:t>Project Dashboard</a:t>
            </a:r>
            <a:endParaRPr kumimoji="0" lang="en-US" sz="4800" b="1" i="0" u="none" strike="noStrike" kern="1200" cap="none" spc="0" normalizeH="0" baseline="0" noProof="0" dirty="0">
              <a:ln>
                <a:noFill/>
              </a:ln>
              <a:solidFill>
                <a:prstClr val="black">
                  <a:lumMod val="75000"/>
                  <a:lumOff val="25000"/>
                </a:prstClr>
              </a:solidFill>
              <a:effectLst/>
              <a:uLnTx/>
              <a:uFillTx/>
              <a:latin typeface="Segoe UI Black" panose="020B0A02040204020203" pitchFamily="34" charset="0"/>
              <a:ea typeface="Segoe UI Black" panose="020B0A02040204020203" pitchFamily="34" charset="0"/>
            </a:endParaRPr>
          </a:p>
        </p:txBody>
      </p:sp>
    </p:spTree>
    <p:extLst>
      <p:ext uri="{BB962C8B-B14F-4D97-AF65-F5344CB8AC3E}">
        <p14:creationId xmlns:p14="http://schemas.microsoft.com/office/powerpoint/2010/main" val="3120303833"/>
      </p:ext>
    </p:extLst>
  </p:cSld>
  <p:clrMapOvr>
    <a:masterClrMapping/>
  </p:clrMapOvr>
  <mc:AlternateContent xmlns:mc="http://schemas.openxmlformats.org/markup-compatibility/2006" xmlns:p14="http://schemas.microsoft.com/office/powerpoint/2010/main">
    <mc:Choice Requires="p14">
      <p:transition p14:dur="0" advTm="17937"/>
    </mc:Choice>
    <mc:Fallback xmlns="">
      <p:transition advTm="1793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93"/>
                                        </p:tgtEl>
                                        <p:attrNameLst>
                                          <p:attrName>style.visibility</p:attrName>
                                        </p:attrNameLst>
                                      </p:cBhvr>
                                      <p:to>
                                        <p:strVal val="visible"/>
                                      </p:to>
                                    </p:set>
                                    <p:anim calcmode="lin" valueType="num">
                                      <p:cBhvr additive="base">
                                        <p:cTn id="7" dur="750" fill="hold"/>
                                        <p:tgtEl>
                                          <p:spTgt spid="93"/>
                                        </p:tgtEl>
                                        <p:attrNameLst>
                                          <p:attrName>ppt_x</p:attrName>
                                        </p:attrNameLst>
                                      </p:cBhvr>
                                      <p:tavLst>
                                        <p:tav tm="0">
                                          <p:val>
                                            <p:strVal val="#ppt_x"/>
                                          </p:val>
                                        </p:tav>
                                        <p:tav tm="100000">
                                          <p:val>
                                            <p:strVal val="#ppt_x"/>
                                          </p:val>
                                        </p:tav>
                                      </p:tavLst>
                                    </p:anim>
                                    <p:anim calcmode="lin" valueType="num">
                                      <p:cBhvr additive="base">
                                        <p:cTn id="8" dur="750" fill="hold"/>
                                        <p:tgtEl>
                                          <p:spTgt spid="9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a:extLst>
              <a:ext uri="{FF2B5EF4-FFF2-40B4-BE49-F238E27FC236}">
                <a16:creationId xmlns:a16="http://schemas.microsoft.com/office/drawing/2014/main" id="{1C19D382-B467-444D-93DE-54DAC7B63A0A}"/>
              </a:ext>
            </a:extLst>
          </p:cNvPr>
          <p:cNvGrpSpPr/>
          <p:nvPr/>
        </p:nvGrpSpPr>
        <p:grpSpPr>
          <a:xfrm>
            <a:off x="615664" y="2078768"/>
            <a:ext cx="10966737" cy="4273514"/>
            <a:chOff x="615664" y="2009760"/>
            <a:chExt cx="10966737" cy="4273514"/>
          </a:xfrm>
        </p:grpSpPr>
        <p:sp>
          <p:nvSpPr>
            <p:cNvPr id="4" name="Rectangle 3">
              <a:extLst>
                <a:ext uri="{FF2B5EF4-FFF2-40B4-BE49-F238E27FC236}">
                  <a16:creationId xmlns:a16="http://schemas.microsoft.com/office/drawing/2014/main" id="{5BD3BC79-DCF3-4416-8F96-AE0348E9FFE2}"/>
                </a:ext>
              </a:extLst>
            </p:cNvPr>
            <p:cNvSpPr/>
            <p:nvPr/>
          </p:nvSpPr>
          <p:spPr>
            <a:xfrm>
              <a:off x="615664" y="2009760"/>
              <a:ext cx="2885003" cy="379656"/>
            </a:xfrm>
            <a:prstGeom prst="rect">
              <a:avLst/>
            </a:prstGeom>
          </p:spPr>
          <p:txBody>
            <a:bodyPr wrap="square">
              <a:spAutoFit/>
            </a:bodyPr>
            <a:lstStyle/>
            <a:p>
              <a:r>
                <a:rPr lang="en-US" sz="1867" b="1" dirty="0">
                  <a:solidFill>
                    <a:schemeClr val="tx1">
                      <a:lumMod val="65000"/>
                      <a:lumOff val="35000"/>
                    </a:schemeClr>
                  </a:solidFill>
                  <a:latin typeface="Lato Light" panose="020F0502020204030203" pitchFamily="34" charset="0"/>
                  <a:ea typeface="Lato Light" panose="020F0502020204030203" pitchFamily="34" charset="0"/>
                  <a:cs typeface="Lato Light" panose="020F0502020204030203" pitchFamily="34" charset="0"/>
                </a:rPr>
                <a:t>Overall project status</a:t>
              </a:r>
            </a:p>
          </p:txBody>
        </p:sp>
        <p:sp>
          <p:nvSpPr>
            <p:cNvPr id="5" name="Rectangle 4">
              <a:extLst>
                <a:ext uri="{FF2B5EF4-FFF2-40B4-BE49-F238E27FC236}">
                  <a16:creationId xmlns:a16="http://schemas.microsoft.com/office/drawing/2014/main" id="{336C286B-45F2-4EB1-9FCC-3865F576FC87}"/>
                </a:ext>
              </a:extLst>
            </p:cNvPr>
            <p:cNvSpPr/>
            <p:nvPr/>
          </p:nvSpPr>
          <p:spPr bwMode="auto">
            <a:xfrm>
              <a:off x="711201" y="2628706"/>
              <a:ext cx="10871200" cy="304800"/>
            </a:xfrm>
            <a:prstGeom prst="rect">
              <a:avLst/>
            </a:prstGeom>
            <a:solidFill>
              <a:schemeClr val="bg1">
                <a:lumMod val="95000"/>
              </a:schemeClr>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latin typeface="Lato Light" panose="020F0502020204030203" pitchFamily="34" charset="0"/>
                <a:ea typeface="Lato Light" panose="020F0502020204030203" pitchFamily="34" charset="0"/>
                <a:cs typeface="Lato Light" panose="020F0502020204030203" pitchFamily="34" charset="0"/>
              </a:endParaRPr>
            </a:p>
          </p:txBody>
        </p:sp>
        <p:sp>
          <p:nvSpPr>
            <p:cNvPr id="6" name="Rectangle 5">
              <a:extLst>
                <a:ext uri="{FF2B5EF4-FFF2-40B4-BE49-F238E27FC236}">
                  <a16:creationId xmlns:a16="http://schemas.microsoft.com/office/drawing/2014/main" id="{5284B773-6C97-4407-B009-2ED5F11AB502}"/>
                </a:ext>
              </a:extLst>
            </p:cNvPr>
            <p:cNvSpPr/>
            <p:nvPr/>
          </p:nvSpPr>
          <p:spPr bwMode="auto">
            <a:xfrm>
              <a:off x="711200" y="2628706"/>
              <a:ext cx="8116605" cy="304800"/>
            </a:xfrm>
            <a:prstGeom prst="rect">
              <a:avLst/>
            </a:prstGeom>
            <a:solidFill>
              <a:srgbClr val="239DCC"/>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latin typeface="Lato Light" panose="020F0502020204030203" pitchFamily="34" charset="0"/>
                <a:ea typeface="Lato Light" panose="020F0502020204030203" pitchFamily="34" charset="0"/>
                <a:cs typeface="Lato Light" panose="020F0502020204030203" pitchFamily="34" charset="0"/>
              </a:endParaRPr>
            </a:p>
          </p:txBody>
        </p:sp>
        <p:grpSp>
          <p:nvGrpSpPr>
            <p:cNvPr id="8" name="Group 7">
              <a:extLst>
                <a:ext uri="{FF2B5EF4-FFF2-40B4-BE49-F238E27FC236}">
                  <a16:creationId xmlns:a16="http://schemas.microsoft.com/office/drawing/2014/main" id="{811AAB71-1AB9-446F-A6A3-2F18F48A428C}"/>
                </a:ext>
              </a:extLst>
            </p:cNvPr>
            <p:cNvGrpSpPr/>
            <p:nvPr/>
          </p:nvGrpSpPr>
          <p:grpSpPr>
            <a:xfrm>
              <a:off x="8526233" y="2125190"/>
              <a:ext cx="603143" cy="311051"/>
              <a:chOff x="8110537" y="703913"/>
              <a:chExt cx="304800" cy="157191"/>
            </a:xfrm>
            <a:solidFill>
              <a:srgbClr val="239DCC"/>
            </a:solidFill>
          </p:grpSpPr>
          <p:sp>
            <p:nvSpPr>
              <p:cNvPr id="10" name="Rectangle 9">
                <a:extLst>
                  <a:ext uri="{FF2B5EF4-FFF2-40B4-BE49-F238E27FC236}">
                    <a16:creationId xmlns:a16="http://schemas.microsoft.com/office/drawing/2014/main" id="{22223423-355E-4E49-BA89-42FF513C6F92}"/>
                  </a:ext>
                </a:extLst>
              </p:cNvPr>
              <p:cNvSpPr/>
              <p:nvPr/>
            </p:nvSpPr>
            <p:spPr bwMode="auto">
              <a:xfrm>
                <a:off x="8110537" y="703913"/>
                <a:ext cx="304800" cy="113347"/>
              </a:xfrm>
              <a:prstGeom prst="rect">
                <a:avLst/>
              </a:prstGeom>
              <a:grp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latin typeface="Lato Light" panose="020F0502020204030203" pitchFamily="34" charset="0"/>
                  <a:ea typeface="Lato Light" panose="020F0502020204030203" pitchFamily="34" charset="0"/>
                  <a:cs typeface="Lato Light" panose="020F0502020204030203" pitchFamily="34" charset="0"/>
                </a:endParaRPr>
              </a:p>
            </p:txBody>
          </p:sp>
          <p:sp>
            <p:nvSpPr>
              <p:cNvPr id="11" name="Isosceles Triangle 10">
                <a:extLst>
                  <a:ext uri="{FF2B5EF4-FFF2-40B4-BE49-F238E27FC236}">
                    <a16:creationId xmlns:a16="http://schemas.microsoft.com/office/drawing/2014/main" id="{CDEB4ED3-1DE5-4E6D-B02E-AAE7C62A8FAC}"/>
                  </a:ext>
                </a:extLst>
              </p:cNvPr>
              <p:cNvSpPr/>
              <p:nvPr/>
            </p:nvSpPr>
            <p:spPr bwMode="auto">
              <a:xfrm rot="10800000">
                <a:off x="8215651" y="766532"/>
                <a:ext cx="94572" cy="94572"/>
              </a:xfrm>
              <a:prstGeom prst="triangle">
                <a:avLst/>
              </a:prstGeom>
              <a:grp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latin typeface="Lato Light" panose="020F0502020204030203" pitchFamily="34" charset="0"/>
                  <a:ea typeface="Lato Light" panose="020F0502020204030203" pitchFamily="34" charset="0"/>
                  <a:cs typeface="Lato Light" panose="020F0502020204030203" pitchFamily="34" charset="0"/>
                </a:endParaRPr>
              </a:p>
            </p:txBody>
          </p:sp>
        </p:grpSp>
        <p:sp>
          <p:nvSpPr>
            <p:cNvPr id="9" name="TextBox 8">
              <a:extLst>
                <a:ext uri="{FF2B5EF4-FFF2-40B4-BE49-F238E27FC236}">
                  <a16:creationId xmlns:a16="http://schemas.microsoft.com/office/drawing/2014/main" id="{41321131-068E-480C-92FC-9E1B1AA42FAD}"/>
                </a:ext>
              </a:extLst>
            </p:cNvPr>
            <p:cNvSpPr txBox="1"/>
            <p:nvPr/>
          </p:nvSpPr>
          <p:spPr>
            <a:xfrm>
              <a:off x="8559424" y="2100137"/>
              <a:ext cx="561922" cy="261610"/>
            </a:xfrm>
            <a:prstGeom prst="rect">
              <a:avLst/>
            </a:prstGeom>
            <a:noFill/>
          </p:spPr>
          <p:txBody>
            <a:bodyPr wrap="square" rtlCol="0">
              <a:spAutoFit/>
            </a:bodyPr>
            <a:lstStyle/>
            <a:p>
              <a:pPr algn="ctr"/>
              <a:r>
                <a:rPr lang="en-US" sz="1100" dirty="0">
                  <a:solidFill>
                    <a:schemeClr val="bg1"/>
                  </a:solidFill>
                  <a:latin typeface="Lato Light" panose="020F0502020204030203" pitchFamily="34" charset="0"/>
                  <a:ea typeface="Lato Light" panose="020F0502020204030203" pitchFamily="34" charset="0"/>
                  <a:cs typeface="Lato Light" panose="020F0502020204030203" pitchFamily="34" charset="0"/>
                </a:rPr>
                <a:t>83%</a:t>
              </a:r>
            </a:p>
          </p:txBody>
        </p:sp>
        <p:sp>
          <p:nvSpPr>
            <p:cNvPr id="12" name="Rectangle 11">
              <a:extLst>
                <a:ext uri="{FF2B5EF4-FFF2-40B4-BE49-F238E27FC236}">
                  <a16:creationId xmlns:a16="http://schemas.microsoft.com/office/drawing/2014/main" id="{C3E900F5-6FF6-4638-AA44-CC5EA5AFC247}"/>
                </a:ext>
              </a:extLst>
            </p:cNvPr>
            <p:cNvSpPr/>
            <p:nvPr/>
          </p:nvSpPr>
          <p:spPr>
            <a:xfrm>
              <a:off x="809532" y="2642607"/>
              <a:ext cx="1933669" cy="276999"/>
            </a:xfrm>
            <a:prstGeom prst="rect">
              <a:avLst/>
            </a:prstGeom>
          </p:spPr>
          <p:txBody>
            <a:bodyPr wrap="square">
              <a:spAutoFit/>
            </a:bodyPr>
            <a:lstStyle/>
            <a:p>
              <a:r>
                <a:rPr lang="en-US" sz="1200" dirty="0">
                  <a:solidFill>
                    <a:schemeClr val="bg1"/>
                  </a:solidFill>
                  <a:latin typeface="Lato Light" panose="020F0502020204030203" pitchFamily="34" charset="0"/>
                  <a:ea typeface="Lato Light" panose="020F0502020204030203" pitchFamily="34" charset="0"/>
                  <a:cs typeface="Lato Light" panose="020F0502020204030203" pitchFamily="34" charset="0"/>
                </a:rPr>
                <a:t>Total project completion</a:t>
              </a:r>
            </a:p>
          </p:txBody>
        </p:sp>
        <p:sp>
          <p:nvSpPr>
            <p:cNvPr id="13" name="Rectangle 12">
              <a:extLst>
                <a:ext uri="{FF2B5EF4-FFF2-40B4-BE49-F238E27FC236}">
                  <a16:creationId xmlns:a16="http://schemas.microsoft.com/office/drawing/2014/main" id="{C40DBD0B-8B4C-4E06-8DA5-3A201AAB56A0}"/>
                </a:ext>
              </a:extLst>
            </p:cNvPr>
            <p:cNvSpPr/>
            <p:nvPr/>
          </p:nvSpPr>
          <p:spPr bwMode="auto">
            <a:xfrm>
              <a:off x="711201" y="3475092"/>
              <a:ext cx="3403600" cy="812800"/>
            </a:xfrm>
            <a:prstGeom prst="rect">
              <a:avLst/>
            </a:prstGeom>
            <a:solidFill>
              <a:schemeClr val="bg1">
                <a:lumMod val="95000"/>
              </a:schemeClr>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latin typeface="Lato Light" panose="020F0502020204030203" pitchFamily="34" charset="0"/>
                <a:ea typeface="Lato Light" panose="020F0502020204030203" pitchFamily="34" charset="0"/>
                <a:cs typeface="Lato Light" panose="020F0502020204030203" pitchFamily="34" charset="0"/>
              </a:endParaRPr>
            </a:p>
          </p:txBody>
        </p:sp>
        <p:sp>
          <p:nvSpPr>
            <p:cNvPr id="14" name="Rectangle 13">
              <a:extLst>
                <a:ext uri="{FF2B5EF4-FFF2-40B4-BE49-F238E27FC236}">
                  <a16:creationId xmlns:a16="http://schemas.microsoft.com/office/drawing/2014/main" id="{9677DA51-C271-4ECB-A923-BAD8315AC36B}"/>
                </a:ext>
              </a:extLst>
            </p:cNvPr>
            <p:cNvSpPr/>
            <p:nvPr/>
          </p:nvSpPr>
          <p:spPr bwMode="auto">
            <a:xfrm>
              <a:off x="711201" y="4328478"/>
              <a:ext cx="3403600" cy="466673"/>
            </a:xfrm>
            <a:prstGeom prst="rect">
              <a:avLst/>
            </a:prstGeom>
            <a:solidFill>
              <a:srgbClr val="37A7B5"/>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latin typeface="Lato Light" panose="020F0502020204030203" pitchFamily="34" charset="0"/>
                <a:ea typeface="Lato Light" panose="020F0502020204030203" pitchFamily="34" charset="0"/>
                <a:cs typeface="Lato Light" panose="020F0502020204030203" pitchFamily="34" charset="0"/>
              </a:endParaRPr>
            </a:p>
          </p:txBody>
        </p:sp>
        <p:sp>
          <p:nvSpPr>
            <p:cNvPr id="15" name="Inhaltsplatzhalter 4">
              <a:extLst>
                <a:ext uri="{FF2B5EF4-FFF2-40B4-BE49-F238E27FC236}">
                  <a16:creationId xmlns:a16="http://schemas.microsoft.com/office/drawing/2014/main" id="{7012E9EC-E281-4BAD-91AD-96EB5DF37D75}"/>
                </a:ext>
              </a:extLst>
            </p:cNvPr>
            <p:cNvSpPr txBox="1">
              <a:spLocks/>
            </p:cNvSpPr>
            <p:nvPr/>
          </p:nvSpPr>
          <p:spPr>
            <a:xfrm>
              <a:off x="1766856" y="3752195"/>
              <a:ext cx="1562160" cy="258597"/>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67" b="1" dirty="0">
                  <a:solidFill>
                    <a:schemeClr val="bg1">
                      <a:lumMod val="50000"/>
                    </a:schemeClr>
                  </a:solidFill>
                  <a:latin typeface="Lato Light" panose="020F0502020204030203" pitchFamily="34" charset="0"/>
                  <a:ea typeface="Lato Light" panose="020F0502020204030203" pitchFamily="34" charset="0"/>
                  <a:cs typeface="Lato Light" panose="020F0502020204030203" pitchFamily="34" charset="0"/>
                </a:rPr>
                <a:t>lorem ipsum</a:t>
              </a:r>
              <a:endParaRPr lang="en-US" sz="1333" dirty="0">
                <a:solidFill>
                  <a:schemeClr val="bg1">
                    <a:lumMod val="50000"/>
                  </a:schemeClr>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16" name="Inhaltsplatzhalter 4">
              <a:extLst>
                <a:ext uri="{FF2B5EF4-FFF2-40B4-BE49-F238E27FC236}">
                  <a16:creationId xmlns:a16="http://schemas.microsoft.com/office/drawing/2014/main" id="{61443097-CB84-4892-AA4D-512F0097AA4E}"/>
                </a:ext>
              </a:extLst>
            </p:cNvPr>
            <p:cNvSpPr txBox="1">
              <a:spLocks/>
            </p:cNvSpPr>
            <p:nvPr/>
          </p:nvSpPr>
          <p:spPr>
            <a:xfrm>
              <a:off x="1363436" y="4451015"/>
              <a:ext cx="2099131"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600" b="1" dirty="0">
                  <a:latin typeface="Lato Light" panose="020F0502020204030203" pitchFamily="34" charset="0"/>
                  <a:ea typeface="Lato Light" panose="020F0502020204030203" pitchFamily="34" charset="0"/>
                  <a:cs typeface="Lato Light" panose="020F0502020204030203" pitchFamily="34" charset="0"/>
                </a:rPr>
                <a:t>Your title here 23%</a:t>
              </a:r>
              <a:endParaRPr lang="en-US" sz="1200" dirty="0">
                <a:latin typeface="Lato Light" panose="020F0502020204030203" pitchFamily="34" charset="0"/>
                <a:ea typeface="Lato Light" panose="020F0502020204030203" pitchFamily="34" charset="0"/>
                <a:cs typeface="Lato Light" panose="020F0502020204030203" pitchFamily="34" charset="0"/>
              </a:endParaRPr>
            </a:p>
          </p:txBody>
        </p:sp>
        <p:sp>
          <p:nvSpPr>
            <p:cNvPr id="17" name="Rectangle 16">
              <a:extLst>
                <a:ext uri="{FF2B5EF4-FFF2-40B4-BE49-F238E27FC236}">
                  <a16:creationId xmlns:a16="http://schemas.microsoft.com/office/drawing/2014/main" id="{0F6662D6-09D2-4377-BABE-09664A0E4A6B}"/>
                </a:ext>
              </a:extLst>
            </p:cNvPr>
            <p:cNvSpPr/>
            <p:nvPr/>
          </p:nvSpPr>
          <p:spPr bwMode="auto">
            <a:xfrm>
              <a:off x="4443386" y="3475092"/>
              <a:ext cx="3403600" cy="812800"/>
            </a:xfrm>
            <a:prstGeom prst="rect">
              <a:avLst/>
            </a:prstGeom>
            <a:solidFill>
              <a:schemeClr val="bg1">
                <a:lumMod val="95000"/>
              </a:schemeClr>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latin typeface="Lato Light" panose="020F0502020204030203" pitchFamily="34" charset="0"/>
                <a:ea typeface="Lato Light" panose="020F0502020204030203" pitchFamily="34" charset="0"/>
                <a:cs typeface="Lato Light" panose="020F0502020204030203" pitchFamily="34" charset="0"/>
              </a:endParaRPr>
            </a:p>
          </p:txBody>
        </p:sp>
        <p:sp>
          <p:nvSpPr>
            <p:cNvPr id="18" name="Rectangle 17">
              <a:extLst>
                <a:ext uri="{FF2B5EF4-FFF2-40B4-BE49-F238E27FC236}">
                  <a16:creationId xmlns:a16="http://schemas.microsoft.com/office/drawing/2014/main" id="{D188CB6B-1A8D-4AE5-8E65-A95AAE17425E}"/>
                </a:ext>
              </a:extLst>
            </p:cNvPr>
            <p:cNvSpPr/>
            <p:nvPr/>
          </p:nvSpPr>
          <p:spPr bwMode="auto">
            <a:xfrm>
              <a:off x="4443386" y="4328478"/>
              <a:ext cx="3403600" cy="466673"/>
            </a:xfrm>
            <a:prstGeom prst="rect">
              <a:avLst/>
            </a:prstGeom>
            <a:solidFill>
              <a:srgbClr val="74C7E9"/>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latin typeface="Lato Light" panose="020F0502020204030203" pitchFamily="34" charset="0"/>
                <a:ea typeface="Lato Light" panose="020F0502020204030203" pitchFamily="34" charset="0"/>
                <a:cs typeface="Lato Light" panose="020F0502020204030203" pitchFamily="34" charset="0"/>
              </a:endParaRPr>
            </a:p>
          </p:txBody>
        </p:sp>
        <p:sp>
          <p:nvSpPr>
            <p:cNvPr id="19" name="Inhaltsplatzhalter 4">
              <a:extLst>
                <a:ext uri="{FF2B5EF4-FFF2-40B4-BE49-F238E27FC236}">
                  <a16:creationId xmlns:a16="http://schemas.microsoft.com/office/drawing/2014/main" id="{EE7DF7B1-8CDB-453C-87B6-D129483FD1F1}"/>
                </a:ext>
              </a:extLst>
            </p:cNvPr>
            <p:cNvSpPr txBox="1">
              <a:spLocks/>
            </p:cNvSpPr>
            <p:nvPr/>
          </p:nvSpPr>
          <p:spPr>
            <a:xfrm>
              <a:off x="5499041" y="3752195"/>
              <a:ext cx="1562160" cy="258597"/>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67" b="1" dirty="0">
                  <a:solidFill>
                    <a:schemeClr val="bg1">
                      <a:lumMod val="50000"/>
                    </a:schemeClr>
                  </a:solidFill>
                  <a:latin typeface="Lato Light" panose="020F0502020204030203" pitchFamily="34" charset="0"/>
                  <a:ea typeface="Lato Light" panose="020F0502020204030203" pitchFamily="34" charset="0"/>
                  <a:cs typeface="Lato Light" panose="020F0502020204030203" pitchFamily="34" charset="0"/>
                </a:rPr>
                <a:t>lorem ipsum</a:t>
              </a:r>
              <a:endParaRPr lang="en-US" sz="1333" dirty="0">
                <a:solidFill>
                  <a:schemeClr val="bg1">
                    <a:lumMod val="50000"/>
                  </a:schemeClr>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20" name="Inhaltsplatzhalter 4">
              <a:extLst>
                <a:ext uri="{FF2B5EF4-FFF2-40B4-BE49-F238E27FC236}">
                  <a16:creationId xmlns:a16="http://schemas.microsoft.com/office/drawing/2014/main" id="{7305BFFC-932D-4837-B5AE-152BF83EBCE0}"/>
                </a:ext>
              </a:extLst>
            </p:cNvPr>
            <p:cNvSpPr txBox="1">
              <a:spLocks/>
            </p:cNvSpPr>
            <p:nvPr/>
          </p:nvSpPr>
          <p:spPr>
            <a:xfrm>
              <a:off x="5095621" y="4451015"/>
              <a:ext cx="2099131"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600" b="1" dirty="0">
                  <a:latin typeface="Lato Light" panose="020F0502020204030203" pitchFamily="34" charset="0"/>
                  <a:ea typeface="Lato Light" panose="020F0502020204030203" pitchFamily="34" charset="0"/>
                  <a:cs typeface="Lato Light" panose="020F0502020204030203" pitchFamily="34" charset="0"/>
                </a:rPr>
                <a:t>Your title here 23%</a:t>
              </a:r>
              <a:endParaRPr lang="en-US" sz="1200" dirty="0">
                <a:latin typeface="Lato Light" panose="020F0502020204030203" pitchFamily="34" charset="0"/>
                <a:ea typeface="Lato Light" panose="020F0502020204030203" pitchFamily="34" charset="0"/>
                <a:cs typeface="Lato Light" panose="020F0502020204030203" pitchFamily="34" charset="0"/>
              </a:endParaRPr>
            </a:p>
          </p:txBody>
        </p:sp>
        <p:sp>
          <p:nvSpPr>
            <p:cNvPr id="21" name="Rectangle 20">
              <a:extLst>
                <a:ext uri="{FF2B5EF4-FFF2-40B4-BE49-F238E27FC236}">
                  <a16:creationId xmlns:a16="http://schemas.microsoft.com/office/drawing/2014/main" id="{C125FF12-6102-4958-B844-3934B30A33B8}"/>
                </a:ext>
              </a:extLst>
            </p:cNvPr>
            <p:cNvSpPr/>
            <p:nvPr/>
          </p:nvSpPr>
          <p:spPr bwMode="auto">
            <a:xfrm>
              <a:off x="8175572" y="3475092"/>
              <a:ext cx="3403600" cy="812800"/>
            </a:xfrm>
            <a:prstGeom prst="rect">
              <a:avLst/>
            </a:prstGeom>
            <a:solidFill>
              <a:schemeClr val="bg1">
                <a:lumMod val="95000"/>
              </a:schemeClr>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latin typeface="Lato Light" panose="020F0502020204030203" pitchFamily="34" charset="0"/>
                <a:ea typeface="Lato Light" panose="020F0502020204030203" pitchFamily="34" charset="0"/>
                <a:cs typeface="Lato Light" panose="020F0502020204030203" pitchFamily="34" charset="0"/>
              </a:endParaRPr>
            </a:p>
          </p:txBody>
        </p:sp>
        <p:sp>
          <p:nvSpPr>
            <p:cNvPr id="22" name="Rectangle 21">
              <a:extLst>
                <a:ext uri="{FF2B5EF4-FFF2-40B4-BE49-F238E27FC236}">
                  <a16:creationId xmlns:a16="http://schemas.microsoft.com/office/drawing/2014/main" id="{B7F58BC3-70F8-40C9-BF67-5313E2841C96}"/>
                </a:ext>
              </a:extLst>
            </p:cNvPr>
            <p:cNvSpPr/>
            <p:nvPr/>
          </p:nvSpPr>
          <p:spPr bwMode="auto">
            <a:xfrm>
              <a:off x="8175572" y="4328478"/>
              <a:ext cx="3403600" cy="466673"/>
            </a:xfrm>
            <a:prstGeom prst="rect">
              <a:avLst/>
            </a:prstGeom>
            <a:solidFill>
              <a:srgbClr val="63C08C"/>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latin typeface="Lato Light" panose="020F0502020204030203" pitchFamily="34" charset="0"/>
                <a:ea typeface="Lato Light" panose="020F0502020204030203" pitchFamily="34" charset="0"/>
                <a:cs typeface="Lato Light" panose="020F0502020204030203" pitchFamily="34" charset="0"/>
              </a:endParaRPr>
            </a:p>
          </p:txBody>
        </p:sp>
        <p:sp>
          <p:nvSpPr>
            <p:cNvPr id="23" name="Inhaltsplatzhalter 4">
              <a:extLst>
                <a:ext uri="{FF2B5EF4-FFF2-40B4-BE49-F238E27FC236}">
                  <a16:creationId xmlns:a16="http://schemas.microsoft.com/office/drawing/2014/main" id="{52929788-C307-4C2F-B6C3-9916A8B45E98}"/>
                </a:ext>
              </a:extLst>
            </p:cNvPr>
            <p:cNvSpPr txBox="1">
              <a:spLocks/>
            </p:cNvSpPr>
            <p:nvPr/>
          </p:nvSpPr>
          <p:spPr>
            <a:xfrm>
              <a:off x="9231226" y="3752195"/>
              <a:ext cx="1562160" cy="258597"/>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67" b="1" dirty="0">
                  <a:solidFill>
                    <a:schemeClr val="bg1">
                      <a:lumMod val="50000"/>
                    </a:schemeClr>
                  </a:solidFill>
                  <a:latin typeface="Lato Light" panose="020F0502020204030203" pitchFamily="34" charset="0"/>
                  <a:ea typeface="Lato Light" panose="020F0502020204030203" pitchFamily="34" charset="0"/>
                  <a:cs typeface="Lato Light" panose="020F0502020204030203" pitchFamily="34" charset="0"/>
                </a:rPr>
                <a:t>lorem ipsum</a:t>
              </a:r>
              <a:endParaRPr lang="en-US" sz="1333" dirty="0">
                <a:solidFill>
                  <a:schemeClr val="bg1">
                    <a:lumMod val="50000"/>
                  </a:schemeClr>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24" name="Inhaltsplatzhalter 4">
              <a:extLst>
                <a:ext uri="{FF2B5EF4-FFF2-40B4-BE49-F238E27FC236}">
                  <a16:creationId xmlns:a16="http://schemas.microsoft.com/office/drawing/2014/main" id="{762828F4-6933-402B-93E6-7D244F1AEC5D}"/>
                </a:ext>
              </a:extLst>
            </p:cNvPr>
            <p:cNvSpPr txBox="1">
              <a:spLocks/>
            </p:cNvSpPr>
            <p:nvPr/>
          </p:nvSpPr>
          <p:spPr>
            <a:xfrm>
              <a:off x="8827806" y="4451015"/>
              <a:ext cx="2099131"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600" b="1" dirty="0">
                  <a:latin typeface="Lato Light" panose="020F0502020204030203" pitchFamily="34" charset="0"/>
                  <a:ea typeface="Lato Light" panose="020F0502020204030203" pitchFamily="34" charset="0"/>
                  <a:cs typeface="Lato Light" panose="020F0502020204030203" pitchFamily="34" charset="0"/>
                </a:rPr>
                <a:t>Your title here 23%</a:t>
              </a:r>
              <a:endParaRPr lang="en-US" sz="1200" dirty="0">
                <a:latin typeface="Lato Light" panose="020F0502020204030203" pitchFamily="34" charset="0"/>
                <a:ea typeface="Lato Light" panose="020F0502020204030203" pitchFamily="34" charset="0"/>
                <a:cs typeface="Lato Light" panose="020F0502020204030203" pitchFamily="34" charset="0"/>
              </a:endParaRPr>
            </a:p>
          </p:txBody>
        </p:sp>
        <p:sp>
          <p:nvSpPr>
            <p:cNvPr id="25" name="Rectangle 24">
              <a:extLst>
                <a:ext uri="{FF2B5EF4-FFF2-40B4-BE49-F238E27FC236}">
                  <a16:creationId xmlns:a16="http://schemas.microsoft.com/office/drawing/2014/main" id="{B18DDBFF-4EB3-4657-BAF5-3763D6F73C43}"/>
                </a:ext>
              </a:extLst>
            </p:cNvPr>
            <p:cNvSpPr/>
            <p:nvPr/>
          </p:nvSpPr>
          <p:spPr bwMode="auto">
            <a:xfrm>
              <a:off x="711201" y="4963215"/>
              <a:ext cx="3403600" cy="812800"/>
            </a:xfrm>
            <a:prstGeom prst="rect">
              <a:avLst/>
            </a:prstGeom>
            <a:solidFill>
              <a:schemeClr val="bg1">
                <a:lumMod val="95000"/>
              </a:schemeClr>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latin typeface="Lato Light" panose="020F0502020204030203" pitchFamily="34" charset="0"/>
                <a:ea typeface="Lato Light" panose="020F0502020204030203" pitchFamily="34" charset="0"/>
                <a:cs typeface="Lato Light" panose="020F0502020204030203" pitchFamily="34" charset="0"/>
              </a:endParaRPr>
            </a:p>
          </p:txBody>
        </p:sp>
        <p:sp>
          <p:nvSpPr>
            <p:cNvPr id="26" name="Rectangle 25">
              <a:extLst>
                <a:ext uri="{FF2B5EF4-FFF2-40B4-BE49-F238E27FC236}">
                  <a16:creationId xmlns:a16="http://schemas.microsoft.com/office/drawing/2014/main" id="{F47971FD-DEA6-4045-A8CE-8614ED924F0E}"/>
                </a:ext>
              </a:extLst>
            </p:cNvPr>
            <p:cNvSpPr/>
            <p:nvPr/>
          </p:nvSpPr>
          <p:spPr bwMode="auto">
            <a:xfrm>
              <a:off x="711201" y="5816601"/>
              <a:ext cx="3403600" cy="466673"/>
            </a:xfrm>
            <a:prstGeom prst="rect">
              <a:avLst/>
            </a:prstGeom>
            <a:solidFill>
              <a:srgbClr val="CBCACF"/>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latin typeface="Lato Light" panose="020F0502020204030203" pitchFamily="34" charset="0"/>
                <a:ea typeface="Lato Light" panose="020F0502020204030203" pitchFamily="34" charset="0"/>
                <a:cs typeface="Lato Light" panose="020F0502020204030203" pitchFamily="34" charset="0"/>
              </a:endParaRPr>
            </a:p>
          </p:txBody>
        </p:sp>
        <p:sp>
          <p:nvSpPr>
            <p:cNvPr id="27" name="Inhaltsplatzhalter 4">
              <a:extLst>
                <a:ext uri="{FF2B5EF4-FFF2-40B4-BE49-F238E27FC236}">
                  <a16:creationId xmlns:a16="http://schemas.microsoft.com/office/drawing/2014/main" id="{AB7A633D-588A-4803-9BC7-C6CA2472C057}"/>
                </a:ext>
              </a:extLst>
            </p:cNvPr>
            <p:cNvSpPr txBox="1">
              <a:spLocks/>
            </p:cNvSpPr>
            <p:nvPr/>
          </p:nvSpPr>
          <p:spPr>
            <a:xfrm>
              <a:off x="1766856" y="5240318"/>
              <a:ext cx="1562160" cy="258597"/>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67" b="1" dirty="0">
                  <a:solidFill>
                    <a:schemeClr val="bg1">
                      <a:lumMod val="50000"/>
                    </a:schemeClr>
                  </a:solidFill>
                  <a:latin typeface="Lato Light" panose="020F0502020204030203" pitchFamily="34" charset="0"/>
                  <a:ea typeface="Lato Light" panose="020F0502020204030203" pitchFamily="34" charset="0"/>
                  <a:cs typeface="Lato Light" panose="020F0502020204030203" pitchFamily="34" charset="0"/>
                </a:rPr>
                <a:t>lorem ipsum</a:t>
              </a:r>
              <a:endParaRPr lang="en-US" sz="1333" dirty="0">
                <a:solidFill>
                  <a:schemeClr val="bg1">
                    <a:lumMod val="50000"/>
                  </a:schemeClr>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28" name="Inhaltsplatzhalter 4">
              <a:extLst>
                <a:ext uri="{FF2B5EF4-FFF2-40B4-BE49-F238E27FC236}">
                  <a16:creationId xmlns:a16="http://schemas.microsoft.com/office/drawing/2014/main" id="{012A27D9-E7D1-4333-92BC-008109E1360D}"/>
                </a:ext>
              </a:extLst>
            </p:cNvPr>
            <p:cNvSpPr txBox="1">
              <a:spLocks/>
            </p:cNvSpPr>
            <p:nvPr/>
          </p:nvSpPr>
          <p:spPr>
            <a:xfrm>
              <a:off x="1363436" y="5939138"/>
              <a:ext cx="2099131"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600" b="1" dirty="0">
                  <a:latin typeface="Lato Light" panose="020F0502020204030203" pitchFamily="34" charset="0"/>
                  <a:ea typeface="Lato Light" panose="020F0502020204030203" pitchFamily="34" charset="0"/>
                  <a:cs typeface="Lato Light" panose="020F0502020204030203" pitchFamily="34" charset="0"/>
                </a:rPr>
                <a:t>Your title here 23%</a:t>
              </a:r>
              <a:endParaRPr lang="en-US" sz="1200" dirty="0">
                <a:latin typeface="Lato Light" panose="020F0502020204030203" pitchFamily="34" charset="0"/>
                <a:ea typeface="Lato Light" panose="020F0502020204030203" pitchFamily="34" charset="0"/>
                <a:cs typeface="Lato Light" panose="020F0502020204030203" pitchFamily="34" charset="0"/>
              </a:endParaRPr>
            </a:p>
          </p:txBody>
        </p:sp>
        <p:sp>
          <p:nvSpPr>
            <p:cNvPr id="29" name="Rectangle 28">
              <a:extLst>
                <a:ext uri="{FF2B5EF4-FFF2-40B4-BE49-F238E27FC236}">
                  <a16:creationId xmlns:a16="http://schemas.microsoft.com/office/drawing/2014/main" id="{D6453E9A-C43C-4188-BF16-FF95A4A0416F}"/>
                </a:ext>
              </a:extLst>
            </p:cNvPr>
            <p:cNvSpPr/>
            <p:nvPr/>
          </p:nvSpPr>
          <p:spPr bwMode="auto">
            <a:xfrm>
              <a:off x="4443386" y="4963215"/>
              <a:ext cx="3403600" cy="812800"/>
            </a:xfrm>
            <a:prstGeom prst="rect">
              <a:avLst/>
            </a:prstGeom>
            <a:solidFill>
              <a:schemeClr val="bg1">
                <a:lumMod val="95000"/>
              </a:schemeClr>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latin typeface="Lato Light" panose="020F0502020204030203" pitchFamily="34" charset="0"/>
                <a:ea typeface="Lato Light" panose="020F0502020204030203" pitchFamily="34" charset="0"/>
                <a:cs typeface="Lato Light" panose="020F0502020204030203" pitchFamily="34" charset="0"/>
              </a:endParaRPr>
            </a:p>
          </p:txBody>
        </p:sp>
        <p:sp>
          <p:nvSpPr>
            <p:cNvPr id="30" name="Rectangle 29">
              <a:extLst>
                <a:ext uri="{FF2B5EF4-FFF2-40B4-BE49-F238E27FC236}">
                  <a16:creationId xmlns:a16="http://schemas.microsoft.com/office/drawing/2014/main" id="{4428891E-0CCC-4BFE-986F-FCDBEDAD6D27}"/>
                </a:ext>
              </a:extLst>
            </p:cNvPr>
            <p:cNvSpPr/>
            <p:nvPr/>
          </p:nvSpPr>
          <p:spPr bwMode="auto">
            <a:xfrm>
              <a:off x="4443386" y="5816601"/>
              <a:ext cx="3403600" cy="466673"/>
            </a:xfrm>
            <a:prstGeom prst="rect">
              <a:avLst/>
            </a:prstGeom>
            <a:solidFill>
              <a:srgbClr val="A5E348"/>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latin typeface="Lato Light" panose="020F0502020204030203" pitchFamily="34" charset="0"/>
                <a:ea typeface="Lato Light" panose="020F0502020204030203" pitchFamily="34" charset="0"/>
                <a:cs typeface="Lato Light" panose="020F0502020204030203" pitchFamily="34" charset="0"/>
              </a:endParaRPr>
            </a:p>
          </p:txBody>
        </p:sp>
        <p:sp>
          <p:nvSpPr>
            <p:cNvPr id="31" name="Inhaltsplatzhalter 4">
              <a:extLst>
                <a:ext uri="{FF2B5EF4-FFF2-40B4-BE49-F238E27FC236}">
                  <a16:creationId xmlns:a16="http://schemas.microsoft.com/office/drawing/2014/main" id="{C50B6773-F5B6-46C0-B451-857E3A815914}"/>
                </a:ext>
              </a:extLst>
            </p:cNvPr>
            <p:cNvSpPr txBox="1">
              <a:spLocks/>
            </p:cNvSpPr>
            <p:nvPr/>
          </p:nvSpPr>
          <p:spPr>
            <a:xfrm>
              <a:off x="5499041" y="5240318"/>
              <a:ext cx="1562160" cy="258597"/>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67" b="1" dirty="0">
                  <a:solidFill>
                    <a:schemeClr val="bg1">
                      <a:lumMod val="50000"/>
                    </a:schemeClr>
                  </a:solidFill>
                  <a:latin typeface="Lato Light" panose="020F0502020204030203" pitchFamily="34" charset="0"/>
                  <a:ea typeface="Lato Light" panose="020F0502020204030203" pitchFamily="34" charset="0"/>
                  <a:cs typeface="Lato Light" panose="020F0502020204030203" pitchFamily="34" charset="0"/>
                </a:rPr>
                <a:t>lorem ipsum</a:t>
              </a:r>
              <a:endParaRPr lang="en-US" sz="1333" dirty="0">
                <a:solidFill>
                  <a:schemeClr val="bg1">
                    <a:lumMod val="50000"/>
                  </a:schemeClr>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32" name="Inhaltsplatzhalter 4">
              <a:extLst>
                <a:ext uri="{FF2B5EF4-FFF2-40B4-BE49-F238E27FC236}">
                  <a16:creationId xmlns:a16="http://schemas.microsoft.com/office/drawing/2014/main" id="{3E70653F-5006-4932-A305-FCFA197E6E80}"/>
                </a:ext>
              </a:extLst>
            </p:cNvPr>
            <p:cNvSpPr txBox="1">
              <a:spLocks/>
            </p:cNvSpPr>
            <p:nvPr/>
          </p:nvSpPr>
          <p:spPr>
            <a:xfrm>
              <a:off x="5095621" y="5939138"/>
              <a:ext cx="2099131"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600" b="1" dirty="0">
                  <a:latin typeface="Lato Light" panose="020F0502020204030203" pitchFamily="34" charset="0"/>
                  <a:ea typeface="Lato Light" panose="020F0502020204030203" pitchFamily="34" charset="0"/>
                  <a:cs typeface="Lato Light" panose="020F0502020204030203" pitchFamily="34" charset="0"/>
                </a:rPr>
                <a:t>Your title here 23%</a:t>
              </a:r>
              <a:endParaRPr lang="en-US" sz="1200" dirty="0">
                <a:latin typeface="Lato Light" panose="020F0502020204030203" pitchFamily="34" charset="0"/>
                <a:ea typeface="Lato Light" panose="020F0502020204030203" pitchFamily="34" charset="0"/>
                <a:cs typeface="Lato Light" panose="020F0502020204030203" pitchFamily="34" charset="0"/>
              </a:endParaRPr>
            </a:p>
          </p:txBody>
        </p:sp>
        <p:sp>
          <p:nvSpPr>
            <p:cNvPr id="33" name="Rectangle 32">
              <a:extLst>
                <a:ext uri="{FF2B5EF4-FFF2-40B4-BE49-F238E27FC236}">
                  <a16:creationId xmlns:a16="http://schemas.microsoft.com/office/drawing/2014/main" id="{B952A522-B2B0-48CC-86CF-1FCF6E3B5DCC}"/>
                </a:ext>
              </a:extLst>
            </p:cNvPr>
            <p:cNvSpPr/>
            <p:nvPr/>
          </p:nvSpPr>
          <p:spPr bwMode="auto">
            <a:xfrm>
              <a:off x="8175572" y="4963215"/>
              <a:ext cx="3403600" cy="812800"/>
            </a:xfrm>
            <a:prstGeom prst="rect">
              <a:avLst/>
            </a:prstGeom>
            <a:solidFill>
              <a:schemeClr val="bg1">
                <a:lumMod val="95000"/>
              </a:schemeClr>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latin typeface="Lato Light" panose="020F0502020204030203" pitchFamily="34" charset="0"/>
                <a:ea typeface="Lato Light" panose="020F0502020204030203" pitchFamily="34" charset="0"/>
                <a:cs typeface="Lato Light" panose="020F0502020204030203" pitchFamily="34" charset="0"/>
              </a:endParaRPr>
            </a:p>
          </p:txBody>
        </p:sp>
        <p:sp>
          <p:nvSpPr>
            <p:cNvPr id="34" name="Rectangle 33">
              <a:extLst>
                <a:ext uri="{FF2B5EF4-FFF2-40B4-BE49-F238E27FC236}">
                  <a16:creationId xmlns:a16="http://schemas.microsoft.com/office/drawing/2014/main" id="{4DC0E8DC-C431-4634-8991-37377F82D551}"/>
                </a:ext>
              </a:extLst>
            </p:cNvPr>
            <p:cNvSpPr/>
            <p:nvPr/>
          </p:nvSpPr>
          <p:spPr bwMode="auto">
            <a:xfrm>
              <a:off x="8175572" y="5816601"/>
              <a:ext cx="3403600" cy="466673"/>
            </a:xfrm>
            <a:prstGeom prst="rect">
              <a:avLst/>
            </a:prstGeom>
            <a:solidFill>
              <a:srgbClr val="8DD75F"/>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latin typeface="Lato Light" panose="020F0502020204030203" pitchFamily="34" charset="0"/>
                <a:ea typeface="Lato Light" panose="020F0502020204030203" pitchFamily="34" charset="0"/>
                <a:cs typeface="Lato Light" panose="020F0502020204030203" pitchFamily="34" charset="0"/>
              </a:endParaRPr>
            </a:p>
          </p:txBody>
        </p:sp>
        <p:sp>
          <p:nvSpPr>
            <p:cNvPr id="35" name="Inhaltsplatzhalter 4">
              <a:extLst>
                <a:ext uri="{FF2B5EF4-FFF2-40B4-BE49-F238E27FC236}">
                  <a16:creationId xmlns:a16="http://schemas.microsoft.com/office/drawing/2014/main" id="{670C69A2-BE11-4AB7-843B-C0A048132562}"/>
                </a:ext>
              </a:extLst>
            </p:cNvPr>
            <p:cNvSpPr txBox="1">
              <a:spLocks/>
            </p:cNvSpPr>
            <p:nvPr/>
          </p:nvSpPr>
          <p:spPr>
            <a:xfrm>
              <a:off x="9231226" y="5240318"/>
              <a:ext cx="1562160" cy="258597"/>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67" b="1" dirty="0">
                  <a:solidFill>
                    <a:schemeClr val="bg1">
                      <a:lumMod val="50000"/>
                    </a:schemeClr>
                  </a:solidFill>
                  <a:latin typeface="Lato Light" panose="020F0502020204030203" pitchFamily="34" charset="0"/>
                  <a:ea typeface="Lato Light" panose="020F0502020204030203" pitchFamily="34" charset="0"/>
                  <a:cs typeface="Lato Light" panose="020F0502020204030203" pitchFamily="34" charset="0"/>
                </a:rPr>
                <a:t>lorem ipsum</a:t>
              </a:r>
              <a:endParaRPr lang="en-US" sz="1333" dirty="0">
                <a:solidFill>
                  <a:schemeClr val="bg1">
                    <a:lumMod val="50000"/>
                  </a:schemeClr>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36" name="Inhaltsplatzhalter 4">
              <a:extLst>
                <a:ext uri="{FF2B5EF4-FFF2-40B4-BE49-F238E27FC236}">
                  <a16:creationId xmlns:a16="http://schemas.microsoft.com/office/drawing/2014/main" id="{9A7A6EAE-1A0B-4CB5-A587-8C106AAC1F03}"/>
                </a:ext>
              </a:extLst>
            </p:cNvPr>
            <p:cNvSpPr txBox="1">
              <a:spLocks/>
            </p:cNvSpPr>
            <p:nvPr/>
          </p:nvSpPr>
          <p:spPr>
            <a:xfrm>
              <a:off x="8827806" y="5939138"/>
              <a:ext cx="2099131"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600" b="1" dirty="0">
                  <a:latin typeface="Lato Light" panose="020F0502020204030203" pitchFamily="34" charset="0"/>
                  <a:ea typeface="Lato Light" panose="020F0502020204030203" pitchFamily="34" charset="0"/>
                  <a:cs typeface="Lato Light" panose="020F0502020204030203" pitchFamily="34" charset="0"/>
                </a:rPr>
                <a:t>Your title here 23%</a:t>
              </a:r>
              <a:endParaRPr lang="en-US" sz="1200" dirty="0">
                <a:latin typeface="Lato Light" panose="020F0502020204030203" pitchFamily="34" charset="0"/>
                <a:ea typeface="Lato Light" panose="020F0502020204030203" pitchFamily="34" charset="0"/>
                <a:cs typeface="Lato Light" panose="020F0502020204030203" pitchFamily="34" charset="0"/>
              </a:endParaRPr>
            </a:p>
          </p:txBody>
        </p:sp>
        <p:sp>
          <p:nvSpPr>
            <p:cNvPr id="37" name="Shape 2620">
              <a:extLst>
                <a:ext uri="{FF2B5EF4-FFF2-40B4-BE49-F238E27FC236}">
                  <a16:creationId xmlns:a16="http://schemas.microsoft.com/office/drawing/2014/main" id="{D3DF7AF6-B01F-49E2-808A-FB33C7D0D86B}"/>
                </a:ext>
              </a:extLst>
            </p:cNvPr>
            <p:cNvSpPr/>
            <p:nvPr/>
          </p:nvSpPr>
          <p:spPr>
            <a:xfrm>
              <a:off x="4737820" y="5189902"/>
              <a:ext cx="395218" cy="359426"/>
            </a:xfrm>
            <a:custGeom>
              <a:avLst/>
              <a:gdLst/>
              <a:ahLst/>
              <a:cxnLst>
                <a:cxn ang="0">
                  <a:pos x="wd2" y="hd2"/>
                </a:cxn>
                <a:cxn ang="5400000">
                  <a:pos x="wd2" y="hd2"/>
                </a:cxn>
                <a:cxn ang="10800000">
                  <a:pos x="wd2" y="hd2"/>
                </a:cxn>
                <a:cxn ang="16200000">
                  <a:pos x="wd2" y="hd2"/>
                </a:cxn>
              </a:cxnLst>
              <a:rect l="0" t="0" r="r" b="b"/>
              <a:pathLst>
                <a:path w="21600" h="21144" extrusionOk="0">
                  <a:moveTo>
                    <a:pt x="20618" y="7406"/>
                  </a:moveTo>
                  <a:lnTo>
                    <a:pt x="13580" y="7406"/>
                  </a:lnTo>
                  <a:cubicBezTo>
                    <a:pt x="13156" y="6803"/>
                    <a:pt x="12718" y="6095"/>
                    <a:pt x="12319" y="5293"/>
                  </a:cubicBezTo>
                  <a:lnTo>
                    <a:pt x="20618" y="5293"/>
                  </a:lnTo>
                  <a:cubicBezTo>
                    <a:pt x="20618" y="5293"/>
                    <a:pt x="20618" y="7406"/>
                    <a:pt x="20618" y="7406"/>
                  </a:cubicBezTo>
                  <a:close/>
                  <a:moveTo>
                    <a:pt x="19636" y="13747"/>
                  </a:moveTo>
                  <a:lnTo>
                    <a:pt x="11291" y="13747"/>
                  </a:lnTo>
                  <a:lnTo>
                    <a:pt x="11291" y="8463"/>
                  </a:lnTo>
                  <a:lnTo>
                    <a:pt x="13090" y="8463"/>
                  </a:lnTo>
                  <a:cubicBezTo>
                    <a:pt x="14022" y="9712"/>
                    <a:pt x="14815" y="10437"/>
                    <a:pt x="14882" y="10497"/>
                  </a:cubicBezTo>
                  <a:cubicBezTo>
                    <a:pt x="15009" y="10610"/>
                    <a:pt x="15174" y="10644"/>
                    <a:pt x="15323" y="10601"/>
                  </a:cubicBezTo>
                  <a:cubicBezTo>
                    <a:pt x="15418" y="10574"/>
                    <a:pt x="15505" y="10516"/>
                    <a:pt x="15573" y="10429"/>
                  </a:cubicBezTo>
                  <a:cubicBezTo>
                    <a:pt x="15746" y="10205"/>
                    <a:pt x="15718" y="9871"/>
                    <a:pt x="15510" y="9684"/>
                  </a:cubicBezTo>
                  <a:cubicBezTo>
                    <a:pt x="15498" y="9674"/>
                    <a:pt x="15023" y="9238"/>
                    <a:pt x="14383" y="8463"/>
                  </a:cubicBezTo>
                  <a:lnTo>
                    <a:pt x="19636" y="8463"/>
                  </a:lnTo>
                  <a:cubicBezTo>
                    <a:pt x="19636" y="8463"/>
                    <a:pt x="19636" y="13747"/>
                    <a:pt x="19636" y="13747"/>
                  </a:cubicBezTo>
                  <a:close/>
                  <a:moveTo>
                    <a:pt x="19636" y="20087"/>
                  </a:moveTo>
                  <a:lnTo>
                    <a:pt x="11291" y="20087"/>
                  </a:lnTo>
                  <a:lnTo>
                    <a:pt x="11291" y="14803"/>
                  </a:lnTo>
                  <a:lnTo>
                    <a:pt x="19636" y="14803"/>
                  </a:lnTo>
                  <a:cubicBezTo>
                    <a:pt x="19636" y="14803"/>
                    <a:pt x="19636" y="20087"/>
                    <a:pt x="19636" y="20087"/>
                  </a:cubicBezTo>
                  <a:close/>
                  <a:moveTo>
                    <a:pt x="11291" y="5461"/>
                  </a:moveTo>
                  <a:cubicBezTo>
                    <a:pt x="11626" y="6178"/>
                    <a:pt x="11991" y="6828"/>
                    <a:pt x="12360" y="7406"/>
                  </a:cubicBezTo>
                  <a:lnTo>
                    <a:pt x="11291" y="7406"/>
                  </a:lnTo>
                  <a:cubicBezTo>
                    <a:pt x="11291" y="7406"/>
                    <a:pt x="11291" y="5461"/>
                    <a:pt x="11291" y="5461"/>
                  </a:cubicBezTo>
                  <a:close/>
                  <a:moveTo>
                    <a:pt x="12871" y="1481"/>
                  </a:moveTo>
                  <a:cubicBezTo>
                    <a:pt x="14045" y="751"/>
                    <a:pt x="15436" y="979"/>
                    <a:pt x="15979" y="1990"/>
                  </a:cubicBezTo>
                  <a:cubicBezTo>
                    <a:pt x="16343" y="2668"/>
                    <a:pt x="16223" y="3523"/>
                    <a:pt x="15755" y="4236"/>
                  </a:cubicBezTo>
                  <a:lnTo>
                    <a:pt x="11845" y="4236"/>
                  </a:lnTo>
                  <a:cubicBezTo>
                    <a:pt x="11740" y="3975"/>
                    <a:pt x="11641" y="3708"/>
                    <a:pt x="11550" y="3432"/>
                  </a:cubicBezTo>
                  <a:cubicBezTo>
                    <a:pt x="11653" y="2691"/>
                    <a:pt x="12120" y="1947"/>
                    <a:pt x="12871" y="1481"/>
                  </a:cubicBezTo>
                  <a:moveTo>
                    <a:pt x="10309" y="7406"/>
                  </a:moveTo>
                  <a:lnTo>
                    <a:pt x="9224" y="7406"/>
                  </a:lnTo>
                  <a:cubicBezTo>
                    <a:pt x="9600" y="6819"/>
                    <a:pt x="9970" y="6158"/>
                    <a:pt x="10309" y="5429"/>
                  </a:cubicBezTo>
                  <a:cubicBezTo>
                    <a:pt x="10309" y="5429"/>
                    <a:pt x="10309" y="7406"/>
                    <a:pt x="10309" y="7406"/>
                  </a:cubicBezTo>
                  <a:close/>
                  <a:moveTo>
                    <a:pt x="10309" y="13747"/>
                  </a:moveTo>
                  <a:lnTo>
                    <a:pt x="1964" y="13747"/>
                  </a:lnTo>
                  <a:lnTo>
                    <a:pt x="1964" y="8463"/>
                  </a:lnTo>
                  <a:lnTo>
                    <a:pt x="7202" y="8463"/>
                  </a:lnTo>
                  <a:cubicBezTo>
                    <a:pt x="6563" y="9238"/>
                    <a:pt x="6087" y="9674"/>
                    <a:pt x="6075" y="9684"/>
                  </a:cubicBezTo>
                  <a:cubicBezTo>
                    <a:pt x="5867" y="9871"/>
                    <a:pt x="5839" y="10205"/>
                    <a:pt x="6012" y="10429"/>
                  </a:cubicBezTo>
                  <a:cubicBezTo>
                    <a:pt x="6080" y="10516"/>
                    <a:pt x="6167" y="10574"/>
                    <a:pt x="6261" y="10601"/>
                  </a:cubicBezTo>
                  <a:cubicBezTo>
                    <a:pt x="6411" y="10644"/>
                    <a:pt x="6575" y="10610"/>
                    <a:pt x="6703" y="10497"/>
                  </a:cubicBezTo>
                  <a:cubicBezTo>
                    <a:pt x="6770" y="10437"/>
                    <a:pt x="7563" y="9712"/>
                    <a:pt x="8495" y="8463"/>
                  </a:cubicBezTo>
                  <a:lnTo>
                    <a:pt x="10309" y="8463"/>
                  </a:lnTo>
                  <a:cubicBezTo>
                    <a:pt x="10309" y="8463"/>
                    <a:pt x="10309" y="13747"/>
                    <a:pt x="10309" y="13747"/>
                  </a:cubicBezTo>
                  <a:close/>
                  <a:moveTo>
                    <a:pt x="10309" y="20087"/>
                  </a:moveTo>
                  <a:lnTo>
                    <a:pt x="1964" y="20087"/>
                  </a:lnTo>
                  <a:lnTo>
                    <a:pt x="1964" y="14803"/>
                  </a:lnTo>
                  <a:lnTo>
                    <a:pt x="10309" y="14803"/>
                  </a:lnTo>
                  <a:cubicBezTo>
                    <a:pt x="10309" y="14803"/>
                    <a:pt x="10309" y="20087"/>
                    <a:pt x="10309" y="20087"/>
                  </a:cubicBezTo>
                  <a:close/>
                  <a:moveTo>
                    <a:pt x="982" y="7406"/>
                  </a:moveTo>
                  <a:lnTo>
                    <a:pt x="982" y="5293"/>
                  </a:lnTo>
                  <a:lnTo>
                    <a:pt x="9266" y="5293"/>
                  </a:lnTo>
                  <a:cubicBezTo>
                    <a:pt x="8867" y="6095"/>
                    <a:pt x="8429" y="6803"/>
                    <a:pt x="8005" y="7406"/>
                  </a:cubicBezTo>
                  <a:cubicBezTo>
                    <a:pt x="8005" y="7406"/>
                    <a:pt x="982" y="7406"/>
                    <a:pt x="982" y="7406"/>
                  </a:cubicBezTo>
                  <a:close/>
                  <a:moveTo>
                    <a:pt x="5606" y="1990"/>
                  </a:moveTo>
                  <a:cubicBezTo>
                    <a:pt x="6148" y="980"/>
                    <a:pt x="7540" y="751"/>
                    <a:pt x="8714" y="1481"/>
                  </a:cubicBezTo>
                  <a:cubicBezTo>
                    <a:pt x="9465" y="1948"/>
                    <a:pt x="9931" y="2692"/>
                    <a:pt x="10035" y="3433"/>
                  </a:cubicBezTo>
                  <a:cubicBezTo>
                    <a:pt x="9944" y="3708"/>
                    <a:pt x="9845" y="3975"/>
                    <a:pt x="9740" y="4236"/>
                  </a:cubicBezTo>
                  <a:lnTo>
                    <a:pt x="5830" y="4236"/>
                  </a:lnTo>
                  <a:cubicBezTo>
                    <a:pt x="5362" y="3523"/>
                    <a:pt x="5242" y="2668"/>
                    <a:pt x="5606" y="1990"/>
                  </a:cubicBezTo>
                  <a:moveTo>
                    <a:pt x="20618" y="4236"/>
                  </a:moveTo>
                  <a:lnTo>
                    <a:pt x="16874" y="4236"/>
                  </a:lnTo>
                  <a:cubicBezTo>
                    <a:pt x="17259" y="3325"/>
                    <a:pt x="17284" y="2310"/>
                    <a:pt x="16829" y="1461"/>
                  </a:cubicBezTo>
                  <a:cubicBezTo>
                    <a:pt x="16015" y="-54"/>
                    <a:pt x="14024" y="-456"/>
                    <a:pt x="12380" y="565"/>
                  </a:cubicBezTo>
                  <a:cubicBezTo>
                    <a:pt x="11747" y="959"/>
                    <a:pt x="11277" y="1511"/>
                    <a:pt x="10965" y="2122"/>
                  </a:cubicBezTo>
                  <a:cubicBezTo>
                    <a:pt x="10949" y="2115"/>
                    <a:pt x="10937" y="2103"/>
                    <a:pt x="10920" y="2098"/>
                  </a:cubicBezTo>
                  <a:cubicBezTo>
                    <a:pt x="10909" y="2095"/>
                    <a:pt x="10899" y="2097"/>
                    <a:pt x="10888" y="2095"/>
                  </a:cubicBezTo>
                  <a:cubicBezTo>
                    <a:pt x="10861" y="2089"/>
                    <a:pt x="10834" y="2089"/>
                    <a:pt x="10806" y="2088"/>
                  </a:cubicBezTo>
                  <a:cubicBezTo>
                    <a:pt x="10782" y="2089"/>
                    <a:pt x="10759" y="2089"/>
                    <a:pt x="10735" y="2093"/>
                  </a:cubicBezTo>
                  <a:cubicBezTo>
                    <a:pt x="10712" y="2096"/>
                    <a:pt x="10689" y="2090"/>
                    <a:pt x="10665" y="2098"/>
                  </a:cubicBezTo>
                  <a:cubicBezTo>
                    <a:pt x="10648" y="2103"/>
                    <a:pt x="10636" y="2115"/>
                    <a:pt x="10620" y="2122"/>
                  </a:cubicBezTo>
                  <a:cubicBezTo>
                    <a:pt x="10307" y="1511"/>
                    <a:pt x="9837" y="959"/>
                    <a:pt x="9205" y="566"/>
                  </a:cubicBezTo>
                  <a:cubicBezTo>
                    <a:pt x="7561" y="-456"/>
                    <a:pt x="5569" y="-54"/>
                    <a:pt x="4755" y="1461"/>
                  </a:cubicBezTo>
                  <a:cubicBezTo>
                    <a:pt x="4301" y="2310"/>
                    <a:pt x="4325" y="3325"/>
                    <a:pt x="4711" y="4236"/>
                  </a:cubicBezTo>
                  <a:lnTo>
                    <a:pt x="982" y="4236"/>
                  </a:lnTo>
                  <a:cubicBezTo>
                    <a:pt x="440" y="4236"/>
                    <a:pt x="0" y="4709"/>
                    <a:pt x="0" y="5293"/>
                  </a:cubicBezTo>
                  <a:lnTo>
                    <a:pt x="0" y="7406"/>
                  </a:lnTo>
                  <a:cubicBezTo>
                    <a:pt x="0" y="7990"/>
                    <a:pt x="440" y="8463"/>
                    <a:pt x="982" y="8463"/>
                  </a:cubicBezTo>
                  <a:lnTo>
                    <a:pt x="982" y="20087"/>
                  </a:lnTo>
                  <a:cubicBezTo>
                    <a:pt x="982" y="20671"/>
                    <a:pt x="1422" y="21144"/>
                    <a:pt x="1964" y="21144"/>
                  </a:cubicBezTo>
                  <a:lnTo>
                    <a:pt x="19636" y="21144"/>
                  </a:lnTo>
                  <a:cubicBezTo>
                    <a:pt x="20178" y="21144"/>
                    <a:pt x="20618" y="20671"/>
                    <a:pt x="20618" y="20087"/>
                  </a:cubicBezTo>
                  <a:lnTo>
                    <a:pt x="20618" y="8463"/>
                  </a:lnTo>
                  <a:cubicBezTo>
                    <a:pt x="21160" y="8463"/>
                    <a:pt x="21600" y="7990"/>
                    <a:pt x="21600" y="7406"/>
                  </a:cubicBezTo>
                  <a:lnTo>
                    <a:pt x="21600" y="5293"/>
                  </a:lnTo>
                  <a:cubicBezTo>
                    <a:pt x="21600" y="4709"/>
                    <a:pt x="21160" y="4236"/>
                    <a:pt x="20618" y="4236"/>
                  </a:cubicBezTo>
                </a:path>
              </a:pathLst>
            </a:custGeom>
            <a:solidFill>
              <a:schemeClr val="accent1"/>
            </a:solidFill>
            <a:ln w="12700">
              <a:noFill/>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Lato Light" panose="020F0502020204030203" pitchFamily="34" charset="0"/>
                <a:ea typeface="Lato Light" panose="020F0502020204030203" pitchFamily="34" charset="0"/>
                <a:cs typeface="Lato Light" panose="020F0502020204030203" pitchFamily="34" charset="0"/>
              </a:endParaRPr>
            </a:p>
          </p:txBody>
        </p:sp>
        <p:sp>
          <p:nvSpPr>
            <p:cNvPr id="38" name="Shape 2619">
              <a:extLst>
                <a:ext uri="{FF2B5EF4-FFF2-40B4-BE49-F238E27FC236}">
                  <a16:creationId xmlns:a16="http://schemas.microsoft.com/office/drawing/2014/main" id="{DB14FD1C-A192-4E68-B49C-4830A77A9966}"/>
                </a:ext>
              </a:extLst>
            </p:cNvPr>
            <p:cNvSpPr/>
            <p:nvPr/>
          </p:nvSpPr>
          <p:spPr>
            <a:xfrm>
              <a:off x="4737820" y="3683885"/>
              <a:ext cx="395218" cy="395215"/>
            </a:xfrm>
            <a:custGeom>
              <a:avLst/>
              <a:gdLst/>
              <a:ahLst/>
              <a:cxnLst>
                <a:cxn ang="0">
                  <a:pos x="wd2" y="hd2"/>
                </a:cxn>
                <a:cxn ang="5400000">
                  <a:pos x="wd2" y="hd2"/>
                </a:cxn>
                <a:cxn ang="10800000">
                  <a:pos x="wd2" y="hd2"/>
                </a:cxn>
                <a:cxn ang="16200000">
                  <a:pos x="wd2" y="hd2"/>
                </a:cxn>
              </a:cxnLst>
              <a:rect l="0" t="0" r="r" b="b"/>
              <a:pathLst>
                <a:path w="21600" h="21583" extrusionOk="0">
                  <a:moveTo>
                    <a:pt x="12364" y="11941"/>
                  </a:moveTo>
                  <a:lnTo>
                    <a:pt x="13062" y="14033"/>
                  </a:lnTo>
                  <a:lnTo>
                    <a:pt x="11365" y="12790"/>
                  </a:lnTo>
                  <a:lnTo>
                    <a:pt x="10785" y="12365"/>
                  </a:lnTo>
                  <a:lnTo>
                    <a:pt x="10205" y="12790"/>
                  </a:lnTo>
                  <a:lnTo>
                    <a:pt x="8508" y="14033"/>
                  </a:lnTo>
                  <a:lnTo>
                    <a:pt x="9206" y="11941"/>
                  </a:lnTo>
                  <a:lnTo>
                    <a:pt x="9426" y="11282"/>
                  </a:lnTo>
                  <a:lnTo>
                    <a:pt x="8877" y="10856"/>
                  </a:lnTo>
                  <a:lnTo>
                    <a:pt x="7511" y="9794"/>
                  </a:lnTo>
                  <a:lnTo>
                    <a:pt x="9790" y="9794"/>
                  </a:lnTo>
                  <a:lnTo>
                    <a:pt x="10030" y="9160"/>
                  </a:lnTo>
                  <a:lnTo>
                    <a:pt x="10785" y="7162"/>
                  </a:lnTo>
                  <a:lnTo>
                    <a:pt x="11540" y="9160"/>
                  </a:lnTo>
                  <a:lnTo>
                    <a:pt x="11779" y="9794"/>
                  </a:lnTo>
                  <a:lnTo>
                    <a:pt x="14059" y="9794"/>
                  </a:lnTo>
                  <a:lnTo>
                    <a:pt x="12692" y="10856"/>
                  </a:lnTo>
                  <a:lnTo>
                    <a:pt x="12144" y="11282"/>
                  </a:lnTo>
                  <a:cubicBezTo>
                    <a:pt x="12144" y="11282"/>
                    <a:pt x="12364" y="11941"/>
                    <a:pt x="12364" y="11941"/>
                  </a:cubicBezTo>
                  <a:close/>
                  <a:moveTo>
                    <a:pt x="12458" y="8813"/>
                  </a:moveTo>
                  <a:lnTo>
                    <a:pt x="10785" y="4384"/>
                  </a:lnTo>
                  <a:lnTo>
                    <a:pt x="9111" y="8813"/>
                  </a:lnTo>
                  <a:lnTo>
                    <a:pt x="4649" y="8813"/>
                  </a:lnTo>
                  <a:lnTo>
                    <a:pt x="8275" y="11631"/>
                  </a:lnTo>
                  <a:lnTo>
                    <a:pt x="6601" y="16647"/>
                  </a:lnTo>
                  <a:lnTo>
                    <a:pt x="10785" y="13582"/>
                  </a:lnTo>
                  <a:lnTo>
                    <a:pt x="14969" y="16647"/>
                  </a:lnTo>
                  <a:lnTo>
                    <a:pt x="13295" y="11631"/>
                  </a:lnTo>
                  <a:lnTo>
                    <a:pt x="16921" y="8813"/>
                  </a:lnTo>
                  <a:cubicBezTo>
                    <a:pt x="16921" y="8813"/>
                    <a:pt x="12458" y="8813"/>
                    <a:pt x="12458" y="8813"/>
                  </a:cubicBezTo>
                  <a:close/>
                  <a:moveTo>
                    <a:pt x="10800" y="20592"/>
                  </a:moveTo>
                  <a:cubicBezTo>
                    <a:pt x="9796" y="20381"/>
                    <a:pt x="982" y="17399"/>
                    <a:pt x="982" y="12263"/>
                  </a:cubicBezTo>
                  <a:cubicBezTo>
                    <a:pt x="982" y="7469"/>
                    <a:pt x="2322" y="2919"/>
                    <a:pt x="2778" y="1179"/>
                  </a:cubicBezTo>
                  <a:cubicBezTo>
                    <a:pt x="4022" y="1719"/>
                    <a:pt x="7232" y="2943"/>
                    <a:pt x="10800" y="2943"/>
                  </a:cubicBezTo>
                  <a:cubicBezTo>
                    <a:pt x="14368" y="2943"/>
                    <a:pt x="17579" y="1719"/>
                    <a:pt x="18823" y="1179"/>
                  </a:cubicBezTo>
                  <a:cubicBezTo>
                    <a:pt x="19278" y="2918"/>
                    <a:pt x="20618" y="7466"/>
                    <a:pt x="20618" y="12263"/>
                  </a:cubicBezTo>
                  <a:cubicBezTo>
                    <a:pt x="20618" y="17393"/>
                    <a:pt x="11803" y="20381"/>
                    <a:pt x="10800" y="20592"/>
                  </a:cubicBezTo>
                  <a:moveTo>
                    <a:pt x="19618" y="356"/>
                  </a:moveTo>
                  <a:cubicBezTo>
                    <a:pt x="19577" y="216"/>
                    <a:pt x="19477" y="101"/>
                    <a:pt x="19343" y="42"/>
                  </a:cubicBezTo>
                  <a:cubicBezTo>
                    <a:pt x="19210" y="-17"/>
                    <a:pt x="19057" y="-13"/>
                    <a:pt x="18926" y="52"/>
                  </a:cubicBezTo>
                  <a:cubicBezTo>
                    <a:pt x="18888" y="71"/>
                    <a:pt x="15053" y="1962"/>
                    <a:pt x="10800" y="1962"/>
                  </a:cubicBezTo>
                  <a:cubicBezTo>
                    <a:pt x="6556" y="1962"/>
                    <a:pt x="2712" y="71"/>
                    <a:pt x="2674" y="52"/>
                  </a:cubicBezTo>
                  <a:cubicBezTo>
                    <a:pt x="2543" y="-13"/>
                    <a:pt x="2391" y="-17"/>
                    <a:pt x="2257" y="42"/>
                  </a:cubicBezTo>
                  <a:cubicBezTo>
                    <a:pt x="2124" y="101"/>
                    <a:pt x="2023" y="216"/>
                    <a:pt x="1983" y="356"/>
                  </a:cubicBezTo>
                  <a:cubicBezTo>
                    <a:pt x="1963" y="426"/>
                    <a:pt x="0" y="6376"/>
                    <a:pt x="0" y="12263"/>
                  </a:cubicBezTo>
                  <a:cubicBezTo>
                    <a:pt x="0" y="18484"/>
                    <a:pt x="10271" y="21491"/>
                    <a:pt x="10708" y="21575"/>
                  </a:cubicBezTo>
                  <a:cubicBezTo>
                    <a:pt x="10739" y="21580"/>
                    <a:pt x="10770" y="21583"/>
                    <a:pt x="10800" y="21583"/>
                  </a:cubicBezTo>
                  <a:cubicBezTo>
                    <a:pt x="10831" y="21583"/>
                    <a:pt x="10862" y="21580"/>
                    <a:pt x="10892" y="21575"/>
                  </a:cubicBezTo>
                  <a:cubicBezTo>
                    <a:pt x="11329" y="21491"/>
                    <a:pt x="21600" y="18484"/>
                    <a:pt x="21600" y="12263"/>
                  </a:cubicBezTo>
                  <a:cubicBezTo>
                    <a:pt x="21600" y="6376"/>
                    <a:pt x="19637" y="426"/>
                    <a:pt x="19618" y="356"/>
                  </a:cubicBezTo>
                </a:path>
              </a:pathLst>
            </a:custGeom>
            <a:solidFill>
              <a:schemeClr val="accent1"/>
            </a:solidFill>
            <a:ln w="12700">
              <a:noFill/>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Lato Light" panose="020F0502020204030203" pitchFamily="34" charset="0"/>
                <a:ea typeface="Lato Light" panose="020F0502020204030203" pitchFamily="34" charset="0"/>
                <a:cs typeface="Lato Light" panose="020F0502020204030203" pitchFamily="34" charset="0"/>
              </a:endParaRPr>
            </a:p>
          </p:txBody>
        </p:sp>
        <p:sp>
          <p:nvSpPr>
            <p:cNvPr id="39" name="Shape 2570">
              <a:extLst>
                <a:ext uri="{FF2B5EF4-FFF2-40B4-BE49-F238E27FC236}">
                  <a16:creationId xmlns:a16="http://schemas.microsoft.com/office/drawing/2014/main" id="{F58DC412-9ADD-47B4-9D2D-9863C047E41B}"/>
                </a:ext>
              </a:extLst>
            </p:cNvPr>
            <p:cNvSpPr/>
            <p:nvPr/>
          </p:nvSpPr>
          <p:spPr>
            <a:xfrm>
              <a:off x="8447720" y="5176496"/>
              <a:ext cx="395218" cy="386238"/>
            </a:xfrm>
            <a:custGeom>
              <a:avLst/>
              <a:gdLst/>
              <a:ahLst/>
              <a:cxnLst>
                <a:cxn ang="0">
                  <a:pos x="wd2" y="hd2"/>
                </a:cxn>
                <a:cxn ang="5400000">
                  <a:pos x="wd2" y="hd2"/>
                </a:cxn>
                <a:cxn ang="10800000">
                  <a:pos x="wd2" y="hd2"/>
                </a:cxn>
                <a:cxn ang="16200000">
                  <a:pos x="wd2" y="hd2"/>
                </a:cxn>
              </a:cxnLst>
              <a:rect l="0" t="0" r="r" b="b"/>
              <a:pathLst>
                <a:path w="21600" h="21319" extrusionOk="0">
                  <a:moveTo>
                    <a:pt x="7530" y="4197"/>
                  </a:moveTo>
                  <a:lnTo>
                    <a:pt x="6680" y="3701"/>
                  </a:lnTo>
                  <a:lnTo>
                    <a:pt x="6189" y="4560"/>
                  </a:lnTo>
                  <a:lnTo>
                    <a:pt x="7040" y="5056"/>
                  </a:lnTo>
                  <a:cubicBezTo>
                    <a:pt x="7040" y="5056"/>
                    <a:pt x="7530" y="4197"/>
                    <a:pt x="7530" y="4197"/>
                  </a:cubicBezTo>
                  <a:close/>
                  <a:moveTo>
                    <a:pt x="8512" y="2479"/>
                  </a:moveTo>
                  <a:lnTo>
                    <a:pt x="7662" y="1984"/>
                  </a:lnTo>
                  <a:lnTo>
                    <a:pt x="7171" y="2843"/>
                  </a:lnTo>
                  <a:lnTo>
                    <a:pt x="8021" y="3339"/>
                  </a:lnTo>
                  <a:cubicBezTo>
                    <a:pt x="8021" y="3339"/>
                    <a:pt x="8512" y="2479"/>
                    <a:pt x="8512" y="2479"/>
                  </a:cubicBezTo>
                  <a:close/>
                  <a:moveTo>
                    <a:pt x="20618" y="8428"/>
                  </a:moveTo>
                  <a:lnTo>
                    <a:pt x="982" y="8428"/>
                  </a:lnTo>
                  <a:lnTo>
                    <a:pt x="982" y="6445"/>
                  </a:lnTo>
                  <a:lnTo>
                    <a:pt x="20618" y="6445"/>
                  </a:lnTo>
                  <a:cubicBezTo>
                    <a:pt x="20618" y="6445"/>
                    <a:pt x="20618" y="8428"/>
                    <a:pt x="20618" y="8428"/>
                  </a:cubicBezTo>
                  <a:close/>
                  <a:moveTo>
                    <a:pt x="18655" y="20327"/>
                  </a:moveTo>
                  <a:lnTo>
                    <a:pt x="2945" y="20327"/>
                  </a:lnTo>
                  <a:lnTo>
                    <a:pt x="2945" y="9420"/>
                  </a:lnTo>
                  <a:lnTo>
                    <a:pt x="18655" y="9420"/>
                  </a:lnTo>
                  <a:cubicBezTo>
                    <a:pt x="18655" y="9420"/>
                    <a:pt x="18655" y="20327"/>
                    <a:pt x="18655" y="20327"/>
                  </a:cubicBezTo>
                  <a:close/>
                  <a:moveTo>
                    <a:pt x="6811" y="1488"/>
                  </a:moveTo>
                  <a:cubicBezTo>
                    <a:pt x="7083" y="1014"/>
                    <a:pt x="7683" y="851"/>
                    <a:pt x="8153" y="1125"/>
                  </a:cubicBezTo>
                  <a:lnTo>
                    <a:pt x="9854" y="2117"/>
                  </a:lnTo>
                  <a:lnTo>
                    <a:pt x="7946" y="5454"/>
                  </a:lnTo>
                  <a:lnTo>
                    <a:pt x="5759" y="5454"/>
                  </a:lnTo>
                  <a:lnTo>
                    <a:pt x="5698" y="5419"/>
                  </a:lnTo>
                  <a:lnTo>
                    <a:pt x="5678" y="5454"/>
                  </a:lnTo>
                  <a:lnTo>
                    <a:pt x="4545" y="5454"/>
                  </a:lnTo>
                  <a:cubicBezTo>
                    <a:pt x="4545" y="5454"/>
                    <a:pt x="6811" y="1488"/>
                    <a:pt x="6811" y="1488"/>
                  </a:cubicBezTo>
                  <a:close/>
                  <a:moveTo>
                    <a:pt x="15577" y="5454"/>
                  </a:moveTo>
                  <a:lnTo>
                    <a:pt x="9079" y="5454"/>
                  </a:lnTo>
                  <a:lnTo>
                    <a:pt x="10704" y="2612"/>
                  </a:lnTo>
                  <a:cubicBezTo>
                    <a:pt x="10704" y="2612"/>
                    <a:pt x="15577" y="5454"/>
                    <a:pt x="15577" y="5454"/>
                  </a:cubicBezTo>
                  <a:close/>
                  <a:moveTo>
                    <a:pt x="15930" y="2759"/>
                  </a:moveTo>
                  <a:cubicBezTo>
                    <a:pt x="16454" y="2617"/>
                    <a:pt x="16991" y="2931"/>
                    <a:pt x="17132" y="3460"/>
                  </a:cubicBezTo>
                  <a:lnTo>
                    <a:pt x="17661" y="5454"/>
                  </a:lnTo>
                  <a:lnTo>
                    <a:pt x="17540" y="5454"/>
                  </a:lnTo>
                  <a:lnTo>
                    <a:pt x="16279" y="4718"/>
                  </a:lnTo>
                  <a:lnTo>
                    <a:pt x="16438" y="4674"/>
                  </a:lnTo>
                  <a:lnTo>
                    <a:pt x="16184" y="3716"/>
                  </a:lnTo>
                  <a:lnTo>
                    <a:pt x="15236" y="3973"/>
                  </a:lnTo>
                  <a:lnTo>
                    <a:pt x="15279" y="4135"/>
                  </a:lnTo>
                  <a:lnTo>
                    <a:pt x="14076" y="3434"/>
                  </a:lnTo>
                  <a:lnTo>
                    <a:pt x="14033" y="3272"/>
                  </a:lnTo>
                  <a:cubicBezTo>
                    <a:pt x="14033" y="3272"/>
                    <a:pt x="15930" y="2759"/>
                    <a:pt x="15930" y="2759"/>
                  </a:cubicBezTo>
                  <a:close/>
                  <a:moveTo>
                    <a:pt x="20618" y="5454"/>
                  </a:moveTo>
                  <a:lnTo>
                    <a:pt x="18678" y="5454"/>
                  </a:lnTo>
                  <a:lnTo>
                    <a:pt x="18081" y="3203"/>
                  </a:lnTo>
                  <a:cubicBezTo>
                    <a:pt x="17800" y="2145"/>
                    <a:pt x="16724" y="1518"/>
                    <a:pt x="15676" y="1801"/>
                  </a:cubicBezTo>
                  <a:lnTo>
                    <a:pt x="12671" y="2615"/>
                  </a:lnTo>
                  <a:lnTo>
                    <a:pt x="8644" y="266"/>
                  </a:lnTo>
                  <a:cubicBezTo>
                    <a:pt x="7704" y="-281"/>
                    <a:pt x="6504" y="44"/>
                    <a:pt x="5961" y="992"/>
                  </a:cubicBezTo>
                  <a:lnTo>
                    <a:pt x="3410" y="5454"/>
                  </a:lnTo>
                  <a:lnTo>
                    <a:pt x="982" y="5454"/>
                  </a:lnTo>
                  <a:cubicBezTo>
                    <a:pt x="440" y="5454"/>
                    <a:pt x="0" y="5898"/>
                    <a:pt x="0" y="6445"/>
                  </a:cubicBezTo>
                  <a:lnTo>
                    <a:pt x="0" y="8428"/>
                  </a:lnTo>
                  <a:cubicBezTo>
                    <a:pt x="0" y="8977"/>
                    <a:pt x="440" y="9420"/>
                    <a:pt x="982" y="9420"/>
                  </a:cubicBezTo>
                  <a:lnTo>
                    <a:pt x="1964" y="9420"/>
                  </a:lnTo>
                  <a:lnTo>
                    <a:pt x="1964" y="20327"/>
                  </a:lnTo>
                  <a:cubicBezTo>
                    <a:pt x="1964" y="20875"/>
                    <a:pt x="2403" y="21319"/>
                    <a:pt x="2945" y="21319"/>
                  </a:cubicBezTo>
                  <a:lnTo>
                    <a:pt x="18655" y="21319"/>
                  </a:lnTo>
                  <a:cubicBezTo>
                    <a:pt x="19197" y="21319"/>
                    <a:pt x="19636" y="20875"/>
                    <a:pt x="19636" y="20327"/>
                  </a:cubicBezTo>
                  <a:lnTo>
                    <a:pt x="19636" y="9420"/>
                  </a:lnTo>
                  <a:lnTo>
                    <a:pt x="20618" y="9420"/>
                  </a:lnTo>
                  <a:cubicBezTo>
                    <a:pt x="21160" y="9420"/>
                    <a:pt x="21600" y="8977"/>
                    <a:pt x="21600" y="8428"/>
                  </a:cubicBezTo>
                  <a:lnTo>
                    <a:pt x="21600" y="6445"/>
                  </a:lnTo>
                  <a:cubicBezTo>
                    <a:pt x="21600" y="5898"/>
                    <a:pt x="21160" y="5454"/>
                    <a:pt x="20618" y="5454"/>
                  </a:cubicBezTo>
                  <a:moveTo>
                    <a:pt x="7855" y="12395"/>
                  </a:moveTo>
                  <a:lnTo>
                    <a:pt x="13745" y="12395"/>
                  </a:lnTo>
                  <a:lnTo>
                    <a:pt x="13745" y="13386"/>
                  </a:lnTo>
                  <a:lnTo>
                    <a:pt x="7855" y="13386"/>
                  </a:lnTo>
                  <a:cubicBezTo>
                    <a:pt x="7855" y="13386"/>
                    <a:pt x="7855" y="12395"/>
                    <a:pt x="7855" y="12395"/>
                  </a:cubicBezTo>
                  <a:close/>
                  <a:moveTo>
                    <a:pt x="7855" y="14378"/>
                  </a:moveTo>
                  <a:lnTo>
                    <a:pt x="13745" y="14378"/>
                  </a:lnTo>
                  <a:cubicBezTo>
                    <a:pt x="14288" y="14378"/>
                    <a:pt x="14727" y="13934"/>
                    <a:pt x="14727" y="13386"/>
                  </a:cubicBezTo>
                  <a:lnTo>
                    <a:pt x="14727" y="12395"/>
                  </a:lnTo>
                  <a:cubicBezTo>
                    <a:pt x="14727" y="11847"/>
                    <a:pt x="14288" y="11403"/>
                    <a:pt x="13745" y="11403"/>
                  </a:cubicBezTo>
                  <a:lnTo>
                    <a:pt x="7855" y="11403"/>
                  </a:lnTo>
                  <a:cubicBezTo>
                    <a:pt x="7312" y="11403"/>
                    <a:pt x="6873" y="11847"/>
                    <a:pt x="6873" y="12395"/>
                  </a:cubicBezTo>
                  <a:lnTo>
                    <a:pt x="6873" y="13386"/>
                  </a:lnTo>
                  <a:cubicBezTo>
                    <a:pt x="6873" y="13934"/>
                    <a:pt x="7312" y="14378"/>
                    <a:pt x="7855" y="14378"/>
                  </a:cubicBezTo>
                </a:path>
              </a:pathLst>
            </a:custGeom>
            <a:solidFill>
              <a:schemeClr val="accent1"/>
            </a:solidFill>
            <a:ln w="12700">
              <a:noFill/>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Lato Light" panose="020F0502020204030203" pitchFamily="34" charset="0"/>
                <a:ea typeface="Lato Light" panose="020F0502020204030203" pitchFamily="34" charset="0"/>
                <a:cs typeface="Lato Light" panose="020F0502020204030203" pitchFamily="34" charset="0"/>
              </a:endParaRPr>
            </a:p>
          </p:txBody>
        </p:sp>
        <p:sp>
          <p:nvSpPr>
            <p:cNvPr id="40" name="Shape 2690">
              <a:extLst>
                <a:ext uri="{FF2B5EF4-FFF2-40B4-BE49-F238E27FC236}">
                  <a16:creationId xmlns:a16="http://schemas.microsoft.com/office/drawing/2014/main" id="{D4753727-0DCA-4A17-AC6D-773175D98388}"/>
                </a:ext>
              </a:extLst>
            </p:cNvPr>
            <p:cNvSpPr/>
            <p:nvPr/>
          </p:nvSpPr>
          <p:spPr>
            <a:xfrm>
              <a:off x="989714" y="5189970"/>
              <a:ext cx="395218" cy="359290"/>
            </a:xfrm>
            <a:custGeom>
              <a:avLst/>
              <a:gdLst/>
              <a:ahLst/>
              <a:cxnLst>
                <a:cxn ang="0">
                  <a:pos x="wd2" y="hd2"/>
                </a:cxn>
                <a:cxn ang="5400000">
                  <a:pos x="wd2" y="hd2"/>
                </a:cxn>
                <a:cxn ang="10800000">
                  <a:pos x="wd2" y="hd2"/>
                </a:cxn>
                <a:cxn ang="16200000">
                  <a:pos x="wd2" y="hd2"/>
                </a:cxn>
              </a:cxnLst>
              <a:rect l="0" t="0" r="r" b="b"/>
              <a:pathLst>
                <a:path w="21600" h="21600" extrusionOk="0">
                  <a:moveTo>
                    <a:pt x="20618" y="11880"/>
                  </a:moveTo>
                  <a:cubicBezTo>
                    <a:pt x="20618" y="12476"/>
                    <a:pt x="20178" y="12960"/>
                    <a:pt x="19636" y="12960"/>
                  </a:cubicBezTo>
                  <a:lnTo>
                    <a:pt x="19636" y="8640"/>
                  </a:lnTo>
                  <a:cubicBezTo>
                    <a:pt x="20178" y="8640"/>
                    <a:pt x="20618" y="9124"/>
                    <a:pt x="20618" y="9720"/>
                  </a:cubicBezTo>
                  <a:cubicBezTo>
                    <a:pt x="20618" y="9720"/>
                    <a:pt x="20618" y="11880"/>
                    <a:pt x="20618" y="11880"/>
                  </a:cubicBezTo>
                  <a:close/>
                  <a:moveTo>
                    <a:pt x="18655" y="19980"/>
                  </a:moveTo>
                  <a:cubicBezTo>
                    <a:pt x="18655" y="20279"/>
                    <a:pt x="18434" y="20520"/>
                    <a:pt x="18164" y="20520"/>
                  </a:cubicBezTo>
                  <a:cubicBezTo>
                    <a:pt x="17893" y="20520"/>
                    <a:pt x="17673" y="20279"/>
                    <a:pt x="17673" y="19980"/>
                  </a:cubicBezTo>
                  <a:lnTo>
                    <a:pt x="17673" y="1620"/>
                  </a:lnTo>
                  <a:cubicBezTo>
                    <a:pt x="17673" y="1322"/>
                    <a:pt x="17893" y="1080"/>
                    <a:pt x="18164" y="1080"/>
                  </a:cubicBezTo>
                  <a:cubicBezTo>
                    <a:pt x="18434" y="1080"/>
                    <a:pt x="18655" y="1322"/>
                    <a:pt x="18655" y="1620"/>
                  </a:cubicBezTo>
                  <a:cubicBezTo>
                    <a:pt x="18655" y="1620"/>
                    <a:pt x="18655" y="19980"/>
                    <a:pt x="18655" y="19980"/>
                  </a:cubicBezTo>
                  <a:close/>
                  <a:moveTo>
                    <a:pt x="16691" y="18404"/>
                  </a:moveTo>
                  <a:lnTo>
                    <a:pt x="2944" y="13512"/>
                  </a:lnTo>
                  <a:cubicBezTo>
                    <a:pt x="2944" y="13508"/>
                    <a:pt x="2945" y="13504"/>
                    <a:pt x="2945" y="13500"/>
                  </a:cubicBezTo>
                  <a:lnTo>
                    <a:pt x="2945" y="8100"/>
                  </a:lnTo>
                  <a:cubicBezTo>
                    <a:pt x="2945" y="8096"/>
                    <a:pt x="2944" y="8093"/>
                    <a:pt x="2944" y="8089"/>
                  </a:cubicBezTo>
                  <a:lnTo>
                    <a:pt x="16691" y="3197"/>
                  </a:lnTo>
                  <a:cubicBezTo>
                    <a:pt x="16691" y="3197"/>
                    <a:pt x="16691" y="18404"/>
                    <a:pt x="16691" y="18404"/>
                  </a:cubicBezTo>
                  <a:close/>
                  <a:moveTo>
                    <a:pt x="12480" y="18725"/>
                  </a:moveTo>
                  <a:cubicBezTo>
                    <a:pt x="12316" y="19294"/>
                    <a:pt x="11764" y="19608"/>
                    <a:pt x="11247" y="19428"/>
                  </a:cubicBezTo>
                  <a:lnTo>
                    <a:pt x="6102" y="17625"/>
                  </a:lnTo>
                  <a:cubicBezTo>
                    <a:pt x="5585" y="17444"/>
                    <a:pt x="5299" y="16837"/>
                    <a:pt x="5464" y="16269"/>
                  </a:cubicBezTo>
                  <a:lnTo>
                    <a:pt x="5654" y="15610"/>
                  </a:lnTo>
                  <a:lnTo>
                    <a:pt x="12661" y="18104"/>
                  </a:lnTo>
                  <a:cubicBezTo>
                    <a:pt x="12661" y="18104"/>
                    <a:pt x="12480" y="18725"/>
                    <a:pt x="12480" y="18725"/>
                  </a:cubicBezTo>
                  <a:close/>
                  <a:moveTo>
                    <a:pt x="1964" y="13500"/>
                  </a:moveTo>
                  <a:lnTo>
                    <a:pt x="982" y="13500"/>
                  </a:lnTo>
                  <a:lnTo>
                    <a:pt x="982" y="8100"/>
                  </a:lnTo>
                  <a:lnTo>
                    <a:pt x="1964" y="8100"/>
                  </a:lnTo>
                  <a:cubicBezTo>
                    <a:pt x="1964" y="8100"/>
                    <a:pt x="1964" y="13500"/>
                    <a:pt x="1964" y="13500"/>
                  </a:cubicBezTo>
                  <a:close/>
                  <a:moveTo>
                    <a:pt x="19636" y="7560"/>
                  </a:moveTo>
                  <a:lnTo>
                    <a:pt x="19636" y="1620"/>
                  </a:lnTo>
                  <a:cubicBezTo>
                    <a:pt x="19636" y="725"/>
                    <a:pt x="18977" y="0"/>
                    <a:pt x="18164" y="0"/>
                  </a:cubicBezTo>
                  <a:cubicBezTo>
                    <a:pt x="17350" y="0"/>
                    <a:pt x="16691" y="725"/>
                    <a:pt x="16691" y="1620"/>
                  </a:cubicBezTo>
                  <a:lnTo>
                    <a:pt x="16691" y="2062"/>
                  </a:lnTo>
                  <a:lnTo>
                    <a:pt x="2411" y="7144"/>
                  </a:lnTo>
                  <a:cubicBezTo>
                    <a:pt x="2276" y="7067"/>
                    <a:pt x="2126" y="7020"/>
                    <a:pt x="1964" y="7020"/>
                  </a:cubicBezTo>
                  <a:lnTo>
                    <a:pt x="982" y="7020"/>
                  </a:lnTo>
                  <a:cubicBezTo>
                    <a:pt x="440" y="7020"/>
                    <a:pt x="0" y="7504"/>
                    <a:pt x="0" y="8100"/>
                  </a:cubicBezTo>
                  <a:lnTo>
                    <a:pt x="0" y="13500"/>
                  </a:lnTo>
                  <a:cubicBezTo>
                    <a:pt x="0" y="14097"/>
                    <a:pt x="440" y="14580"/>
                    <a:pt x="982" y="14580"/>
                  </a:cubicBezTo>
                  <a:lnTo>
                    <a:pt x="1964" y="14580"/>
                  </a:lnTo>
                  <a:cubicBezTo>
                    <a:pt x="2126" y="14580"/>
                    <a:pt x="2276" y="14533"/>
                    <a:pt x="2411" y="14457"/>
                  </a:cubicBezTo>
                  <a:lnTo>
                    <a:pt x="4720" y="15278"/>
                  </a:lnTo>
                  <a:lnTo>
                    <a:pt x="4529" y="15941"/>
                  </a:lnTo>
                  <a:cubicBezTo>
                    <a:pt x="4199" y="17078"/>
                    <a:pt x="4770" y="18292"/>
                    <a:pt x="5803" y="18654"/>
                  </a:cubicBezTo>
                  <a:lnTo>
                    <a:pt x="10949" y="20456"/>
                  </a:lnTo>
                  <a:cubicBezTo>
                    <a:pt x="11983" y="20819"/>
                    <a:pt x="13087" y="20190"/>
                    <a:pt x="13416" y="19053"/>
                  </a:cubicBezTo>
                  <a:lnTo>
                    <a:pt x="13595" y="18437"/>
                  </a:lnTo>
                  <a:lnTo>
                    <a:pt x="16691" y="19538"/>
                  </a:lnTo>
                  <a:lnTo>
                    <a:pt x="16691" y="19980"/>
                  </a:lnTo>
                  <a:cubicBezTo>
                    <a:pt x="16691" y="20875"/>
                    <a:pt x="17350" y="21600"/>
                    <a:pt x="18164" y="21600"/>
                  </a:cubicBezTo>
                  <a:cubicBezTo>
                    <a:pt x="18977" y="21600"/>
                    <a:pt x="19636" y="20875"/>
                    <a:pt x="19636" y="19980"/>
                  </a:cubicBezTo>
                  <a:lnTo>
                    <a:pt x="19636" y="14040"/>
                  </a:lnTo>
                  <a:cubicBezTo>
                    <a:pt x="20721" y="14040"/>
                    <a:pt x="21600" y="13073"/>
                    <a:pt x="21600" y="11880"/>
                  </a:cubicBezTo>
                  <a:lnTo>
                    <a:pt x="21600" y="9720"/>
                  </a:lnTo>
                  <a:cubicBezTo>
                    <a:pt x="21600" y="8527"/>
                    <a:pt x="20721" y="7560"/>
                    <a:pt x="19636" y="7560"/>
                  </a:cubicBezTo>
                </a:path>
              </a:pathLst>
            </a:custGeom>
            <a:solidFill>
              <a:schemeClr val="accent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Lato Light" panose="020F0502020204030203" pitchFamily="34" charset="0"/>
                <a:ea typeface="Lato Light" panose="020F0502020204030203" pitchFamily="34" charset="0"/>
                <a:cs typeface="Lato Light" panose="020F0502020204030203" pitchFamily="34" charset="0"/>
              </a:endParaRPr>
            </a:p>
          </p:txBody>
        </p:sp>
        <p:sp>
          <p:nvSpPr>
            <p:cNvPr id="41" name="Shape 2748">
              <a:extLst>
                <a:ext uri="{FF2B5EF4-FFF2-40B4-BE49-F238E27FC236}">
                  <a16:creationId xmlns:a16="http://schemas.microsoft.com/office/drawing/2014/main" id="{4A4CB186-C167-4811-8EA9-D523AC46AC20}"/>
                </a:ext>
              </a:extLst>
            </p:cNvPr>
            <p:cNvSpPr/>
            <p:nvPr/>
          </p:nvSpPr>
          <p:spPr>
            <a:xfrm>
              <a:off x="8447720" y="3683883"/>
              <a:ext cx="395218" cy="395218"/>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8280" y="18579"/>
                  </a:moveTo>
                  <a:cubicBezTo>
                    <a:pt x="20323" y="16614"/>
                    <a:pt x="21600" y="13859"/>
                    <a:pt x="21600" y="10800"/>
                  </a:cubicBezTo>
                  <a:cubicBezTo>
                    <a:pt x="21600" y="4835"/>
                    <a:pt x="16764" y="0"/>
                    <a:pt x="10800" y="0"/>
                  </a:cubicBezTo>
                  <a:cubicBezTo>
                    <a:pt x="4836" y="0"/>
                    <a:pt x="0" y="4835"/>
                    <a:pt x="0" y="10800"/>
                  </a:cubicBezTo>
                  <a:cubicBezTo>
                    <a:pt x="0" y="13859"/>
                    <a:pt x="1277" y="16614"/>
                    <a:pt x="3320" y="18579"/>
                  </a:cubicBezTo>
                  <a:lnTo>
                    <a:pt x="2107" y="20762"/>
                  </a:lnTo>
                  <a:cubicBezTo>
                    <a:pt x="2019" y="20851"/>
                    <a:pt x="1964" y="20974"/>
                    <a:pt x="1964" y="21109"/>
                  </a:cubicBezTo>
                  <a:cubicBezTo>
                    <a:pt x="1964" y="21380"/>
                    <a:pt x="2184" y="21600"/>
                    <a:pt x="2455" y="21600"/>
                  </a:cubicBezTo>
                  <a:cubicBezTo>
                    <a:pt x="2590" y="21600"/>
                    <a:pt x="2713" y="21545"/>
                    <a:pt x="2802" y="21456"/>
                  </a:cubicBezTo>
                  <a:cubicBezTo>
                    <a:pt x="2858" y="21400"/>
                    <a:pt x="2894" y="21327"/>
                    <a:pt x="2917" y="21248"/>
                  </a:cubicBezTo>
                  <a:lnTo>
                    <a:pt x="4044" y="19219"/>
                  </a:lnTo>
                  <a:cubicBezTo>
                    <a:pt x="5895" y="20706"/>
                    <a:pt x="8242" y="21600"/>
                    <a:pt x="10800" y="21600"/>
                  </a:cubicBezTo>
                  <a:cubicBezTo>
                    <a:pt x="13358" y="21600"/>
                    <a:pt x="15705" y="20706"/>
                    <a:pt x="17555" y="19219"/>
                  </a:cubicBezTo>
                  <a:lnTo>
                    <a:pt x="18683" y="21248"/>
                  </a:lnTo>
                  <a:cubicBezTo>
                    <a:pt x="18743" y="21450"/>
                    <a:pt x="18923" y="21600"/>
                    <a:pt x="19145" y="21600"/>
                  </a:cubicBezTo>
                  <a:cubicBezTo>
                    <a:pt x="19416" y="21600"/>
                    <a:pt x="19636" y="21380"/>
                    <a:pt x="19636" y="21109"/>
                  </a:cubicBezTo>
                  <a:cubicBezTo>
                    <a:pt x="19636" y="20974"/>
                    <a:pt x="19581" y="20851"/>
                    <a:pt x="19493" y="20762"/>
                  </a:cubicBezTo>
                  <a:cubicBezTo>
                    <a:pt x="19493" y="20762"/>
                    <a:pt x="18280" y="18579"/>
                    <a:pt x="18280" y="18579"/>
                  </a:cubicBezTo>
                  <a:close/>
                  <a:moveTo>
                    <a:pt x="10800" y="16691"/>
                  </a:moveTo>
                  <a:cubicBezTo>
                    <a:pt x="7547" y="16691"/>
                    <a:pt x="4909" y="14053"/>
                    <a:pt x="4909" y="10800"/>
                  </a:cubicBezTo>
                  <a:cubicBezTo>
                    <a:pt x="4909" y="7547"/>
                    <a:pt x="7547" y="4909"/>
                    <a:pt x="10800" y="4909"/>
                  </a:cubicBezTo>
                  <a:cubicBezTo>
                    <a:pt x="14053" y="4909"/>
                    <a:pt x="16691" y="7547"/>
                    <a:pt x="16691" y="10800"/>
                  </a:cubicBezTo>
                  <a:cubicBezTo>
                    <a:pt x="16691" y="14053"/>
                    <a:pt x="14053" y="16691"/>
                    <a:pt x="10800" y="16691"/>
                  </a:cubicBezTo>
                  <a:moveTo>
                    <a:pt x="10800" y="3927"/>
                  </a:moveTo>
                  <a:cubicBezTo>
                    <a:pt x="7004" y="3927"/>
                    <a:pt x="3927" y="7004"/>
                    <a:pt x="3927" y="10800"/>
                  </a:cubicBezTo>
                  <a:cubicBezTo>
                    <a:pt x="3927" y="14596"/>
                    <a:pt x="7004" y="17673"/>
                    <a:pt x="10800" y="17673"/>
                  </a:cubicBezTo>
                  <a:cubicBezTo>
                    <a:pt x="14596" y="17673"/>
                    <a:pt x="17673" y="14596"/>
                    <a:pt x="17673" y="10800"/>
                  </a:cubicBezTo>
                  <a:cubicBezTo>
                    <a:pt x="17673" y="7004"/>
                    <a:pt x="14596" y="3927"/>
                    <a:pt x="10800" y="3927"/>
                  </a:cubicBezTo>
                  <a:moveTo>
                    <a:pt x="10800" y="12764"/>
                  </a:moveTo>
                  <a:cubicBezTo>
                    <a:pt x="9716" y="12764"/>
                    <a:pt x="8836" y="11884"/>
                    <a:pt x="8836" y="10800"/>
                  </a:cubicBezTo>
                  <a:cubicBezTo>
                    <a:pt x="8836" y="9716"/>
                    <a:pt x="9716" y="8836"/>
                    <a:pt x="10800" y="8836"/>
                  </a:cubicBezTo>
                  <a:cubicBezTo>
                    <a:pt x="11884" y="8836"/>
                    <a:pt x="12764" y="9716"/>
                    <a:pt x="12764" y="10800"/>
                  </a:cubicBezTo>
                  <a:cubicBezTo>
                    <a:pt x="12764" y="11884"/>
                    <a:pt x="11884" y="12764"/>
                    <a:pt x="10800" y="12764"/>
                  </a:cubicBezTo>
                  <a:moveTo>
                    <a:pt x="10800" y="7855"/>
                  </a:moveTo>
                  <a:cubicBezTo>
                    <a:pt x="9173" y="7855"/>
                    <a:pt x="7855" y="9173"/>
                    <a:pt x="7855" y="10800"/>
                  </a:cubicBezTo>
                  <a:cubicBezTo>
                    <a:pt x="7855" y="12427"/>
                    <a:pt x="9173" y="13745"/>
                    <a:pt x="10800" y="13745"/>
                  </a:cubicBezTo>
                  <a:cubicBezTo>
                    <a:pt x="12427" y="13745"/>
                    <a:pt x="13745" y="12427"/>
                    <a:pt x="13745" y="10800"/>
                  </a:cubicBezTo>
                  <a:cubicBezTo>
                    <a:pt x="13745" y="9173"/>
                    <a:pt x="12427" y="7855"/>
                    <a:pt x="10800" y="7855"/>
                  </a:cubicBezTo>
                </a:path>
              </a:pathLst>
            </a:custGeom>
            <a:solidFill>
              <a:schemeClr val="accent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latin typeface="Lato Light" panose="020F0502020204030203" pitchFamily="34" charset="0"/>
                <a:ea typeface="Lato Light" panose="020F0502020204030203" pitchFamily="34" charset="0"/>
                <a:cs typeface="Lato Light" panose="020F0502020204030203" pitchFamily="34" charset="0"/>
              </a:endParaRPr>
            </a:p>
          </p:txBody>
        </p:sp>
        <p:sp>
          <p:nvSpPr>
            <p:cNvPr id="42" name="Shape 2774">
              <a:extLst>
                <a:ext uri="{FF2B5EF4-FFF2-40B4-BE49-F238E27FC236}">
                  <a16:creationId xmlns:a16="http://schemas.microsoft.com/office/drawing/2014/main" id="{D42816CE-D964-4977-A042-8F53B6F38DFC}"/>
                </a:ext>
              </a:extLst>
            </p:cNvPr>
            <p:cNvSpPr/>
            <p:nvPr/>
          </p:nvSpPr>
          <p:spPr>
            <a:xfrm>
              <a:off x="989714" y="3683883"/>
              <a:ext cx="395218" cy="395218"/>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accent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latin typeface="Lato Light" panose="020F0502020204030203" pitchFamily="34" charset="0"/>
                <a:ea typeface="Lato Light" panose="020F0502020204030203" pitchFamily="34" charset="0"/>
                <a:cs typeface="Lato Light" panose="020F0502020204030203" pitchFamily="34" charset="0"/>
              </a:endParaRPr>
            </a:p>
          </p:txBody>
        </p:sp>
      </p:grpSp>
      <p:sp>
        <p:nvSpPr>
          <p:cNvPr id="44" name="TextBox 43">
            <a:extLst>
              <a:ext uri="{FF2B5EF4-FFF2-40B4-BE49-F238E27FC236}">
                <a16:creationId xmlns:a16="http://schemas.microsoft.com/office/drawing/2014/main" id="{4596C3E6-6DF7-40FA-99C0-3A086045127F}"/>
              </a:ext>
            </a:extLst>
          </p:cNvPr>
          <p:cNvSpPr txBox="1"/>
          <p:nvPr/>
        </p:nvSpPr>
        <p:spPr>
          <a:xfrm>
            <a:off x="1291112" y="333781"/>
            <a:ext cx="9637484" cy="830997"/>
          </a:xfrm>
          <a:prstGeom prst="rect">
            <a:avLst/>
          </a:prstGeom>
          <a:noFill/>
        </p:spPr>
        <p:txBody>
          <a:bodyPr wrap="square" rtlCol="0">
            <a:spAutoFit/>
          </a:bodyPr>
          <a:lstStyle/>
          <a:p>
            <a:pPr lvl="0" algn="ctr"/>
            <a:r>
              <a:rPr lang="en-US" sz="4800" b="1" dirty="0" smtClean="0">
                <a:solidFill>
                  <a:prstClr val="black">
                    <a:lumMod val="75000"/>
                    <a:lumOff val="25000"/>
                  </a:prstClr>
                </a:solidFill>
                <a:latin typeface="Segoe UI Black" panose="020B0A02040204020203" pitchFamily="34" charset="0"/>
                <a:ea typeface="Segoe UI Black" panose="020B0A02040204020203" pitchFamily="34" charset="0"/>
              </a:rPr>
              <a:t>Project Dashboard</a:t>
            </a:r>
            <a:endParaRPr kumimoji="0" lang="en-US" sz="4800" b="1" i="0" u="none" strike="noStrike" kern="1200" cap="none" spc="0" normalizeH="0" baseline="0" noProof="0" dirty="0">
              <a:ln>
                <a:noFill/>
              </a:ln>
              <a:solidFill>
                <a:prstClr val="black">
                  <a:lumMod val="75000"/>
                  <a:lumOff val="25000"/>
                </a:prstClr>
              </a:solidFill>
              <a:effectLst/>
              <a:uLnTx/>
              <a:uFillTx/>
              <a:latin typeface="Segoe UI Black" panose="020B0A02040204020203" pitchFamily="34" charset="0"/>
              <a:ea typeface="Segoe UI Black" panose="020B0A02040204020203" pitchFamily="34" charset="0"/>
            </a:endParaRPr>
          </a:p>
        </p:txBody>
      </p:sp>
    </p:spTree>
    <p:extLst>
      <p:ext uri="{BB962C8B-B14F-4D97-AF65-F5344CB8AC3E}">
        <p14:creationId xmlns:p14="http://schemas.microsoft.com/office/powerpoint/2010/main" val="244091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750" fill="hold"/>
                                        <p:tgtEl>
                                          <p:spTgt spid="44"/>
                                        </p:tgtEl>
                                        <p:attrNameLst>
                                          <p:attrName>ppt_x</p:attrName>
                                        </p:attrNameLst>
                                      </p:cBhvr>
                                      <p:tavLst>
                                        <p:tav tm="0">
                                          <p:val>
                                            <p:strVal val="#ppt_x"/>
                                          </p:val>
                                        </p:tav>
                                        <p:tav tm="100000">
                                          <p:val>
                                            <p:strVal val="#ppt_x"/>
                                          </p:val>
                                        </p:tav>
                                      </p:tavLst>
                                    </p:anim>
                                    <p:anim calcmode="lin" valueType="num">
                                      <p:cBhvr additive="base">
                                        <p:cTn id="8" dur="750" fill="hold"/>
                                        <p:tgtEl>
                                          <p:spTgt spid="4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7CE55FD4-CDE4-4582-A045-8654666E4EA4}"/>
              </a:ext>
            </a:extLst>
          </p:cNvPr>
          <p:cNvGrpSpPr/>
          <p:nvPr/>
        </p:nvGrpSpPr>
        <p:grpSpPr>
          <a:xfrm>
            <a:off x="693041" y="1918791"/>
            <a:ext cx="2743200" cy="1828800"/>
            <a:chOff x="956441" y="388326"/>
            <a:chExt cx="4567901" cy="2922433"/>
          </a:xfrm>
        </p:grpSpPr>
        <p:sp>
          <p:nvSpPr>
            <p:cNvPr id="24" name="Rectangle: Rounded Corners 23">
              <a:extLst>
                <a:ext uri="{FF2B5EF4-FFF2-40B4-BE49-F238E27FC236}">
                  <a16:creationId xmlns:a16="http://schemas.microsoft.com/office/drawing/2014/main" id="{E2A916AC-E641-4DA7-A8F5-052A00DABA9B}"/>
                </a:ext>
              </a:extLst>
            </p:cNvPr>
            <p:cNvSpPr/>
            <p:nvPr userDrawn="1"/>
          </p:nvSpPr>
          <p:spPr>
            <a:xfrm>
              <a:off x="956441" y="388326"/>
              <a:ext cx="4567901" cy="2922433"/>
            </a:xfrm>
            <a:prstGeom prst="roundRect">
              <a:avLst>
                <a:gd name="adj" fmla="val 4440"/>
              </a:avLst>
            </a:prstGeom>
            <a:solidFill>
              <a:sysClr val="window" lastClr="FFFFFF"/>
            </a:solidFill>
            <a:ln w="12700" cap="flat" cmpd="sng" algn="ctr">
              <a:noFill/>
              <a:prstDash val="solid"/>
              <a:miter lim="800000"/>
            </a:ln>
            <a:effectLst>
              <a:outerShdw blurRad="635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oppins Light" panose="00000400000000000000" pitchFamily="50" charset="0"/>
                <a:cs typeface="Poppins Light" panose="00000400000000000000" pitchFamily="50" charset="0"/>
              </a:endParaRPr>
            </a:p>
          </p:txBody>
        </p:sp>
        <p:graphicFrame>
          <p:nvGraphicFramePr>
            <p:cNvPr id="25" name="Chart 24">
              <a:extLst>
                <a:ext uri="{FF2B5EF4-FFF2-40B4-BE49-F238E27FC236}">
                  <a16:creationId xmlns:a16="http://schemas.microsoft.com/office/drawing/2014/main" id="{2A0BB087-9C15-416C-967F-68E9956D9842}"/>
                </a:ext>
              </a:extLst>
            </p:cNvPr>
            <p:cNvGraphicFramePr/>
            <p:nvPr userDrawn="1">
              <p:extLst/>
            </p:nvPr>
          </p:nvGraphicFramePr>
          <p:xfrm>
            <a:off x="1137271" y="477942"/>
            <a:ext cx="4206240" cy="2743200"/>
          </p:xfrm>
          <a:graphic>
            <a:graphicData uri="http://schemas.openxmlformats.org/drawingml/2006/chart">
              <c:chart xmlns:c="http://schemas.openxmlformats.org/drawingml/2006/chart" xmlns:r="http://schemas.openxmlformats.org/officeDocument/2006/relationships" r:id="rId2"/>
            </a:graphicData>
          </a:graphic>
        </p:graphicFrame>
      </p:grpSp>
      <p:grpSp>
        <p:nvGrpSpPr>
          <p:cNvPr id="26" name="Group 25">
            <a:extLst>
              <a:ext uri="{FF2B5EF4-FFF2-40B4-BE49-F238E27FC236}">
                <a16:creationId xmlns:a16="http://schemas.microsoft.com/office/drawing/2014/main" id="{369ABF90-1181-406B-AD5E-39DD2685DEF0}"/>
              </a:ext>
            </a:extLst>
          </p:cNvPr>
          <p:cNvGrpSpPr/>
          <p:nvPr/>
        </p:nvGrpSpPr>
        <p:grpSpPr>
          <a:xfrm>
            <a:off x="693041" y="4004431"/>
            <a:ext cx="2743200" cy="1828800"/>
            <a:chOff x="956440" y="3515707"/>
            <a:chExt cx="4567901" cy="2922433"/>
          </a:xfrm>
        </p:grpSpPr>
        <p:sp>
          <p:nvSpPr>
            <p:cNvPr id="27" name="Rectangle: Rounded Corners 26">
              <a:extLst>
                <a:ext uri="{FF2B5EF4-FFF2-40B4-BE49-F238E27FC236}">
                  <a16:creationId xmlns:a16="http://schemas.microsoft.com/office/drawing/2014/main" id="{5D13F87F-CFC0-4048-893C-16CDB8A36A12}"/>
                </a:ext>
              </a:extLst>
            </p:cNvPr>
            <p:cNvSpPr/>
            <p:nvPr userDrawn="1"/>
          </p:nvSpPr>
          <p:spPr>
            <a:xfrm>
              <a:off x="956440" y="3515707"/>
              <a:ext cx="4567901" cy="2922433"/>
            </a:xfrm>
            <a:prstGeom prst="roundRect">
              <a:avLst>
                <a:gd name="adj" fmla="val 4440"/>
              </a:avLst>
            </a:prstGeom>
            <a:solidFill>
              <a:sysClr val="window" lastClr="FFFFFF"/>
            </a:solidFill>
            <a:ln w="12700" cap="flat" cmpd="sng" algn="ctr">
              <a:noFill/>
              <a:prstDash val="solid"/>
              <a:miter lim="800000"/>
            </a:ln>
            <a:effectLst>
              <a:outerShdw blurRad="635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panose="020B0604020202020204"/>
                <a:ea typeface="+mn-ea"/>
                <a:cs typeface="+mn-cs"/>
              </a:endParaRPr>
            </a:p>
          </p:txBody>
        </p:sp>
        <p:graphicFrame>
          <p:nvGraphicFramePr>
            <p:cNvPr id="28" name="Chart 27">
              <a:extLst>
                <a:ext uri="{FF2B5EF4-FFF2-40B4-BE49-F238E27FC236}">
                  <a16:creationId xmlns:a16="http://schemas.microsoft.com/office/drawing/2014/main" id="{0C37AA81-4CCE-462D-9E11-085D1BB70A6F}"/>
                </a:ext>
              </a:extLst>
            </p:cNvPr>
            <p:cNvGraphicFramePr/>
            <p:nvPr userDrawn="1">
              <p:extLst/>
            </p:nvPr>
          </p:nvGraphicFramePr>
          <p:xfrm>
            <a:off x="1137269" y="3605323"/>
            <a:ext cx="4206241" cy="2743199"/>
          </p:xfrm>
          <a:graphic>
            <a:graphicData uri="http://schemas.openxmlformats.org/drawingml/2006/chart">
              <c:chart xmlns:c="http://schemas.openxmlformats.org/drawingml/2006/chart" xmlns:r="http://schemas.openxmlformats.org/officeDocument/2006/relationships" r:id="rId3"/>
            </a:graphicData>
          </a:graphic>
        </p:graphicFrame>
      </p:grpSp>
      <p:grpSp>
        <p:nvGrpSpPr>
          <p:cNvPr id="29" name="Group 28">
            <a:extLst>
              <a:ext uri="{FF2B5EF4-FFF2-40B4-BE49-F238E27FC236}">
                <a16:creationId xmlns:a16="http://schemas.microsoft.com/office/drawing/2014/main" id="{D2664478-0517-441D-854C-E564D8968DAE}"/>
              </a:ext>
            </a:extLst>
          </p:cNvPr>
          <p:cNvGrpSpPr/>
          <p:nvPr/>
        </p:nvGrpSpPr>
        <p:grpSpPr>
          <a:xfrm>
            <a:off x="3686012" y="1918791"/>
            <a:ext cx="2743200" cy="1828800"/>
            <a:chOff x="6486828" y="388325"/>
            <a:chExt cx="4567901" cy="2922433"/>
          </a:xfrm>
        </p:grpSpPr>
        <p:sp>
          <p:nvSpPr>
            <p:cNvPr id="30" name="Rectangle: Rounded Corners 29">
              <a:extLst>
                <a:ext uri="{FF2B5EF4-FFF2-40B4-BE49-F238E27FC236}">
                  <a16:creationId xmlns:a16="http://schemas.microsoft.com/office/drawing/2014/main" id="{41F0B904-D95C-455D-9896-896973B2D2BC}"/>
                </a:ext>
              </a:extLst>
            </p:cNvPr>
            <p:cNvSpPr/>
            <p:nvPr userDrawn="1"/>
          </p:nvSpPr>
          <p:spPr>
            <a:xfrm>
              <a:off x="6486828" y="388325"/>
              <a:ext cx="4567901" cy="2922433"/>
            </a:xfrm>
            <a:prstGeom prst="roundRect">
              <a:avLst>
                <a:gd name="adj" fmla="val 4440"/>
              </a:avLst>
            </a:prstGeom>
            <a:solidFill>
              <a:sysClr val="window" lastClr="FFFFFF"/>
            </a:solidFill>
            <a:ln w="12700" cap="flat" cmpd="sng" algn="ctr">
              <a:noFill/>
              <a:prstDash val="solid"/>
              <a:miter lim="800000"/>
            </a:ln>
            <a:effectLst>
              <a:outerShdw blurRad="635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panose="020B0604020202020204"/>
                <a:ea typeface="+mn-ea"/>
                <a:cs typeface="+mn-cs"/>
              </a:endParaRPr>
            </a:p>
          </p:txBody>
        </p:sp>
        <p:graphicFrame>
          <p:nvGraphicFramePr>
            <p:cNvPr id="31" name="Chart 30">
              <a:extLst>
                <a:ext uri="{FF2B5EF4-FFF2-40B4-BE49-F238E27FC236}">
                  <a16:creationId xmlns:a16="http://schemas.microsoft.com/office/drawing/2014/main" id="{7841C36B-E753-45D2-A3CC-BE6BB4AA75BD}"/>
                </a:ext>
              </a:extLst>
            </p:cNvPr>
            <p:cNvGraphicFramePr/>
            <p:nvPr userDrawn="1">
              <p:extLst/>
            </p:nvPr>
          </p:nvGraphicFramePr>
          <p:xfrm>
            <a:off x="6667657" y="477941"/>
            <a:ext cx="4206241" cy="2743201"/>
          </p:xfrm>
          <a:graphic>
            <a:graphicData uri="http://schemas.openxmlformats.org/drawingml/2006/chart">
              <c:chart xmlns:c="http://schemas.openxmlformats.org/drawingml/2006/chart" xmlns:r="http://schemas.openxmlformats.org/officeDocument/2006/relationships" r:id="rId4"/>
            </a:graphicData>
          </a:graphic>
        </p:graphicFrame>
      </p:grpSp>
      <p:grpSp>
        <p:nvGrpSpPr>
          <p:cNvPr id="32" name="Group 31">
            <a:extLst>
              <a:ext uri="{FF2B5EF4-FFF2-40B4-BE49-F238E27FC236}">
                <a16:creationId xmlns:a16="http://schemas.microsoft.com/office/drawing/2014/main" id="{D1D2A01A-123E-4D80-83B0-8A9E1E81EF5E}"/>
              </a:ext>
            </a:extLst>
          </p:cNvPr>
          <p:cNvGrpSpPr/>
          <p:nvPr/>
        </p:nvGrpSpPr>
        <p:grpSpPr>
          <a:xfrm>
            <a:off x="3686012" y="4004431"/>
            <a:ext cx="2743200" cy="1828800"/>
            <a:chOff x="6486827" y="3515706"/>
            <a:chExt cx="4567901" cy="2922433"/>
          </a:xfrm>
        </p:grpSpPr>
        <p:sp>
          <p:nvSpPr>
            <p:cNvPr id="33" name="Rectangle: Rounded Corners 32">
              <a:extLst>
                <a:ext uri="{FF2B5EF4-FFF2-40B4-BE49-F238E27FC236}">
                  <a16:creationId xmlns:a16="http://schemas.microsoft.com/office/drawing/2014/main" id="{B99CE1BE-1187-48B5-A5A2-CC85638F96BC}"/>
                </a:ext>
              </a:extLst>
            </p:cNvPr>
            <p:cNvSpPr/>
            <p:nvPr userDrawn="1"/>
          </p:nvSpPr>
          <p:spPr>
            <a:xfrm>
              <a:off x="6486827" y="3515706"/>
              <a:ext cx="4567901" cy="2922433"/>
            </a:xfrm>
            <a:prstGeom prst="roundRect">
              <a:avLst>
                <a:gd name="adj" fmla="val 4440"/>
              </a:avLst>
            </a:prstGeom>
            <a:solidFill>
              <a:sysClr val="window" lastClr="FFFFFF"/>
            </a:solidFill>
            <a:ln w="12700" cap="flat" cmpd="sng" algn="ctr">
              <a:noFill/>
              <a:prstDash val="solid"/>
              <a:miter lim="800000"/>
            </a:ln>
            <a:effectLst>
              <a:outerShdw blurRad="635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panose="020B0604020202020204"/>
                <a:ea typeface="+mn-ea"/>
                <a:cs typeface="+mn-cs"/>
              </a:endParaRPr>
            </a:p>
          </p:txBody>
        </p:sp>
        <p:graphicFrame>
          <p:nvGraphicFramePr>
            <p:cNvPr id="34" name="Chart 33">
              <a:extLst>
                <a:ext uri="{FF2B5EF4-FFF2-40B4-BE49-F238E27FC236}">
                  <a16:creationId xmlns:a16="http://schemas.microsoft.com/office/drawing/2014/main" id="{226B4D66-259E-4A64-895B-620EFAA3D8EE}"/>
                </a:ext>
              </a:extLst>
            </p:cNvPr>
            <p:cNvGraphicFramePr/>
            <p:nvPr userDrawn="1">
              <p:extLst/>
            </p:nvPr>
          </p:nvGraphicFramePr>
          <p:xfrm>
            <a:off x="6667657" y="3605323"/>
            <a:ext cx="4206241" cy="2743199"/>
          </p:xfrm>
          <a:graphic>
            <a:graphicData uri="http://schemas.openxmlformats.org/drawingml/2006/chart">
              <c:chart xmlns:c="http://schemas.openxmlformats.org/drawingml/2006/chart" xmlns:r="http://schemas.openxmlformats.org/officeDocument/2006/relationships" r:id="rId5"/>
            </a:graphicData>
          </a:graphic>
        </p:graphicFrame>
      </p:grpSp>
      <p:grpSp>
        <p:nvGrpSpPr>
          <p:cNvPr id="35" name="Group 34">
            <a:extLst>
              <a:ext uri="{FF2B5EF4-FFF2-40B4-BE49-F238E27FC236}">
                <a16:creationId xmlns:a16="http://schemas.microsoft.com/office/drawing/2014/main" id="{2706A4CF-44E7-496F-B619-BB6D7B3A069B}"/>
              </a:ext>
            </a:extLst>
          </p:cNvPr>
          <p:cNvGrpSpPr/>
          <p:nvPr/>
        </p:nvGrpSpPr>
        <p:grpSpPr>
          <a:xfrm>
            <a:off x="6685336" y="1918791"/>
            <a:ext cx="2286000" cy="3931920"/>
            <a:chOff x="956440" y="3515707"/>
            <a:chExt cx="4567901" cy="2922433"/>
          </a:xfrm>
        </p:grpSpPr>
        <p:sp>
          <p:nvSpPr>
            <p:cNvPr id="36" name="Rectangle: Rounded Corners 35">
              <a:extLst>
                <a:ext uri="{FF2B5EF4-FFF2-40B4-BE49-F238E27FC236}">
                  <a16:creationId xmlns:a16="http://schemas.microsoft.com/office/drawing/2014/main" id="{270291CA-A442-4411-84CC-D2D097A90B7D}"/>
                </a:ext>
              </a:extLst>
            </p:cNvPr>
            <p:cNvSpPr/>
            <p:nvPr userDrawn="1"/>
          </p:nvSpPr>
          <p:spPr>
            <a:xfrm>
              <a:off x="956440" y="3515707"/>
              <a:ext cx="4567901" cy="2922433"/>
            </a:xfrm>
            <a:prstGeom prst="roundRect">
              <a:avLst>
                <a:gd name="adj" fmla="val 4440"/>
              </a:avLst>
            </a:prstGeom>
            <a:solidFill>
              <a:sysClr val="window" lastClr="FFFFFF"/>
            </a:solidFill>
            <a:ln w="12700" cap="flat" cmpd="sng" algn="ctr">
              <a:noFill/>
              <a:prstDash val="solid"/>
              <a:miter lim="800000"/>
            </a:ln>
            <a:effectLst>
              <a:outerShdw blurRad="635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panose="020B0604020202020204"/>
                <a:ea typeface="+mn-ea"/>
                <a:cs typeface="+mn-cs"/>
              </a:endParaRPr>
            </a:p>
          </p:txBody>
        </p:sp>
        <p:graphicFrame>
          <p:nvGraphicFramePr>
            <p:cNvPr id="37" name="Chart 36">
              <a:extLst>
                <a:ext uri="{FF2B5EF4-FFF2-40B4-BE49-F238E27FC236}">
                  <a16:creationId xmlns:a16="http://schemas.microsoft.com/office/drawing/2014/main" id="{67BA7199-C9DD-4680-9E34-EDAB8CC3E7A8}"/>
                </a:ext>
              </a:extLst>
            </p:cNvPr>
            <p:cNvGraphicFramePr/>
            <p:nvPr userDrawn="1">
              <p:extLst/>
            </p:nvPr>
          </p:nvGraphicFramePr>
          <p:xfrm>
            <a:off x="1137269" y="3605323"/>
            <a:ext cx="4206241" cy="2743199"/>
          </p:xfrm>
          <a:graphic>
            <a:graphicData uri="http://schemas.openxmlformats.org/drawingml/2006/chart">
              <c:chart xmlns:c="http://schemas.openxmlformats.org/drawingml/2006/chart" xmlns:r="http://schemas.openxmlformats.org/officeDocument/2006/relationships" r:id="rId6"/>
            </a:graphicData>
          </a:graphic>
        </p:graphicFrame>
      </p:grpSp>
      <p:grpSp>
        <p:nvGrpSpPr>
          <p:cNvPr id="38" name="Group 37">
            <a:extLst>
              <a:ext uri="{FF2B5EF4-FFF2-40B4-BE49-F238E27FC236}">
                <a16:creationId xmlns:a16="http://schemas.microsoft.com/office/drawing/2014/main" id="{D29ECE3A-6FE8-4905-8AD7-63A745A39164}"/>
              </a:ext>
            </a:extLst>
          </p:cNvPr>
          <p:cNvGrpSpPr/>
          <p:nvPr/>
        </p:nvGrpSpPr>
        <p:grpSpPr>
          <a:xfrm>
            <a:off x="9221794" y="1913534"/>
            <a:ext cx="2291729" cy="3931920"/>
            <a:chOff x="9158294" y="1913534"/>
            <a:chExt cx="2291729" cy="3931920"/>
          </a:xfrm>
        </p:grpSpPr>
        <p:sp>
          <p:nvSpPr>
            <p:cNvPr id="39" name="Rectangle: Rounded Corners 38">
              <a:extLst>
                <a:ext uri="{FF2B5EF4-FFF2-40B4-BE49-F238E27FC236}">
                  <a16:creationId xmlns:a16="http://schemas.microsoft.com/office/drawing/2014/main" id="{56B6D72F-88D2-4BDE-9925-0FC78F843A88}"/>
                </a:ext>
              </a:extLst>
            </p:cNvPr>
            <p:cNvSpPr/>
            <p:nvPr userDrawn="1"/>
          </p:nvSpPr>
          <p:spPr>
            <a:xfrm>
              <a:off x="9164023" y="1913534"/>
              <a:ext cx="2286000" cy="3931920"/>
            </a:xfrm>
            <a:prstGeom prst="roundRect">
              <a:avLst>
                <a:gd name="adj" fmla="val 4440"/>
              </a:avLst>
            </a:prstGeom>
            <a:solidFill>
              <a:sysClr val="window" lastClr="FFFFFF"/>
            </a:solidFill>
            <a:ln w="12700" cap="flat" cmpd="sng" algn="ctr">
              <a:noFill/>
              <a:prstDash val="solid"/>
              <a:miter lim="800000"/>
            </a:ln>
            <a:effectLst>
              <a:outerShdw blurRad="635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panose="020B0604020202020204"/>
                <a:ea typeface="+mn-ea"/>
                <a:cs typeface="+mn-cs"/>
              </a:endParaRPr>
            </a:p>
          </p:txBody>
        </p:sp>
        <p:graphicFrame>
          <p:nvGraphicFramePr>
            <p:cNvPr id="40" name="Chart 39">
              <a:extLst>
                <a:ext uri="{FF2B5EF4-FFF2-40B4-BE49-F238E27FC236}">
                  <a16:creationId xmlns:a16="http://schemas.microsoft.com/office/drawing/2014/main" id="{6AA3104C-6D33-4241-80D6-1F59472F1200}"/>
                </a:ext>
              </a:extLst>
            </p:cNvPr>
            <p:cNvGraphicFramePr/>
            <p:nvPr userDrawn="1">
              <p:extLst/>
            </p:nvPr>
          </p:nvGraphicFramePr>
          <p:xfrm>
            <a:off x="9158294" y="1913534"/>
            <a:ext cx="2286000" cy="3931919"/>
          </p:xfrm>
          <a:graphic>
            <a:graphicData uri="http://schemas.openxmlformats.org/drawingml/2006/chart">
              <c:chart xmlns:c="http://schemas.openxmlformats.org/drawingml/2006/chart" xmlns:r="http://schemas.openxmlformats.org/officeDocument/2006/relationships" r:id="rId7"/>
            </a:graphicData>
          </a:graphic>
        </p:graphicFrame>
      </p:grpSp>
      <p:sp>
        <p:nvSpPr>
          <p:cNvPr id="43" name="TextBox 42">
            <a:extLst>
              <a:ext uri="{FF2B5EF4-FFF2-40B4-BE49-F238E27FC236}">
                <a16:creationId xmlns:a16="http://schemas.microsoft.com/office/drawing/2014/main" id="{4596C3E6-6DF7-40FA-99C0-3A086045127F}"/>
              </a:ext>
            </a:extLst>
          </p:cNvPr>
          <p:cNvSpPr txBox="1"/>
          <p:nvPr/>
        </p:nvSpPr>
        <p:spPr>
          <a:xfrm>
            <a:off x="1291112" y="333781"/>
            <a:ext cx="9637484" cy="830997"/>
          </a:xfrm>
          <a:prstGeom prst="rect">
            <a:avLst/>
          </a:prstGeom>
          <a:noFill/>
        </p:spPr>
        <p:txBody>
          <a:bodyPr wrap="square" rtlCol="0">
            <a:spAutoFit/>
          </a:bodyPr>
          <a:lstStyle/>
          <a:p>
            <a:pPr lvl="0" algn="ctr"/>
            <a:r>
              <a:rPr lang="en-US" sz="4800" b="1" dirty="0" smtClean="0">
                <a:solidFill>
                  <a:prstClr val="black">
                    <a:lumMod val="75000"/>
                    <a:lumOff val="25000"/>
                  </a:prstClr>
                </a:solidFill>
                <a:latin typeface="Segoe UI Black" panose="020B0A02040204020203" pitchFamily="34" charset="0"/>
                <a:ea typeface="Segoe UI Black" panose="020B0A02040204020203" pitchFamily="34" charset="0"/>
              </a:rPr>
              <a:t>Project Dashboard</a:t>
            </a:r>
            <a:endParaRPr kumimoji="0" lang="en-US" sz="4800" b="1" i="0" u="none" strike="noStrike" kern="1200" cap="none" spc="0" normalizeH="0" baseline="0" noProof="0" dirty="0">
              <a:ln>
                <a:noFill/>
              </a:ln>
              <a:solidFill>
                <a:prstClr val="black">
                  <a:lumMod val="75000"/>
                  <a:lumOff val="25000"/>
                </a:prstClr>
              </a:solidFill>
              <a:effectLst/>
              <a:uLnTx/>
              <a:uFillTx/>
              <a:latin typeface="Segoe UI Black" panose="020B0A02040204020203" pitchFamily="34" charset="0"/>
              <a:ea typeface="Segoe UI Black" panose="020B0A02040204020203" pitchFamily="34" charset="0"/>
            </a:endParaRPr>
          </a:p>
        </p:txBody>
      </p:sp>
    </p:spTree>
    <p:extLst>
      <p:ext uri="{BB962C8B-B14F-4D97-AF65-F5344CB8AC3E}">
        <p14:creationId xmlns:p14="http://schemas.microsoft.com/office/powerpoint/2010/main" val="4291771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750" fill="hold"/>
                                        <p:tgtEl>
                                          <p:spTgt spid="43"/>
                                        </p:tgtEl>
                                        <p:attrNameLst>
                                          <p:attrName>ppt_x</p:attrName>
                                        </p:attrNameLst>
                                      </p:cBhvr>
                                      <p:tavLst>
                                        <p:tav tm="0">
                                          <p:val>
                                            <p:strVal val="#ppt_x"/>
                                          </p:val>
                                        </p:tav>
                                        <p:tav tm="100000">
                                          <p:val>
                                            <p:strVal val="#ppt_x"/>
                                          </p:val>
                                        </p:tav>
                                      </p:tavLst>
                                    </p:anim>
                                    <p:anim calcmode="lin" valueType="num">
                                      <p:cBhvr additive="base">
                                        <p:cTn id="8" dur="750" fill="hold"/>
                                        <p:tgtEl>
                                          <p:spTgt spid="4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3069216"/>
            <a:ext cx="5346908" cy="254596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638856" y="0"/>
            <a:ext cx="6115431" cy="296908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p:nvGrpSpPr>
        <p:grpSpPr>
          <a:xfrm>
            <a:off x="5666992" y="0"/>
            <a:ext cx="6087295" cy="2969087"/>
            <a:chOff x="990856" y="1571132"/>
            <a:chExt cx="10233149" cy="4465741"/>
          </a:xfrm>
          <a:effectLst>
            <a:outerShdw blurRad="50800" dist="38100" dir="2700000" algn="tl" rotWithShape="0">
              <a:prstClr val="black">
                <a:alpha val="40000"/>
              </a:prstClr>
            </a:outerShdw>
          </a:effectLst>
        </p:grpSpPr>
        <p:grpSp>
          <p:nvGrpSpPr>
            <p:cNvPr id="2" name="Group 1">
              <a:extLst>
                <a:ext uri="{FF2B5EF4-FFF2-40B4-BE49-F238E27FC236}">
                  <a16:creationId xmlns:a16="http://schemas.microsoft.com/office/drawing/2014/main" id="{D4CF0065-2D44-476E-BF0C-CBB304A162C1}"/>
                </a:ext>
              </a:extLst>
            </p:cNvPr>
            <p:cNvGrpSpPr/>
            <p:nvPr/>
          </p:nvGrpSpPr>
          <p:grpSpPr>
            <a:xfrm>
              <a:off x="9959106" y="1571132"/>
              <a:ext cx="1207911" cy="1207911"/>
              <a:chOff x="1259632" y="1927684"/>
              <a:chExt cx="2005372" cy="2005372"/>
            </a:xfrm>
          </p:grpSpPr>
          <p:sp>
            <p:nvSpPr>
              <p:cNvPr id="3" name="Oval 2">
                <a:extLst>
                  <a:ext uri="{FF2B5EF4-FFF2-40B4-BE49-F238E27FC236}">
                    <a16:creationId xmlns:a16="http://schemas.microsoft.com/office/drawing/2014/main" id="{67AFB316-C9D7-4FAA-95FE-8060A01E776B}"/>
                  </a:ext>
                </a:extLst>
              </p:cNvPr>
              <p:cNvSpPr/>
              <p:nvPr/>
            </p:nvSpPr>
            <p:spPr>
              <a:xfrm>
                <a:off x="1541124" y="2209176"/>
                <a:ext cx="1442389" cy="1442389"/>
              </a:xfrm>
              <a:prstGeom prst="ellipse">
                <a:avLst/>
              </a:prstGeom>
              <a:no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 name="Oval 3">
                <a:extLst>
                  <a:ext uri="{FF2B5EF4-FFF2-40B4-BE49-F238E27FC236}">
                    <a16:creationId xmlns:a16="http://schemas.microsoft.com/office/drawing/2014/main" id="{36CFEED7-51A5-499D-9F92-2D1722953066}"/>
                  </a:ext>
                </a:extLst>
              </p:cNvPr>
              <p:cNvSpPr/>
              <p:nvPr/>
            </p:nvSpPr>
            <p:spPr>
              <a:xfrm>
                <a:off x="1832924" y="2500976"/>
                <a:ext cx="858789" cy="858789"/>
              </a:xfrm>
              <a:prstGeom prst="ellipse">
                <a:avLst/>
              </a:prstGeom>
              <a:no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5" name="Oval 4">
                <a:extLst>
                  <a:ext uri="{FF2B5EF4-FFF2-40B4-BE49-F238E27FC236}">
                    <a16:creationId xmlns:a16="http://schemas.microsoft.com/office/drawing/2014/main" id="{EC48D793-06F6-49A5-AA05-6900ACB7D080}"/>
                  </a:ext>
                </a:extLst>
              </p:cNvPr>
              <p:cNvSpPr/>
              <p:nvPr/>
            </p:nvSpPr>
            <p:spPr>
              <a:xfrm>
                <a:off x="1259632" y="1927684"/>
                <a:ext cx="2005372" cy="2005372"/>
              </a:xfrm>
              <a:prstGeom prst="ellipse">
                <a:avLst/>
              </a:prstGeom>
              <a:no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grpSp>
        <p:grpSp>
          <p:nvGrpSpPr>
            <p:cNvPr id="6" name="Group 5">
              <a:extLst>
                <a:ext uri="{FF2B5EF4-FFF2-40B4-BE49-F238E27FC236}">
                  <a16:creationId xmlns:a16="http://schemas.microsoft.com/office/drawing/2014/main" id="{A3808DF8-B4E3-43E0-ABBF-7AE65C003B0E}"/>
                </a:ext>
              </a:extLst>
            </p:cNvPr>
            <p:cNvGrpSpPr/>
            <p:nvPr/>
          </p:nvGrpSpPr>
          <p:grpSpPr>
            <a:xfrm>
              <a:off x="7726468" y="2053234"/>
              <a:ext cx="3497537" cy="3983639"/>
              <a:chOff x="5710368" y="1700808"/>
              <a:chExt cx="2528707" cy="4176464"/>
            </a:xfrm>
          </p:grpSpPr>
          <p:sp>
            <p:nvSpPr>
              <p:cNvPr id="7" name="Up Arrow 3">
                <a:extLst>
                  <a:ext uri="{FF2B5EF4-FFF2-40B4-BE49-F238E27FC236}">
                    <a16:creationId xmlns:a16="http://schemas.microsoft.com/office/drawing/2014/main" id="{846E3308-1227-42F0-8615-87D6DB0D661D}"/>
                  </a:ext>
                </a:extLst>
              </p:cNvPr>
              <p:cNvSpPr/>
              <p:nvPr/>
            </p:nvSpPr>
            <p:spPr>
              <a:xfrm>
                <a:off x="6870923" y="1700808"/>
                <a:ext cx="1368152" cy="2035274"/>
              </a:xfrm>
              <a:prstGeom prst="upArrow">
                <a:avLst/>
              </a:prstGeom>
              <a:gradFill flip="none" rotWithShape="1">
                <a:gsLst>
                  <a:gs pos="99000">
                    <a:schemeClr val="accent4"/>
                  </a:gs>
                  <a:gs pos="0">
                    <a:schemeClr val="accent4">
                      <a:lumMod val="86000"/>
                    </a:schemeClr>
                  </a:gs>
                </a:gsLst>
                <a:lin ang="16200000" scaled="1"/>
                <a:tileRect/>
              </a:gradFill>
              <a:ln>
                <a:noFill/>
              </a:ln>
              <a:scene3d>
                <a:camera prst="orthographicFront">
                  <a:rot lat="20466618" lon="2567695" rev="20598856"/>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8" name="Flowchart: Data 6">
                <a:extLst>
                  <a:ext uri="{FF2B5EF4-FFF2-40B4-BE49-F238E27FC236}">
                    <a16:creationId xmlns:a16="http://schemas.microsoft.com/office/drawing/2014/main" id="{D7D28EAC-1166-4BD2-82CA-7EF427E63146}"/>
                  </a:ext>
                </a:extLst>
              </p:cNvPr>
              <p:cNvSpPr/>
              <p:nvPr/>
            </p:nvSpPr>
            <p:spPr>
              <a:xfrm flipH="1">
                <a:off x="6592296" y="3500344"/>
                <a:ext cx="1030423" cy="154661"/>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2315 h 12315"/>
                  <a:gd name="connsiteX1" fmla="*/ 2000 w 10000"/>
                  <a:gd name="connsiteY1" fmla="*/ 0 h 12315"/>
                  <a:gd name="connsiteX2" fmla="*/ 10000 w 10000"/>
                  <a:gd name="connsiteY2" fmla="*/ 2315 h 12315"/>
                  <a:gd name="connsiteX3" fmla="*/ 8000 w 10000"/>
                  <a:gd name="connsiteY3" fmla="*/ 12315 h 12315"/>
                  <a:gd name="connsiteX4" fmla="*/ 0 w 10000"/>
                  <a:gd name="connsiteY4" fmla="*/ 12315 h 12315"/>
                  <a:gd name="connsiteX0" fmla="*/ 0 w 10000"/>
                  <a:gd name="connsiteY0" fmla="*/ 16614 h 16614"/>
                  <a:gd name="connsiteX1" fmla="*/ 4728 w 10000"/>
                  <a:gd name="connsiteY1" fmla="*/ 0 h 16614"/>
                  <a:gd name="connsiteX2" fmla="*/ 10000 w 10000"/>
                  <a:gd name="connsiteY2" fmla="*/ 6614 h 16614"/>
                  <a:gd name="connsiteX3" fmla="*/ 8000 w 10000"/>
                  <a:gd name="connsiteY3" fmla="*/ 16614 h 16614"/>
                  <a:gd name="connsiteX4" fmla="*/ 0 w 10000"/>
                  <a:gd name="connsiteY4" fmla="*/ 16614 h 16614"/>
                  <a:gd name="connsiteX0" fmla="*/ 0 w 8016"/>
                  <a:gd name="connsiteY0" fmla="*/ 5370 h 16614"/>
                  <a:gd name="connsiteX1" fmla="*/ 2744 w 8016"/>
                  <a:gd name="connsiteY1" fmla="*/ 0 h 16614"/>
                  <a:gd name="connsiteX2" fmla="*/ 8016 w 8016"/>
                  <a:gd name="connsiteY2" fmla="*/ 6614 h 16614"/>
                  <a:gd name="connsiteX3" fmla="*/ 6016 w 8016"/>
                  <a:gd name="connsiteY3" fmla="*/ 16614 h 16614"/>
                  <a:gd name="connsiteX4" fmla="*/ 0 w 8016"/>
                  <a:gd name="connsiteY4" fmla="*/ 5370 h 16614"/>
                  <a:gd name="connsiteX0" fmla="*/ 0 w 9175"/>
                  <a:gd name="connsiteY0" fmla="*/ 3431 h 10199"/>
                  <a:gd name="connsiteX1" fmla="*/ 3423 w 9175"/>
                  <a:gd name="connsiteY1" fmla="*/ 199 h 10199"/>
                  <a:gd name="connsiteX2" fmla="*/ 9175 w 9175"/>
                  <a:gd name="connsiteY2" fmla="*/ 0 h 10199"/>
                  <a:gd name="connsiteX3" fmla="*/ 7505 w 9175"/>
                  <a:gd name="connsiteY3" fmla="*/ 10199 h 10199"/>
                  <a:gd name="connsiteX4" fmla="*/ 0 w 9175"/>
                  <a:gd name="connsiteY4" fmla="*/ 3431 h 10199"/>
                  <a:gd name="connsiteX0" fmla="*/ 0 w 10000"/>
                  <a:gd name="connsiteY0" fmla="*/ 3364 h 3364"/>
                  <a:gd name="connsiteX1" fmla="*/ 3731 w 10000"/>
                  <a:gd name="connsiteY1" fmla="*/ 195 h 3364"/>
                  <a:gd name="connsiteX2" fmla="*/ 10000 w 10000"/>
                  <a:gd name="connsiteY2" fmla="*/ 0 h 3364"/>
                  <a:gd name="connsiteX3" fmla="*/ 6831 w 10000"/>
                  <a:gd name="connsiteY3" fmla="*/ 3169 h 3364"/>
                  <a:gd name="connsiteX4" fmla="*/ 0 w 10000"/>
                  <a:gd name="connsiteY4" fmla="*/ 3364 h 3364"/>
                  <a:gd name="connsiteX0" fmla="*/ 0 w 10000"/>
                  <a:gd name="connsiteY0" fmla="*/ 11741 h 11741"/>
                  <a:gd name="connsiteX1" fmla="*/ 4068 w 10000"/>
                  <a:gd name="connsiteY1" fmla="*/ 0 h 11741"/>
                  <a:gd name="connsiteX2" fmla="*/ 10000 w 10000"/>
                  <a:gd name="connsiteY2" fmla="*/ 1741 h 11741"/>
                  <a:gd name="connsiteX3" fmla="*/ 6831 w 10000"/>
                  <a:gd name="connsiteY3" fmla="*/ 11161 h 11741"/>
                  <a:gd name="connsiteX4" fmla="*/ 0 w 10000"/>
                  <a:gd name="connsiteY4" fmla="*/ 11741 h 11741"/>
                  <a:gd name="connsiteX0" fmla="*/ 0 w 10000"/>
                  <a:gd name="connsiteY0" fmla="*/ 10000 h 10000"/>
                  <a:gd name="connsiteX1" fmla="*/ 4068 w 10000"/>
                  <a:gd name="connsiteY1" fmla="*/ 580 h 10000"/>
                  <a:gd name="connsiteX2" fmla="*/ 10000 w 10000"/>
                  <a:gd name="connsiteY2" fmla="*/ 0 h 10000"/>
                  <a:gd name="connsiteX3" fmla="*/ 6831 w 10000"/>
                  <a:gd name="connsiteY3" fmla="*/ 9420 h 10000"/>
                  <a:gd name="connsiteX4" fmla="*/ 0 w 10000"/>
                  <a:gd name="connsiteY4" fmla="*/ 10000 h 10000"/>
                  <a:gd name="connsiteX0" fmla="*/ 0 w 9830"/>
                  <a:gd name="connsiteY0" fmla="*/ 8685 h 9420"/>
                  <a:gd name="connsiteX1" fmla="*/ 3898 w 9830"/>
                  <a:gd name="connsiteY1" fmla="*/ 580 h 9420"/>
                  <a:gd name="connsiteX2" fmla="*/ 9830 w 9830"/>
                  <a:gd name="connsiteY2" fmla="*/ 0 h 9420"/>
                  <a:gd name="connsiteX3" fmla="*/ 6661 w 9830"/>
                  <a:gd name="connsiteY3" fmla="*/ 9420 h 9420"/>
                  <a:gd name="connsiteX4" fmla="*/ 0 w 9830"/>
                  <a:gd name="connsiteY4" fmla="*/ 8685 h 9420"/>
                  <a:gd name="connsiteX0" fmla="*/ 0 w 10000"/>
                  <a:gd name="connsiteY0" fmla="*/ 9220 h 10000"/>
                  <a:gd name="connsiteX1" fmla="*/ 3965 w 10000"/>
                  <a:gd name="connsiteY1" fmla="*/ 616 h 10000"/>
                  <a:gd name="connsiteX2" fmla="*/ 10000 w 10000"/>
                  <a:gd name="connsiteY2" fmla="*/ 0 h 10000"/>
                  <a:gd name="connsiteX3" fmla="*/ 6776 w 10000"/>
                  <a:gd name="connsiteY3" fmla="*/ 10000 h 10000"/>
                  <a:gd name="connsiteX4" fmla="*/ 0 w 10000"/>
                  <a:gd name="connsiteY4" fmla="*/ 9220 h 10000"/>
                  <a:gd name="connsiteX0" fmla="*/ 0 w 10000"/>
                  <a:gd name="connsiteY0" fmla="*/ 9499 h 10000"/>
                  <a:gd name="connsiteX1" fmla="*/ 3965 w 10000"/>
                  <a:gd name="connsiteY1" fmla="*/ 616 h 10000"/>
                  <a:gd name="connsiteX2" fmla="*/ 10000 w 10000"/>
                  <a:gd name="connsiteY2" fmla="*/ 0 h 10000"/>
                  <a:gd name="connsiteX3" fmla="*/ 6776 w 10000"/>
                  <a:gd name="connsiteY3" fmla="*/ 10000 h 10000"/>
                  <a:gd name="connsiteX4" fmla="*/ 0 w 10000"/>
                  <a:gd name="connsiteY4" fmla="*/ 9499 h 10000"/>
                  <a:gd name="connsiteX0" fmla="*/ 0 w 10000"/>
                  <a:gd name="connsiteY0" fmla="*/ 9499 h 10000"/>
                  <a:gd name="connsiteX1" fmla="*/ 4601 w 10000"/>
                  <a:gd name="connsiteY1" fmla="*/ 58 h 10000"/>
                  <a:gd name="connsiteX2" fmla="*/ 10000 w 10000"/>
                  <a:gd name="connsiteY2" fmla="*/ 0 h 10000"/>
                  <a:gd name="connsiteX3" fmla="*/ 6776 w 10000"/>
                  <a:gd name="connsiteY3" fmla="*/ 10000 h 10000"/>
                  <a:gd name="connsiteX4" fmla="*/ 0 w 10000"/>
                  <a:gd name="connsiteY4" fmla="*/ 9499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9499"/>
                    </a:moveTo>
                    <a:lnTo>
                      <a:pt x="4601" y="58"/>
                    </a:lnTo>
                    <a:lnTo>
                      <a:pt x="10000" y="0"/>
                    </a:lnTo>
                    <a:lnTo>
                      <a:pt x="6776" y="10000"/>
                    </a:lnTo>
                    <a:cubicBezTo>
                      <a:pt x="4517" y="9740"/>
                      <a:pt x="2403" y="9480"/>
                      <a:pt x="0" y="9499"/>
                    </a:cubicBezTo>
                    <a:close/>
                  </a:path>
                </a:pathLst>
              </a:custGeom>
              <a:gradFill>
                <a:gsLst>
                  <a:gs pos="99000">
                    <a:schemeClr val="accent4">
                      <a:lumMod val="48000"/>
                    </a:schemeClr>
                  </a:gs>
                  <a:gs pos="0">
                    <a:schemeClr val="accent4">
                      <a:lumMod val="9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9" name="Rectangle 8">
                <a:extLst>
                  <a:ext uri="{FF2B5EF4-FFF2-40B4-BE49-F238E27FC236}">
                    <a16:creationId xmlns:a16="http://schemas.microsoft.com/office/drawing/2014/main" id="{F2EA0E56-E3E0-40AF-B652-92A41FF53E76}"/>
                  </a:ext>
                </a:extLst>
              </p:cNvPr>
              <p:cNvSpPr/>
              <p:nvPr/>
            </p:nvSpPr>
            <p:spPr>
              <a:xfrm>
                <a:off x="6372200" y="3429000"/>
                <a:ext cx="720080" cy="1368152"/>
              </a:xfrm>
              <a:prstGeom prst="rect">
                <a:avLst/>
              </a:prstGeom>
              <a:gradFill flip="none" rotWithShape="1">
                <a:gsLst>
                  <a:gs pos="99000">
                    <a:schemeClr val="accent4">
                      <a:lumMod val="73000"/>
                    </a:schemeClr>
                  </a:gs>
                  <a:gs pos="0">
                    <a:schemeClr val="accent4">
                      <a:lumMod val="94000"/>
                    </a:schemeClr>
                  </a:gs>
                </a:gsLst>
                <a:lin ang="5400000" scaled="1"/>
                <a:tileRect/>
              </a:gradFill>
              <a:ln>
                <a:noFill/>
              </a:ln>
              <a:scene3d>
                <a:camera prst="orthographicFront">
                  <a:rot lat="20466618" lon="2567695" rev="20598856"/>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0" name="Flowchart: Data 6">
                <a:extLst>
                  <a:ext uri="{FF2B5EF4-FFF2-40B4-BE49-F238E27FC236}">
                    <a16:creationId xmlns:a16="http://schemas.microsoft.com/office/drawing/2014/main" id="{ACC24D87-9F74-4C23-8546-CF7A6EB93527}"/>
                  </a:ext>
                </a:extLst>
              </p:cNvPr>
              <p:cNvSpPr/>
              <p:nvPr/>
            </p:nvSpPr>
            <p:spPr>
              <a:xfrm flipH="1">
                <a:off x="5916298" y="4572715"/>
                <a:ext cx="954624" cy="164183"/>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2315 h 12315"/>
                  <a:gd name="connsiteX1" fmla="*/ 2000 w 10000"/>
                  <a:gd name="connsiteY1" fmla="*/ 0 h 12315"/>
                  <a:gd name="connsiteX2" fmla="*/ 10000 w 10000"/>
                  <a:gd name="connsiteY2" fmla="*/ 2315 h 12315"/>
                  <a:gd name="connsiteX3" fmla="*/ 8000 w 10000"/>
                  <a:gd name="connsiteY3" fmla="*/ 12315 h 12315"/>
                  <a:gd name="connsiteX4" fmla="*/ 0 w 10000"/>
                  <a:gd name="connsiteY4" fmla="*/ 12315 h 12315"/>
                  <a:gd name="connsiteX0" fmla="*/ 0 w 10000"/>
                  <a:gd name="connsiteY0" fmla="*/ 16614 h 16614"/>
                  <a:gd name="connsiteX1" fmla="*/ 4728 w 10000"/>
                  <a:gd name="connsiteY1" fmla="*/ 0 h 16614"/>
                  <a:gd name="connsiteX2" fmla="*/ 10000 w 10000"/>
                  <a:gd name="connsiteY2" fmla="*/ 6614 h 16614"/>
                  <a:gd name="connsiteX3" fmla="*/ 8000 w 10000"/>
                  <a:gd name="connsiteY3" fmla="*/ 16614 h 16614"/>
                  <a:gd name="connsiteX4" fmla="*/ 0 w 10000"/>
                  <a:gd name="connsiteY4" fmla="*/ 16614 h 16614"/>
                  <a:gd name="connsiteX0" fmla="*/ 0 w 8016"/>
                  <a:gd name="connsiteY0" fmla="*/ 5370 h 16614"/>
                  <a:gd name="connsiteX1" fmla="*/ 2744 w 8016"/>
                  <a:gd name="connsiteY1" fmla="*/ 0 h 16614"/>
                  <a:gd name="connsiteX2" fmla="*/ 8016 w 8016"/>
                  <a:gd name="connsiteY2" fmla="*/ 6614 h 16614"/>
                  <a:gd name="connsiteX3" fmla="*/ 6016 w 8016"/>
                  <a:gd name="connsiteY3" fmla="*/ 16614 h 16614"/>
                  <a:gd name="connsiteX4" fmla="*/ 0 w 8016"/>
                  <a:gd name="connsiteY4" fmla="*/ 5370 h 16614"/>
                  <a:gd name="connsiteX0" fmla="*/ 0 w 9175"/>
                  <a:gd name="connsiteY0" fmla="*/ 3431 h 10199"/>
                  <a:gd name="connsiteX1" fmla="*/ 3423 w 9175"/>
                  <a:gd name="connsiteY1" fmla="*/ 199 h 10199"/>
                  <a:gd name="connsiteX2" fmla="*/ 9175 w 9175"/>
                  <a:gd name="connsiteY2" fmla="*/ 0 h 10199"/>
                  <a:gd name="connsiteX3" fmla="*/ 7505 w 9175"/>
                  <a:gd name="connsiteY3" fmla="*/ 10199 h 10199"/>
                  <a:gd name="connsiteX4" fmla="*/ 0 w 9175"/>
                  <a:gd name="connsiteY4" fmla="*/ 3431 h 10199"/>
                  <a:gd name="connsiteX0" fmla="*/ 0 w 10000"/>
                  <a:gd name="connsiteY0" fmla="*/ 3364 h 3364"/>
                  <a:gd name="connsiteX1" fmla="*/ 3731 w 10000"/>
                  <a:gd name="connsiteY1" fmla="*/ 195 h 3364"/>
                  <a:gd name="connsiteX2" fmla="*/ 10000 w 10000"/>
                  <a:gd name="connsiteY2" fmla="*/ 0 h 3364"/>
                  <a:gd name="connsiteX3" fmla="*/ 6831 w 10000"/>
                  <a:gd name="connsiteY3" fmla="*/ 3169 h 3364"/>
                  <a:gd name="connsiteX4" fmla="*/ 0 w 10000"/>
                  <a:gd name="connsiteY4" fmla="*/ 3364 h 3364"/>
                  <a:gd name="connsiteX0" fmla="*/ 0 w 10000"/>
                  <a:gd name="connsiteY0" fmla="*/ 11741 h 11741"/>
                  <a:gd name="connsiteX1" fmla="*/ 4068 w 10000"/>
                  <a:gd name="connsiteY1" fmla="*/ 0 h 11741"/>
                  <a:gd name="connsiteX2" fmla="*/ 10000 w 10000"/>
                  <a:gd name="connsiteY2" fmla="*/ 1741 h 11741"/>
                  <a:gd name="connsiteX3" fmla="*/ 6831 w 10000"/>
                  <a:gd name="connsiteY3" fmla="*/ 11161 h 11741"/>
                  <a:gd name="connsiteX4" fmla="*/ 0 w 10000"/>
                  <a:gd name="connsiteY4" fmla="*/ 11741 h 11741"/>
                  <a:gd name="connsiteX0" fmla="*/ 0 w 10000"/>
                  <a:gd name="connsiteY0" fmla="*/ 10000 h 10000"/>
                  <a:gd name="connsiteX1" fmla="*/ 4068 w 10000"/>
                  <a:gd name="connsiteY1" fmla="*/ 580 h 10000"/>
                  <a:gd name="connsiteX2" fmla="*/ 10000 w 10000"/>
                  <a:gd name="connsiteY2" fmla="*/ 0 h 10000"/>
                  <a:gd name="connsiteX3" fmla="*/ 6831 w 10000"/>
                  <a:gd name="connsiteY3" fmla="*/ 9420 h 10000"/>
                  <a:gd name="connsiteX4" fmla="*/ 0 w 10000"/>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4068" y="580"/>
                    </a:lnTo>
                    <a:lnTo>
                      <a:pt x="10000" y="0"/>
                    </a:lnTo>
                    <a:lnTo>
                      <a:pt x="6831" y="9420"/>
                    </a:lnTo>
                    <a:lnTo>
                      <a:pt x="0" y="10000"/>
                    </a:lnTo>
                    <a:close/>
                  </a:path>
                </a:pathLst>
              </a:custGeom>
              <a:gradFill>
                <a:gsLst>
                  <a:gs pos="99000">
                    <a:schemeClr val="accent4">
                      <a:lumMod val="17000"/>
                    </a:schemeClr>
                  </a:gs>
                  <a:gs pos="0">
                    <a:schemeClr val="accent4">
                      <a:lumMod val="78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1" name="Rectangle 10">
                <a:extLst>
                  <a:ext uri="{FF2B5EF4-FFF2-40B4-BE49-F238E27FC236}">
                    <a16:creationId xmlns:a16="http://schemas.microsoft.com/office/drawing/2014/main" id="{52F10B8E-F981-4D58-B99F-780915BB8A7D}"/>
                  </a:ext>
                </a:extLst>
              </p:cNvPr>
              <p:cNvSpPr/>
              <p:nvPr/>
            </p:nvSpPr>
            <p:spPr>
              <a:xfrm>
                <a:off x="5710368" y="4509120"/>
                <a:ext cx="720080" cy="1368152"/>
              </a:xfrm>
              <a:prstGeom prst="rect">
                <a:avLst/>
              </a:prstGeom>
              <a:gradFill flip="none" rotWithShape="1">
                <a:gsLst>
                  <a:gs pos="99000">
                    <a:schemeClr val="accent4">
                      <a:lumMod val="62000"/>
                    </a:schemeClr>
                  </a:gs>
                  <a:gs pos="44000">
                    <a:schemeClr val="accent4">
                      <a:lumMod val="80000"/>
                    </a:schemeClr>
                  </a:gs>
                </a:gsLst>
                <a:lin ang="5400000" scaled="1"/>
                <a:tileRect/>
              </a:gradFill>
              <a:ln>
                <a:noFill/>
              </a:ln>
              <a:scene3d>
                <a:camera prst="orthographicFront">
                  <a:rot lat="20466618" lon="2567695" rev="20598856"/>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grpSp>
        <p:cxnSp>
          <p:nvCxnSpPr>
            <p:cNvPr id="12" name="Straight Connector 11">
              <a:extLst>
                <a:ext uri="{FF2B5EF4-FFF2-40B4-BE49-F238E27FC236}">
                  <a16:creationId xmlns:a16="http://schemas.microsoft.com/office/drawing/2014/main" id="{D79E7E77-EED8-4D23-9D6B-123D70480A6E}"/>
                </a:ext>
              </a:extLst>
            </p:cNvPr>
            <p:cNvCxnSpPr>
              <a:cxnSpLocks/>
            </p:cNvCxnSpPr>
            <p:nvPr/>
          </p:nvCxnSpPr>
          <p:spPr>
            <a:xfrm flipV="1">
              <a:off x="3682380" y="3081624"/>
              <a:ext cx="5112000" cy="9524"/>
            </a:xfrm>
            <a:prstGeom prst="line">
              <a:avLst/>
            </a:prstGeom>
            <a:ln w="12700">
              <a:noFill/>
              <a:tailEnd type="ova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F835321F-C1E3-45BB-A66F-FF513EA1E712}"/>
                </a:ext>
              </a:extLst>
            </p:cNvPr>
            <p:cNvSpPr txBox="1"/>
            <p:nvPr/>
          </p:nvSpPr>
          <p:spPr>
            <a:xfrm>
              <a:off x="3773845" y="2227353"/>
              <a:ext cx="4660034" cy="276999"/>
            </a:xfrm>
            <a:prstGeom prst="rect">
              <a:avLst/>
            </a:prstGeom>
            <a:noFill/>
            <a:ln>
              <a:noFill/>
            </a:ln>
          </p:spPr>
          <p:txBody>
            <a:bodyPr wrap="square" rtlCol="0">
              <a:spAutoFit/>
            </a:bodyPr>
            <a:lstStyle/>
            <a:p>
              <a:r>
                <a:rPr lang="en-US" altLang="ko-KR" sz="1200" b="1" dirty="0">
                  <a:solidFill>
                    <a:schemeClr val="tx1">
                      <a:lumMod val="65000"/>
                      <a:lumOff val="35000"/>
                    </a:schemeClr>
                  </a:solidFill>
                </a:rPr>
                <a:t>Add Contents Title</a:t>
              </a:r>
              <a:endParaRPr lang="ko-KR" altLang="en-US" sz="1200" b="1" dirty="0">
                <a:solidFill>
                  <a:schemeClr val="tx1">
                    <a:lumMod val="65000"/>
                    <a:lumOff val="35000"/>
                  </a:schemeClr>
                </a:solidFill>
              </a:endParaRPr>
            </a:p>
          </p:txBody>
        </p:sp>
        <p:sp>
          <p:nvSpPr>
            <p:cNvPr id="16" name="Rectangle 15">
              <a:extLst>
                <a:ext uri="{FF2B5EF4-FFF2-40B4-BE49-F238E27FC236}">
                  <a16:creationId xmlns:a16="http://schemas.microsoft.com/office/drawing/2014/main" id="{CB5D324A-7838-4B03-9577-D2AEE08BE6E8}"/>
                </a:ext>
              </a:extLst>
            </p:cNvPr>
            <p:cNvSpPr/>
            <p:nvPr/>
          </p:nvSpPr>
          <p:spPr>
            <a:xfrm>
              <a:off x="2818285" y="2236876"/>
              <a:ext cx="864096" cy="86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cxnSp>
          <p:nvCxnSpPr>
            <p:cNvPr id="17" name="Straight Connector 16">
              <a:extLst>
                <a:ext uri="{FF2B5EF4-FFF2-40B4-BE49-F238E27FC236}">
                  <a16:creationId xmlns:a16="http://schemas.microsoft.com/office/drawing/2014/main" id="{8EDA67A2-92CC-4C9A-A2AD-47E44C2B3215}"/>
                </a:ext>
              </a:extLst>
            </p:cNvPr>
            <p:cNvCxnSpPr>
              <a:cxnSpLocks/>
            </p:cNvCxnSpPr>
            <p:nvPr/>
          </p:nvCxnSpPr>
          <p:spPr>
            <a:xfrm flipV="1">
              <a:off x="2695370" y="4390152"/>
              <a:ext cx="5112000" cy="9524"/>
            </a:xfrm>
            <a:prstGeom prst="line">
              <a:avLst/>
            </a:prstGeom>
            <a:ln w="12700">
              <a:noFill/>
              <a:tailEnd type="ova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BEC23FC-3A32-4563-A580-B9992FE8C5AE}"/>
                </a:ext>
              </a:extLst>
            </p:cNvPr>
            <p:cNvSpPr txBox="1"/>
            <p:nvPr/>
          </p:nvSpPr>
          <p:spPr>
            <a:xfrm>
              <a:off x="2856039" y="3535879"/>
              <a:ext cx="4660034" cy="276999"/>
            </a:xfrm>
            <a:prstGeom prst="rect">
              <a:avLst/>
            </a:prstGeom>
            <a:noFill/>
            <a:ln>
              <a:noFill/>
            </a:ln>
          </p:spPr>
          <p:txBody>
            <a:bodyPr wrap="square" rtlCol="0">
              <a:spAutoFit/>
            </a:bodyPr>
            <a:lstStyle/>
            <a:p>
              <a:r>
                <a:rPr lang="en-US" altLang="ko-KR" sz="1200" b="1" dirty="0">
                  <a:solidFill>
                    <a:schemeClr val="tx1">
                      <a:lumMod val="65000"/>
                      <a:lumOff val="35000"/>
                    </a:schemeClr>
                  </a:solidFill>
                </a:rPr>
                <a:t>Add Contents Title</a:t>
              </a:r>
              <a:endParaRPr lang="ko-KR" altLang="en-US" sz="1200" b="1" dirty="0">
                <a:solidFill>
                  <a:schemeClr val="tx1">
                    <a:lumMod val="65000"/>
                    <a:lumOff val="35000"/>
                  </a:schemeClr>
                </a:solidFill>
              </a:endParaRPr>
            </a:p>
          </p:txBody>
        </p:sp>
        <p:sp>
          <p:nvSpPr>
            <p:cNvPr id="21" name="Rectangle 20">
              <a:extLst>
                <a:ext uri="{FF2B5EF4-FFF2-40B4-BE49-F238E27FC236}">
                  <a16:creationId xmlns:a16="http://schemas.microsoft.com/office/drawing/2014/main" id="{CA58A2B4-BB60-4109-A1AF-8C26EF3ED9A5}"/>
                </a:ext>
              </a:extLst>
            </p:cNvPr>
            <p:cNvSpPr/>
            <p:nvPr/>
          </p:nvSpPr>
          <p:spPr>
            <a:xfrm>
              <a:off x="1901585" y="3545404"/>
              <a:ext cx="864000" cy="86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cxnSp>
          <p:nvCxnSpPr>
            <p:cNvPr id="22" name="Straight Connector 21">
              <a:extLst>
                <a:ext uri="{FF2B5EF4-FFF2-40B4-BE49-F238E27FC236}">
                  <a16:creationId xmlns:a16="http://schemas.microsoft.com/office/drawing/2014/main" id="{22D814C0-B88C-44B9-AF80-DD521D48B028}"/>
                </a:ext>
              </a:extLst>
            </p:cNvPr>
            <p:cNvCxnSpPr>
              <a:cxnSpLocks/>
            </p:cNvCxnSpPr>
            <p:nvPr/>
          </p:nvCxnSpPr>
          <p:spPr>
            <a:xfrm flipV="1">
              <a:off x="1778671" y="5698679"/>
              <a:ext cx="5112000" cy="9524"/>
            </a:xfrm>
            <a:prstGeom prst="line">
              <a:avLst/>
            </a:prstGeom>
            <a:ln w="12700">
              <a:noFill/>
              <a:tailEnd type="ova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2E9C9A0-8429-4121-B26A-09A1CF802D2C}"/>
                </a:ext>
              </a:extLst>
            </p:cNvPr>
            <p:cNvSpPr txBox="1"/>
            <p:nvPr/>
          </p:nvSpPr>
          <p:spPr>
            <a:xfrm>
              <a:off x="1938232" y="4844407"/>
              <a:ext cx="4660034" cy="276999"/>
            </a:xfrm>
            <a:prstGeom prst="rect">
              <a:avLst/>
            </a:prstGeom>
            <a:noFill/>
            <a:ln>
              <a:noFill/>
            </a:ln>
          </p:spPr>
          <p:txBody>
            <a:bodyPr wrap="square" rtlCol="0">
              <a:spAutoFit/>
            </a:bodyPr>
            <a:lstStyle/>
            <a:p>
              <a:r>
                <a:rPr lang="en-US" altLang="ko-KR" sz="1200" b="1" dirty="0">
                  <a:solidFill>
                    <a:schemeClr val="tx1">
                      <a:lumMod val="65000"/>
                      <a:lumOff val="35000"/>
                    </a:schemeClr>
                  </a:solidFill>
                </a:rPr>
                <a:t>Add Contents Title</a:t>
              </a:r>
              <a:endParaRPr lang="ko-KR" altLang="en-US" sz="1200" b="1" dirty="0">
                <a:solidFill>
                  <a:schemeClr val="tx1">
                    <a:lumMod val="65000"/>
                    <a:lumOff val="35000"/>
                  </a:schemeClr>
                </a:solidFill>
              </a:endParaRPr>
            </a:p>
          </p:txBody>
        </p:sp>
        <p:sp>
          <p:nvSpPr>
            <p:cNvPr id="26" name="Rectangle 25">
              <a:extLst>
                <a:ext uri="{FF2B5EF4-FFF2-40B4-BE49-F238E27FC236}">
                  <a16:creationId xmlns:a16="http://schemas.microsoft.com/office/drawing/2014/main" id="{084B5AE1-D9C4-427F-BDA8-E5D4710E7C10}"/>
                </a:ext>
              </a:extLst>
            </p:cNvPr>
            <p:cNvSpPr/>
            <p:nvPr/>
          </p:nvSpPr>
          <p:spPr>
            <a:xfrm>
              <a:off x="990856" y="4853931"/>
              <a:ext cx="864000" cy="86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7" name="Rounded Rectangle 5">
              <a:extLst>
                <a:ext uri="{FF2B5EF4-FFF2-40B4-BE49-F238E27FC236}">
                  <a16:creationId xmlns:a16="http://schemas.microsoft.com/office/drawing/2014/main" id="{362A1CBF-F128-4DFA-9E64-641A88A432FC}"/>
                </a:ext>
              </a:extLst>
            </p:cNvPr>
            <p:cNvSpPr/>
            <p:nvPr/>
          </p:nvSpPr>
          <p:spPr>
            <a:xfrm flipH="1">
              <a:off x="2122372" y="3825136"/>
              <a:ext cx="391682" cy="323114"/>
            </a:xfrm>
            <a:custGeom>
              <a:avLst/>
              <a:gdLst>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217557" h="2654282">
                  <a:moveTo>
                    <a:pt x="1384251" y="661544"/>
                  </a:moveTo>
                  <a:cubicBezTo>
                    <a:pt x="1489083" y="661544"/>
                    <a:pt x="1574067" y="746528"/>
                    <a:pt x="1574067" y="851360"/>
                  </a:cubicBezTo>
                  <a:cubicBezTo>
                    <a:pt x="1574067" y="956192"/>
                    <a:pt x="1489083" y="1041176"/>
                    <a:pt x="1384251" y="1041176"/>
                  </a:cubicBezTo>
                  <a:cubicBezTo>
                    <a:pt x="1279419" y="1041176"/>
                    <a:pt x="1194435" y="956192"/>
                    <a:pt x="1194435" y="851360"/>
                  </a:cubicBezTo>
                  <a:cubicBezTo>
                    <a:pt x="1194435" y="746528"/>
                    <a:pt x="1279419" y="661544"/>
                    <a:pt x="1384251" y="661544"/>
                  </a:cubicBezTo>
                  <a:close/>
                  <a:moveTo>
                    <a:pt x="1993421" y="661544"/>
                  </a:moveTo>
                  <a:cubicBezTo>
                    <a:pt x="2098253" y="661544"/>
                    <a:pt x="2183237" y="746528"/>
                    <a:pt x="2183237" y="851360"/>
                  </a:cubicBezTo>
                  <a:cubicBezTo>
                    <a:pt x="2183237" y="956192"/>
                    <a:pt x="2098253" y="1041176"/>
                    <a:pt x="1993421" y="1041176"/>
                  </a:cubicBezTo>
                  <a:cubicBezTo>
                    <a:pt x="1888589" y="1041176"/>
                    <a:pt x="1803605" y="956192"/>
                    <a:pt x="1803605" y="851360"/>
                  </a:cubicBezTo>
                  <a:cubicBezTo>
                    <a:pt x="1803605" y="746528"/>
                    <a:pt x="1888589" y="661544"/>
                    <a:pt x="1993421" y="661544"/>
                  </a:cubicBezTo>
                  <a:close/>
                  <a:moveTo>
                    <a:pt x="2602591" y="661544"/>
                  </a:moveTo>
                  <a:cubicBezTo>
                    <a:pt x="2707423" y="661544"/>
                    <a:pt x="2792407" y="746528"/>
                    <a:pt x="2792407" y="851360"/>
                  </a:cubicBezTo>
                  <a:cubicBezTo>
                    <a:pt x="2792407" y="956192"/>
                    <a:pt x="2707423" y="1041176"/>
                    <a:pt x="2602591" y="1041176"/>
                  </a:cubicBezTo>
                  <a:cubicBezTo>
                    <a:pt x="2497759" y="1041176"/>
                    <a:pt x="2412775" y="956192"/>
                    <a:pt x="2412775" y="851360"/>
                  </a:cubicBezTo>
                  <a:cubicBezTo>
                    <a:pt x="2412775" y="746528"/>
                    <a:pt x="2497759" y="661544"/>
                    <a:pt x="2602591" y="661544"/>
                  </a:cubicBezTo>
                  <a:close/>
                  <a:moveTo>
                    <a:pt x="677114" y="569491"/>
                  </a:moveTo>
                  <a:lnTo>
                    <a:pt x="330916" y="569491"/>
                  </a:lnTo>
                  <a:cubicBezTo>
                    <a:pt x="148156" y="569491"/>
                    <a:pt x="0" y="717647"/>
                    <a:pt x="0" y="900407"/>
                  </a:cubicBezTo>
                  <a:lnTo>
                    <a:pt x="0" y="1952009"/>
                  </a:lnTo>
                  <a:cubicBezTo>
                    <a:pt x="0" y="2134769"/>
                    <a:pt x="148156" y="2282925"/>
                    <a:pt x="330916" y="2282925"/>
                  </a:cubicBezTo>
                  <a:lnTo>
                    <a:pt x="711670" y="2282925"/>
                  </a:lnTo>
                  <a:cubicBezTo>
                    <a:pt x="639726" y="2394386"/>
                    <a:pt x="647101" y="2475544"/>
                    <a:pt x="275077" y="2654282"/>
                  </a:cubicBezTo>
                  <a:cubicBezTo>
                    <a:pt x="900998" y="2583693"/>
                    <a:pt x="998412" y="2552618"/>
                    <a:pt x="1294529" y="2282925"/>
                  </a:cubicBezTo>
                  <a:lnTo>
                    <a:pt x="2117356" y="2282925"/>
                  </a:lnTo>
                  <a:cubicBezTo>
                    <a:pt x="2251554" y="2282925"/>
                    <a:pt x="2367095" y="2203043"/>
                    <a:pt x="2418395" y="2087951"/>
                  </a:cubicBezTo>
                  <a:cubicBezTo>
                    <a:pt x="2205538" y="2022975"/>
                    <a:pt x="2032941" y="1932583"/>
                    <a:pt x="1830857" y="1799347"/>
                  </a:cubicBezTo>
                  <a:lnTo>
                    <a:pt x="1008030" y="1799347"/>
                  </a:lnTo>
                  <a:cubicBezTo>
                    <a:pt x="825270" y="1799347"/>
                    <a:pt x="677114" y="1651191"/>
                    <a:pt x="677114" y="1468431"/>
                  </a:cubicBezTo>
                  <a:lnTo>
                    <a:pt x="677114" y="569491"/>
                  </a:lnTo>
                  <a:close/>
                  <a:moveTo>
                    <a:pt x="2886641" y="0"/>
                  </a:moveTo>
                  <a:lnTo>
                    <a:pt x="1100201" y="0"/>
                  </a:lnTo>
                  <a:cubicBezTo>
                    <a:pt x="917441" y="0"/>
                    <a:pt x="769285" y="148156"/>
                    <a:pt x="769285" y="330916"/>
                  </a:cubicBezTo>
                  <a:lnTo>
                    <a:pt x="769285" y="1382518"/>
                  </a:lnTo>
                  <a:cubicBezTo>
                    <a:pt x="769285" y="1565278"/>
                    <a:pt x="917441" y="1713434"/>
                    <a:pt x="1100201" y="1713434"/>
                  </a:cubicBezTo>
                  <a:lnTo>
                    <a:pt x="1923028" y="1713434"/>
                  </a:lnTo>
                  <a:cubicBezTo>
                    <a:pt x="2301032" y="1962656"/>
                    <a:pt x="2453037" y="2007378"/>
                    <a:pt x="3078958" y="2077967"/>
                  </a:cubicBezTo>
                  <a:cubicBezTo>
                    <a:pt x="2713759" y="1878758"/>
                    <a:pt x="2673367" y="1899957"/>
                    <a:pt x="2505887" y="1713434"/>
                  </a:cubicBezTo>
                  <a:lnTo>
                    <a:pt x="2886641" y="1713434"/>
                  </a:lnTo>
                  <a:cubicBezTo>
                    <a:pt x="3069401" y="1713434"/>
                    <a:pt x="3217557" y="1565278"/>
                    <a:pt x="3217557" y="1382518"/>
                  </a:cubicBezTo>
                  <a:lnTo>
                    <a:pt x="3217557" y="330916"/>
                  </a:lnTo>
                  <a:cubicBezTo>
                    <a:pt x="3217557" y="148156"/>
                    <a:pt x="3069401" y="0"/>
                    <a:pt x="288664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28" name="Rectangle 9">
              <a:extLst>
                <a:ext uri="{FF2B5EF4-FFF2-40B4-BE49-F238E27FC236}">
                  <a16:creationId xmlns:a16="http://schemas.microsoft.com/office/drawing/2014/main" id="{4685FDE6-10E7-4F32-8E25-5BFEE141BEB7}"/>
                </a:ext>
              </a:extLst>
            </p:cNvPr>
            <p:cNvSpPr/>
            <p:nvPr/>
          </p:nvSpPr>
          <p:spPr>
            <a:xfrm>
              <a:off x="3080536" y="2504350"/>
              <a:ext cx="371782" cy="371178"/>
            </a:xfrm>
            <a:custGeom>
              <a:avLst/>
              <a:gdLst/>
              <a:ahLst/>
              <a:cxnLst/>
              <a:rect l="l" t="t" r="r" b="b"/>
              <a:pathLst>
                <a:path w="3228210" h="3222968">
                  <a:moveTo>
                    <a:pt x="1619999" y="642446"/>
                  </a:moveTo>
                  <a:lnTo>
                    <a:pt x="2664115" y="1686562"/>
                  </a:lnTo>
                  <a:lnTo>
                    <a:pt x="2664116" y="1686562"/>
                  </a:lnTo>
                  <a:lnTo>
                    <a:pt x="2664116" y="3222968"/>
                  </a:lnTo>
                  <a:lnTo>
                    <a:pt x="2015013" y="3222968"/>
                  </a:lnTo>
                  <a:lnTo>
                    <a:pt x="2015013" y="2511495"/>
                  </a:lnTo>
                  <a:cubicBezTo>
                    <a:pt x="2015013" y="2399422"/>
                    <a:pt x="1924159" y="2308568"/>
                    <a:pt x="1812086" y="2308568"/>
                  </a:cubicBezTo>
                  <a:lnTo>
                    <a:pt x="1427912" y="2308568"/>
                  </a:lnTo>
                  <a:cubicBezTo>
                    <a:pt x="1315839" y="2308568"/>
                    <a:pt x="1224985" y="2399422"/>
                    <a:pt x="1224985" y="2511495"/>
                  </a:cubicBezTo>
                  <a:lnTo>
                    <a:pt x="1224985" y="3222968"/>
                  </a:lnTo>
                  <a:lnTo>
                    <a:pt x="575882" y="3222968"/>
                  </a:lnTo>
                  <a:lnTo>
                    <a:pt x="575882" y="1686562"/>
                  </a:lnTo>
                  <a:lnTo>
                    <a:pt x="575884" y="1686562"/>
                  </a:lnTo>
                  <a:close/>
                  <a:moveTo>
                    <a:pt x="509997" y="122689"/>
                  </a:moveTo>
                  <a:lnTo>
                    <a:pt x="942045" y="122689"/>
                  </a:lnTo>
                  <a:lnTo>
                    <a:pt x="942045" y="542556"/>
                  </a:lnTo>
                  <a:lnTo>
                    <a:pt x="509997" y="974604"/>
                  </a:lnTo>
                  <a:close/>
                  <a:moveTo>
                    <a:pt x="1620001" y="7099"/>
                  </a:moveTo>
                  <a:lnTo>
                    <a:pt x="3228210" y="1686560"/>
                  </a:lnTo>
                  <a:lnTo>
                    <a:pt x="2900441" y="1686560"/>
                  </a:lnTo>
                  <a:lnTo>
                    <a:pt x="1620001" y="349390"/>
                  </a:lnTo>
                  <a:close/>
                  <a:moveTo>
                    <a:pt x="1619999" y="0"/>
                  </a:moveTo>
                  <a:lnTo>
                    <a:pt x="1619999" y="342291"/>
                  </a:lnTo>
                  <a:lnTo>
                    <a:pt x="330172" y="1679462"/>
                  </a:lnTo>
                  <a:lnTo>
                    <a:pt x="0" y="167946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29" name="Rounded Rectangle 27">
              <a:extLst>
                <a:ext uri="{FF2B5EF4-FFF2-40B4-BE49-F238E27FC236}">
                  <a16:creationId xmlns:a16="http://schemas.microsoft.com/office/drawing/2014/main" id="{F872FE3D-59C3-4CEF-B5E6-FE0D35D88EA3}"/>
                </a:ext>
              </a:extLst>
            </p:cNvPr>
            <p:cNvSpPr/>
            <p:nvPr/>
          </p:nvSpPr>
          <p:spPr>
            <a:xfrm>
              <a:off x="1209331" y="5152892"/>
              <a:ext cx="346396" cy="266079"/>
            </a:xfrm>
            <a:custGeom>
              <a:avLst/>
              <a:gdLst/>
              <a:ahLst/>
              <a:cxnLst/>
              <a:rect l="l" t="t" r="r" b="b"/>
              <a:pathLst>
                <a:path w="3186824" h="2447912">
                  <a:moveTo>
                    <a:pt x="1917737" y="1021643"/>
                  </a:moveTo>
                  <a:cubicBezTo>
                    <a:pt x="2188548" y="1021643"/>
                    <a:pt x="2408083" y="1241178"/>
                    <a:pt x="2408083" y="1511989"/>
                  </a:cubicBezTo>
                  <a:cubicBezTo>
                    <a:pt x="2408083" y="1782800"/>
                    <a:pt x="2188548" y="2002335"/>
                    <a:pt x="1917737" y="2002335"/>
                  </a:cubicBezTo>
                  <a:cubicBezTo>
                    <a:pt x="1646926" y="2002335"/>
                    <a:pt x="1427391" y="1782800"/>
                    <a:pt x="1427391" y="1511989"/>
                  </a:cubicBezTo>
                  <a:cubicBezTo>
                    <a:pt x="1427391" y="1241178"/>
                    <a:pt x="1646926" y="1021643"/>
                    <a:pt x="1917737" y="1021643"/>
                  </a:cubicBezTo>
                  <a:close/>
                  <a:moveTo>
                    <a:pt x="1917737" y="827913"/>
                  </a:moveTo>
                  <a:cubicBezTo>
                    <a:pt x="1539932" y="827913"/>
                    <a:pt x="1233661" y="1134184"/>
                    <a:pt x="1233661" y="1511989"/>
                  </a:cubicBezTo>
                  <a:cubicBezTo>
                    <a:pt x="1233661" y="1889794"/>
                    <a:pt x="1539932" y="2196065"/>
                    <a:pt x="1917737" y="2196065"/>
                  </a:cubicBezTo>
                  <a:cubicBezTo>
                    <a:pt x="2295542" y="2196065"/>
                    <a:pt x="2601813" y="1889794"/>
                    <a:pt x="2601813" y="1511989"/>
                  </a:cubicBezTo>
                  <a:cubicBezTo>
                    <a:pt x="2601813" y="1134184"/>
                    <a:pt x="2295542" y="827913"/>
                    <a:pt x="1917737" y="827913"/>
                  </a:cubicBezTo>
                  <a:close/>
                  <a:moveTo>
                    <a:pt x="1112286" y="675885"/>
                  </a:moveTo>
                  <a:lnTo>
                    <a:pt x="1112286" y="830188"/>
                  </a:lnTo>
                  <a:lnTo>
                    <a:pt x="1328310" y="830188"/>
                  </a:lnTo>
                  <a:lnTo>
                    <a:pt x="1328310" y="675885"/>
                  </a:lnTo>
                  <a:close/>
                  <a:moveTo>
                    <a:pt x="2586084" y="626422"/>
                  </a:moveTo>
                  <a:lnTo>
                    <a:pt x="2586084" y="830188"/>
                  </a:lnTo>
                  <a:lnTo>
                    <a:pt x="3001340" y="830188"/>
                  </a:lnTo>
                  <a:lnTo>
                    <a:pt x="3001340" y="626422"/>
                  </a:lnTo>
                  <a:close/>
                  <a:moveTo>
                    <a:pt x="1593701" y="108218"/>
                  </a:moveTo>
                  <a:lnTo>
                    <a:pt x="1593701" y="432905"/>
                  </a:lnTo>
                  <a:lnTo>
                    <a:pt x="2241773" y="432905"/>
                  </a:lnTo>
                  <a:lnTo>
                    <a:pt x="2241773" y="108218"/>
                  </a:lnTo>
                  <a:close/>
                  <a:moveTo>
                    <a:pt x="1452512" y="0"/>
                  </a:moveTo>
                  <a:lnTo>
                    <a:pt x="2382963" y="0"/>
                  </a:lnTo>
                  <a:cubicBezTo>
                    <a:pt x="2433311" y="0"/>
                    <a:pt x="2474127" y="40816"/>
                    <a:pt x="2474127" y="91164"/>
                  </a:cubicBezTo>
                  <a:lnTo>
                    <a:pt x="2474127" y="432905"/>
                  </a:lnTo>
                  <a:lnTo>
                    <a:pt x="2933014" y="432905"/>
                  </a:lnTo>
                  <a:cubicBezTo>
                    <a:pt x="3073189" y="432905"/>
                    <a:pt x="3186824" y="546540"/>
                    <a:pt x="3186824" y="686715"/>
                  </a:cubicBezTo>
                  <a:lnTo>
                    <a:pt x="3186824" y="2194102"/>
                  </a:lnTo>
                  <a:cubicBezTo>
                    <a:pt x="3186824" y="2334277"/>
                    <a:pt x="3073189" y="2447912"/>
                    <a:pt x="2933014" y="2447912"/>
                  </a:cubicBezTo>
                  <a:lnTo>
                    <a:pt x="253810" y="2447912"/>
                  </a:lnTo>
                  <a:cubicBezTo>
                    <a:pt x="113635" y="2447912"/>
                    <a:pt x="0" y="2334277"/>
                    <a:pt x="0" y="2194102"/>
                  </a:cubicBezTo>
                  <a:lnTo>
                    <a:pt x="0" y="686715"/>
                  </a:lnTo>
                  <a:cubicBezTo>
                    <a:pt x="0" y="546540"/>
                    <a:pt x="113635" y="432905"/>
                    <a:pt x="253810" y="432905"/>
                  </a:cubicBezTo>
                  <a:lnTo>
                    <a:pt x="307082" y="432905"/>
                  </a:lnTo>
                  <a:lnTo>
                    <a:pt x="307082" y="313169"/>
                  </a:lnTo>
                  <a:cubicBezTo>
                    <a:pt x="307082" y="287995"/>
                    <a:pt x="327490" y="267587"/>
                    <a:pt x="352664" y="267587"/>
                  </a:cubicBezTo>
                  <a:lnTo>
                    <a:pt x="817888" y="267587"/>
                  </a:lnTo>
                  <a:cubicBezTo>
                    <a:pt x="843062" y="267587"/>
                    <a:pt x="863470" y="287995"/>
                    <a:pt x="863470" y="313169"/>
                  </a:cubicBezTo>
                  <a:lnTo>
                    <a:pt x="863470" y="432905"/>
                  </a:lnTo>
                  <a:lnTo>
                    <a:pt x="1361348" y="432905"/>
                  </a:lnTo>
                  <a:lnTo>
                    <a:pt x="1361348" y="91164"/>
                  </a:lnTo>
                  <a:cubicBezTo>
                    <a:pt x="1361348" y="40816"/>
                    <a:pt x="1402164" y="0"/>
                    <a:pt x="145251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grpSp>
      <mc:AlternateContent xmlns:mc="http://schemas.openxmlformats.org/markup-compatibility/2006" xmlns:cx1="http://schemas.microsoft.com/office/drawing/2015/9/8/chartex">
        <mc:Choice Requires="cx1">
          <p:graphicFrame>
            <p:nvGraphicFramePr>
              <p:cNvPr id="31" name="Chart 30"/>
              <p:cNvGraphicFramePr/>
              <p:nvPr>
                <p:extLst/>
              </p:nvPr>
            </p:nvGraphicFramePr>
            <p:xfrm>
              <a:off x="0" y="-25198"/>
              <a:ext cx="5346908" cy="3052210"/>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31" name="Chart 30"/>
              <p:cNvPicPr>
                <a:picLocks noGrp="1" noRot="1" noChangeAspect="1" noMove="1" noResize="1" noEditPoints="1" noAdjustHandles="1" noChangeArrowheads="1" noChangeShapeType="1"/>
              </p:cNvPicPr>
              <p:nvPr/>
            </p:nvPicPr>
            <p:blipFill>
              <a:blip r:embed="rId3"/>
              <a:stretch>
                <a:fillRect/>
              </a:stretch>
            </p:blipFill>
            <p:spPr>
              <a:xfrm>
                <a:off x="0" y="-25198"/>
                <a:ext cx="5346908" cy="3052210"/>
              </a:xfrm>
              <a:prstGeom prst="rect">
                <a:avLst/>
              </a:prstGeom>
            </p:spPr>
          </p:pic>
        </mc:Fallback>
      </mc:AlternateContent>
      <p:grpSp>
        <p:nvGrpSpPr>
          <p:cNvPr id="135" name="Group 134"/>
          <p:cNvGrpSpPr/>
          <p:nvPr/>
        </p:nvGrpSpPr>
        <p:grpSpPr>
          <a:xfrm>
            <a:off x="126609" y="3199130"/>
            <a:ext cx="5096556" cy="2215702"/>
            <a:chOff x="723900" y="2118231"/>
            <a:chExt cx="10744200" cy="3228598"/>
          </a:xfrm>
        </p:grpSpPr>
        <p:grpSp>
          <p:nvGrpSpPr>
            <p:cNvPr id="87" name="Group 86">
              <a:extLst>
                <a:ext uri="{FF2B5EF4-FFF2-40B4-BE49-F238E27FC236}">
                  <a16:creationId xmlns:a16="http://schemas.microsoft.com/office/drawing/2014/main" id="{6A9B1078-6FD1-F149-90AA-6100BA37AFB5}"/>
                </a:ext>
              </a:extLst>
            </p:cNvPr>
            <p:cNvGrpSpPr/>
            <p:nvPr/>
          </p:nvGrpSpPr>
          <p:grpSpPr>
            <a:xfrm>
              <a:off x="723900" y="3604648"/>
              <a:ext cx="10744200" cy="1121569"/>
              <a:chOff x="1343025" y="6029323"/>
              <a:chExt cx="25245015" cy="1971677"/>
            </a:xfrm>
          </p:grpSpPr>
          <p:sp>
            <p:nvSpPr>
              <p:cNvPr id="88" name="Pentagon 87">
                <a:extLst>
                  <a:ext uri="{FF2B5EF4-FFF2-40B4-BE49-F238E27FC236}">
                    <a16:creationId xmlns:a16="http://schemas.microsoft.com/office/drawing/2014/main" id="{1B89C01E-E77F-2542-9CD3-832F9DE5F67E}"/>
                  </a:ext>
                </a:extLst>
              </p:cNvPr>
              <p:cNvSpPr/>
              <p:nvPr/>
            </p:nvSpPr>
            <p:spPr>
              <a:xfrm>
                <a:off x="21082972" y="6029323"/>
                <a:ext cx="5505068" cy="1571625"/>
              </a:xfrm>
              <a:prstGeom prst="homePlat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9" name="Rectangle 88">
                <a:extLst>
                  <a:ext uri="{FF2B5EF4-FFF2-40B4-BE49-F238E27FC236}">
                    <a16:creationId xmlns:a16="http://schemas.microsoft.com/office/drawing/2014/main" id="{350AF3A8-A36C-2B45-BE8D-3A48CDA17164}"/>
                  </a:ext>
                </a:extLst>
              </p:cNvPr>
              <p:cNvSpPr/>
              <p:nvPr/>
            </p:nvSpPr>
            <p:spPr>
              <a:xfrm>
                <a:off x="11212999" y="6029324"/>
                <a:ext cx="5505068" cy="15716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grpSp>
            <p:nvGrpSpPr>
              <p:cNvPr id="90" name="Group 89">
                <a:extLst>
                  <a:ext uri="{FF2B5EF4-FFF2-40B4-BE49-F238E27FC236}">
                    <a16:creationId xmlns:a16="http://schemas.microsoft.com/office/drawing/2014/main" id="{2844927B-B84C-C64D-9BD7-EADB6DF6843E}"/>
                  </a:ext>
                </a:extLst>
              </p:cNvPr>
              <p:cNvGrpSpPr/>
              <p:nvPr/>
            </p:nvGrpSpPr>
            <p:grpSpPr>
              <a:xfrm>
                <a:off x="1343025" y="6029324"/>
                <a:ext cx="5505069" cy="1571626"/>
                <a:chOff x="1343025" y="6029324"/>
                <a:chExt cx="5505069" cy="1571626"/>
              </a:xfrm>
              <a:solidFill>
                <a:schemeClr val="accent1"/>
              </a:solidFill>
            </p:grpSpPr>
            <p:sp>
              <p:nvSpPr>
                <p:cNvPr id="93" name="Rectangle 92">
                  <a:extLst>
                    <a:ext uri="{FF2B5EF4-FFF2-40B4-BE49-F238E27FC236}">
                      <a16:creationId xmlns:a16="http://schemas.microsoft.com/office/drawing/2014/main" id="{F8B3D59A-6D43-D445-B365-FFB92650165B}"/>
                    </a:ext>
                  </a:extLst>
                </p:cNvPr>
                <p:cNvSpPr/>
                <p:nvPr/>
              </p:nvSpPr>
              <p:spPr>
                <a:xfrm>
                  <a:off x="2724212" y="6029324"/>
                  <a:ext cx="4123882" cy="15716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4" name="Chevron 93">
                  <a:extLst>
                    <a:ext uri="{FF2B5EF4-FFF2-40B4-BE49-F238E27FC236}">
                      <a16:creationId xmlns:a16="http://schemas.microsoft.com/office/drawing/2014/main" id="{084C4E6A-D460-924F-9628-4F4CA22761A3}"/>
                    </a:ext>
                  </a:extLst>
                </p:cNvPr>
                <p:cNvSpPr/>
                <p:nvPr/>
              </p:nvSpPr>
              <p:spPr>
                <a:xfrm>
                  <a:off x="1343025" y="6029325"/>
                  <a:ext cx="5505068" cy="15716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grpSp>
          <p:sp>
            <p:nvSpPr>
              <p:cNvPr id="91" name="Rectangle 90">
                <a:extLst>
                  <a:ext uri="{FF2B5EF4-FFF2-40B4-BE49-F238E27FC236}">
                    <a16:creationId xmlns:a16="http://schemas.microsoft.com/office/drawing/2014/main" id="{5B671DC9-7AAC-B94E-ADCA-7B3579D458FB}"/>
                  </a:ext>
                </a:extLst>
              </p:cNvPr>
              <p:cNvSpPr/>
              <p:nvPr/>
            </p:nvSpPr>
            <p:spPr>
              <a:xfrm>
                <a:off x="6278012" y="6429375"/>
                <a:ext cx="5505068" cy="157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2" name="Rectangle 91">
                <a:extLst>
                  <a:ext uri="{FF2B5EF4-FFF2-40B4-BE49-F238E27FC236}">
                    <a16:creationId xmlns:a16="http://schemas.microsoft.com/office/drawing/2014/main" id="{52A1AE37-6214-8743-A2B5-D8F0D799CAEA}"/>
                  </a:ext>
                </a:extLst>
              </p:cNvPr>
              <p:cNvSpPr/>
              <p:nvPr/>
            </p:nvSpPr>
            <p:spPr>
              <a:xfrm>
                <a:off x="16148370" y="6429375"/>
                <a:ext cx="5505068" cy="157162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grpSp>
        <p:sp>
          <p:nvSpPr>
            <p:cNvPr id="95" name="TextBox 94">
              <a:extLst>
                <a:ext uri="{FF2B5EF4-FFF2-40B4-BE49-F238E27FC236}">
                  <a16:creationId xmlns:a16="http://schemas.microsoft.com/office/drawing/2014/main" id="{363EDF7A-27B9-5A44-A5B2-FFBEF847B27B}"/>
                </a:ext>
              </a:extLst>
            </p:cNvPr>
            <p:cNvSpPr txBox="1"/>
            <p:nvPr/>
          </p:nvSpPr>
          <p:spPr>
            <a:xfrm>
              <a:off x="1199326" y="3797733"/>
              <a:ext cx="1678349" cy="672713"/>
            </a:xfrm>
            <a:prstGeom prst="rect">
              <a:avLst/>
            </a:prstGeom>
            <a:noFill/>
          </p:spPr>
          <p:txBody>
            <a:bodyPr wrap="none" rtlCol="0">
              <a:spAutoFit/>
            </a:bodyPr>
            <a:lstStyle/>
            <a:p>
              <a:pPr algn="ctr"/>
              <a:r>
                <a:rPr lang="en-US" sz="2400" b="1" dirty="0">
                  <a:solidFill>
                    <a:schemeClr val="bg1"/>
                  </a:solidFill>
                  <a:latin typeface="Lato" panose="020F0502020204030203" pitchFamily="34" charset="0"/>
                  <a:ea typeface="Lato" panose="020F0502020204030203" pitchFamily="34" charset="0"/>
                  <a:cs typeface="Lato" panose="020F0502020204030203" pitchFamily="34" charset="0"/>
                </a:rPr>
                <a:t>1995</a:t>
              </a:r>
            </a:p>
          </p:txBody>
        </p:sp>
        <p:sp>
          <p:nvSpPr>
            <p:cNvPr id="96" name="TextBox 95">
              <a:extLst>
                <a:ext uri="{FF2B5EF4-FFF2-40B4-BE49-F238E27FC236}">
                  <a16:creationId xmlns:a16="http://schemas.microsoft.com/office/drawing/2014/main" id="{B4872EA5-6F63-DA45-9953-3B16F44AB89D}"/>
                </a:ext>
              </a:extLst>
            </p:cNvPr>
            <p:cNvSpPr txBox="1"/>
            <p:nvPr/>
          </p:nvSpPr>
          <p:spPr>
            <a:xfrm>
              <a:off x="3156511" y="4025299"/>
              <a:ext cx="1678349" cy="672713"/>
            </a:xfrm>
            <a:prstGeom prst="rect">
              <a:avLst/>
            </a:prstGeom>
            <a:noFill/>
          </p:spPr>
          <p:txBody>
            <a:bodyPr wrap="none" rtlCol="0">
              <a:spAutoFit/>
            </a:bodyPr>
            <a:lstStyle/>
            <a:p>
              <a:pPr algn="ctr"/>
              <a:r>
                <a:rPr lang="en-US" sz="2400" b="1" dirty="0">
                  <a:solidFill>
                    <a:schemeClr val="bg1"/>
                  </a:solidFill>
                  <a:latin typeface="Lato" panose="020F0502020204030203" pitchFamily="34" charset="0"/>
                  <a:ea typeface="Lato" panose="020F0502020204030203" pitchFamily="34" charset="0"/>
                  <a:cs typeface="Lato" panose="020F0502020204030203" pitchFamily="34" charset="0"/>
                </a:rPr>
                <a:t>2001</a:t>
              </a:r>
            </a:p>
          </p:txBody>
        </p:sp>
        <p:sp>
          <p:nvSpPr>
            <p:cNvPr id="97" name="TextBox 96">
              <a:extLst>
                <a:ext uri="{FF2B5EF4-FFF2-40B4-BE49-F238E27FC236}">
                  <a16:creationId xmlns:a16="http://schemas.microsoft.com/office/drawing/2014/main" id="{4E9B86A2-3D46-2A4B-B789-41280C2DCBA4}"/>
                </a:ext>
              </a:extLst>
            </p:cNvPr>
            <p:cNvSpPr txBox="1"/>
            <p:nvPr/>
          </p:nvSpPr>
          <p:spPr>
            <a:xfrm>
              <a:off x="5256826" y="3797733"/>
              <a:ext cx="1678349" cy="672713"/>
            </a:xfrm>
            <a:prstGeom prst="rect">
              <a:avLst/>
            </a:prstGeom>
            <a:noFill/>
          </p:spPr>
          <p:txBody>
            <a:bodyPr wrap="none" rtlCol="0">
              <a:spAutoFit/>
            </a:bodyPr>
            <a:lstStyle/>
            <a:p>
              <a:pPr algn="ctr"/>
              <a:r>
                <a:rPr lang="en-US" sz="2400" b="1" dirty="0">
                  <a:solidFill>
                    <a:schemeClr val="bg1"/>
                  </a:solidFill>
                  <a:latin typeface="Lato" panose="020F0502020204030203" pitchFamily="34" charset="0"/>
                  <a:ea typeface="Lato" panose="020F0502020204030203" pitchFamily="34" charset="0"/>
                  <a:cs typeface="Lato" panose="020F0502020204030203" pitchFamily="34" charset="0"/>
                </a:rPr>
                <a:t>2007</a:t>
              </a:r>
            </a:p>
          </p:txBody>
        </p:sp>
        <p:sp>
          <p:nvSpPr>
            <p:cNvPr id="98" name="TextBox 97">
              <a:extLst>
                <a:ext uri="{FF2B5EF4-FFF2-40B4-BE49-F238E27FC236}">
                  <a16:creationId xmlns:a16="http://schemas.microsoft.com/office/drawing/2014/main" id="{EFAA633F-6739-004A-A114-FB248C86411A}"/>
                </a:ext>
              </a:extLst>
            </p:cNvPr>
            <p:cNvSpPr txBox="1"/>
            <p:nvPr/>
          </p:nvSpPr>
          <p:spPr>
            <a:xfrm>
              <a:off x="7357305" y="4025299"/>
              <a:ext cx="1678349" cy="672713"/>
            </a:xfrm>
            <a:prstGeom prst="rect">
              <a:avLst/>
            </a:prstGeom>
            <a:noFill/>
          </p:spPr>
          <p:txBody>
            <a:bodyPr wrap="none" rtlCol="0">
              <a:spAutoFit/>
            </a:bodyPr>
            <a:lstStyle/>
            <a:p>
              <a:pPr algn="ctr"/>
              <a:r>
                <a:rPr lang="en-US" sz="2400" b="1" dirty="0">
                  <a:solidFill>
                    <a:schemeClr val="bg1"/>
                  </a:solidFill>
                  <a:latin typeface="Lato" panose="020F0502020204030203" pitchFamily="34" charset="0"/>
                  <a:ea typeface="Lato" panose="020F0502020204030203" pitchFamily="34" charset="0"/>
                  <a:cs typeface="Lato" panose="020F0502020204030203" pitchFamily="34" charset="0"/>
                </a:rPr>
                <a:t>2012</a:t>
              </a:r>
            </a:p>
          </p:txBody>
        </p:sp>
        <p:sp>
          <p:nvSpPr>
            <p:cNvPr id="99" name="TextBox 98">
              <a:extLst>
                <a:ext uri="{FF2B5EF4-FFF2-40B4-BE49-F238E27FC236}">
                  <a16:creationId xmlns:a16="http://schemas.microsoft.com/office/drawing/2014/main" id="{11BF0D3D-8D78-E646-9900-76F24E5B2D8F}"/>
                </a:ext>
              </a:extLst>
            </p:cNvPr>
            <p:cNvSpPr txBox="1"/>
            <p:nvPr/>
          </p:nvSpPr>
          <p:spPr>
            <a:xfrm>
              <a:off x="9457457" y="3797733"/>
              <a:ext cx="1678349" cy="672713"/>
            </a:xfrm>
            <a:prstGeom prst="rect">
              <a:avLst/>
            </a:prstGeom>
            <a:noFill/>
          </p:spPr>
          <p:txBody>
            <a:bodyPr wrap="none" rtlCol="0">
              <a:spAutoFit/>
            </a:bodyPr>
            <a:lstStyle/>
            <a:p>
              <a:pPr algn="ctr"/>
              <a:r>
                <a:rPr lang="en-US" sz="2400" b="1" dirty="0">
                  <a:solidFill>
                    <a:schemeClr val="bg1"/>
                  </a:solidFill>
                  <a:latin typeface="Lato" panose="020F0502020204030203" pitchFamily="34" charset="0"/>
                  <a:ea typeface="Lato" panose="020F0502020204030203" pitchFamily="34" charset="0"/>
                  <a:cs typeface="Lato" panose="020F0502020204030203" pitchFamily="34" charset="0"/>
                </a:rPr>
                <a:t>2018</a:t>
              </a:r>
            </a:p>
          </p:txBody>
        </p:sp>
        <p:sp>
          <p:nvSpPr>
            <p:cNvPr id="101" name="TextBox 100">
              <a:extLst>
                <a:ext uri="{FF2B5EF4-FFF2-40B4-BE49-F238E27FC236}">
                  <a16:creationId xmlns:a16="http://schemas.microsoft.com/office/drawing/2014/main" id="{67E3888C-D913-B144-B7D9-95F6C9E6E16B}"/>
                </a:ext>
              </a:extLst>
            </p:cNvPr>
            <p:cNvSpPr txBox="1"/>
            <p:nvPr/>
          </p:nvSpPr>
          <p:spPr>
            <a:xfrm>
              <a:off x="1739379" y="5115997"/>
              <a:ext cx="598241" cy="230832"/>
            </a:xfrm>
            <a:prstGeom prst="rect">
              <a:avLst/>
            </a:prstGeom>
            <a:noFill/>
          </p:spPr>
          <p:txBody>
            <a:bodyPr wrap="none" rtlCol="0">
              <a:spAutoFit/>
            </a:bodyPr>
            <a:lstStyle/>
            <a:p>
              <a:pPr algn="ctr"/>
              <a:r>
                <a:rPr lang="en-US" sz="900" b="1" dirty="0">
                  <a:solidFill>
                    <a:schemeClr val="tx2"/>
                  </a:solidFill>
                  <a:latin typeface="Lato" panose="020F0502020204030203" pitchFamily="34" charset="0"/>
                  <a:ea typeface="Lato" panose="020F0502020204030203" pitchFamily="34" charset="0"/>
                  <a:cs typeface="Lato" panose="020F0502020204030203" pitchFamily="34" charset="0"/>
                </a:rPr>
                <a:t>Title One</a:t>
              </a:r>
            </a:p>
          </p:txBody>
        </p:sp>
        <p:sp>
          <p:nvSpPr>
            <p:cNvPr id="104" name="TextBox 103">
              <a:extLst>
                <a:ext uri="{FF2B5EF4-FFF2-40B4-BE49-F238E27FC236}">
                  <a16:creationId xmlns:a16="http://schemas.microsoft.com/office/drawing/2014/main" id="{15B4B0CF-37AA-2845-9FD4-1D23AE471C64}"/>
                </a:ext>
              </a:extLst>
            </p:cNvPr>
            <p:cNvSpPr txBox="1"/>
            <p:nvPr/>
          </p:nvSpPr>
          <p:spPr>
            <a:xfrm>
              <a:off x="3694962" y="5115997"/>
              <a:ext cx="601448" cy="230832"/>
            </a:xfrm>
            <a:prstGeom prst="rect">
              <a:avLst/>
            </a:prstGeom>
            <a:noFill/>
          </p:spPr>
          <p:txBody>
            <a:bodyPr wrap="none" rtlCol="0">
              <a:spAutoFit/>
            </a:bodyPr>
            <a:lstStyle/>
            <a:p>
              <a:pPr algn="ctr"/>
              <a:r>
                <a:rPr lang="en-US" sz="900" b="1" dirty="0">
                  <a:solidFill>
                    <a:schemeClr val="tx2"/>
                  </a:solidFill>
                  <a:latin typeface="Lato" panose="020F0502020204030203" pitchFamily="34" charset="0"/>
                  <a:ea typeface="Lato" panose="020F0502020204030203" pitchFamily="34" charset="0"/>
                  <a:cs typeface="Lato" panose="020F0502020204030203" pitchFamily="34" charset="0"/>
                </a:rPr>
                <a:t>Title Two</a:t>
              </a:r>
            </a:p>
          </p:txBody>
        </p:sp>
        <p:sp>
          <p:nvSpPr>
            <p:cNvPr id="107" name="TextBox 106">
              <a:extLst>
                <a:ext uri="{FF2B5EF4-FFF2-40B4-BE49-F238E27FC236}">
                  <a16:creationId xmlns:a16="http://schemas.microsoft.com/office/drawing/2014/main" id="{6D248D5F-C362-0244-9B2C-5119D8FB89EA}"/>
                </a:ext>
              </a:extLst>
            </p:cNvPr>
            <p:cNvSpPr txBox="1"/>
            <p:nvPr/>
          </p:nvSpPr>
          <p:spPr>
            <a:xfrm>
              <a:off x="5759209" y="5115997"/>
              <a:ext cx="673582" cy="230832"/>
            </a:xfrm>
            <a:prstGeom prst="rect">
              <a:avLst/>
            </a:prstGeom>
            <a:noFill/>
          </p:spPr>
          <p:txBody>
            <a:bodyPr wrap="none" rtlCol="0">
              <a:spAutoFit/>
            </a:bodyPr>
            <a:lstStyle/>
            <a:p>
              <a:pPr algn="ctr"/>
              <a:r>
                <a:rPr lang="en-US" sz="900" b="1" dirty="0">
                  <a:solidFill>
                    <a:schemeClr val="tx2"/>
                  </a:solidFill>
                  <a:latin typeface="Lato" panose="020F0502020204030203" pitchFamily="34" charset="0"/>
                  <a:ea typeface="Lato" panose="020F0502020204030203" pitchFamily="34" charset="0"/>
                  <a:cs typeface="Lato" panose="020F0502020204030203" pitchFamily="34" charset="0"/>
                </a:rPr>
                <a:t>Title Three</a:t>
              </a:r>
            </a:p>
          </p:txBody>
        </p:sp>
        <p:sp>
          <p:nvSpPr>
            <p:cNvPr id="110" name="TextBox 109">
              <a:extLst>
                <a:ext uri="{FF2B5EF4-FFF2-40B4-BE49-F238E27FC236}">
                  <a16:creationId xmlns:a16="http://schemas.microsoft.com/office/drawing/2014/main" id="{C0A5A65F-FBAA-FA49-B8B2-1DC806F9D2AC}"/>
                </a:ext>
              </a:extLst>
            </p:cNvPr>
            <p:cNvSpPr txBox="1"/>
            <p:nvPr/>
          </p:nvSpPr>
          <p:spPr>
            <a:xfrm>
              <a:off x="7886939" y="5115997"/>
              <a:ext cx="619080" cy="230832"/>
            </a:xfrm>
            <a:prstGeom prst="rect">
              <a:avLst/>
            </a:prstGeom>
            <a:noFill/>
          </p:spPr>
          <p:txBody>
            <a:bodyPr wrap="none" rtlCol="0">
              <a:spAutoFit/>
            </a:bodyPr>
            <a:lstStyle/>
            <a:p>
              <a:pPr algn="ctr"/>
              <a:r>
                <a:rPr lang="en-US" sz="900" b="1" dirty="0">
                  <a:solidFill>
                    <a:schemeClr val="tx2"/>
                  </a:solidFill>
                  <a:latin typeface="Lato" panose="020F0502020204030203" pitchFamily="34" charset="0"/>
                  <a:ea typeface="Lato" panose="020F0502020204030203" pitchFamily="34" charset="0"/>
                  <a:cs typeface="Lato" panose="020F0502020204030203" pitchFamily="34" charset="0"/>
                </a:rPr>
                <a:t>Title Four</a:t>
              </a:r>
            </a:p>
          </p:txBody>
        </p:sp>
        <p:sp>
          <p:nvSpPr>
            <p:cNvPr id="113" name="TextBox 112">
              <a:extLst>
                <a:ext uri="{FF2B5EF4-FFF2-40B4-BE49-F238E27FC236}">
                  <a16:creationId xmlns:a16="http://schemas.microsoft.com/office/drawing/2014/main" id="{A713EAD7-BE6D-FE47-AFFE-E881A0F27210}"/>
                </a:ext>
              </a:extLst>
            </p:cNvPr>
            <p:cNvSpPr txBox="1"/>
            <p:nvPr/>
          </p:nvSpPr>
          <p:spPr>
            <a:xfrm>
              <a:off x="10000242" y="5115997"/>
              <a:ext cx="593432" cy="230832"/>
            </a:xfrm>
            <a:prstGeom prst="rect">
              <a:avLst/>
            </a:prstGeom>
            <a:noFill/>
          </p:spPr>
          <p:txBody>
            <a:bodyPr wrap="none" rtlCol="0">
              <a:spAutoFit/>
            </a:bodyPr>
            <a:lstStyle/>
            <a:p>
              <a:pPr algn="ctr"/>
              <a:r>
                <a:rPr lang="en-US" sz="900" b="1" dirty="0">
                  <a:solidFill>
                    <a:schemeClr val="tx2"/>
                  </a:solidFill>
                  <a:latin typeface="Lato" panose="020F0502020204030203" pitchFamily="34" charset="0"/>
                  <a:ea typeface="Lato" panose="020F0502020204030203" pitchFamily="34" charset="0"/>
                  <a:cs typeface="Lato" panose="020F0502020204030203" pitchFamily="34" charset="0"/>
                </a:rPr>
                <a:t>Title Five</a:t>
              </a:r>
            </a:p>
          </p:txBody>
        </p:sp>
        <p:grpSp>
          <p:nvGrpSpPr>
            <p:cNvPr id="115" name="Group 114">
              <a:extLst>
                <a:ext uri="{FF2B5EF4-FFF2-40B4-BE49-F238E27FC236}">
                  <a16:creationId xmlns:a16="http://schemas.microsoft.com/office/drawing/2014/main" id="{1664961E-A72C-1E4E-B87D-4E66D749D6F9}"/>
                </a:ext>
              </a:extLst>
            </p:cNvPr>
            <p:cNvGrpSpPr/>
            <p:nvPr/>
          </p:nvGrpSpPr>
          <p:grpSpPr>
            <a:xfrm>
              <a:off x="1654499" y="2118231"/>
              <a:ext cx="768000" cy="1370830"/>
              <a:chOff x="3305822" y="4236462"/>
              <a:chExt cx="1536000" cy="2741660"/>
            </a:xfrm>
          </p:grpSpPr>
          <p:cxnSp>
            <p:nvCxnSpPr>
              <p:cNvPr id="116" name="Straight Connector 115">
                <a:extLst>
                  <a:ext uri="{FF2B5EF4-FFF2-40B4-BE49-F238E27FC236}">
                    <a16:creationId xmlns:a16="http://schemas.microsoft.com/office/drawing/2014/main" id="{86020301-9BF3-484C-8B36-C24DE5E6318A}"/>
                  </a:ext>
                </a:extLst>
              </p:cNvPr>
              <p:cNvCxnSpPr>
                <a:cxnSpLocks/>
              </p:cNvCxnSpPr>
              <p:nvPr/>
            </p:nvCxnSpPr>
            <p:spPr>
              <a:xfrm rot="10800000" flipV="1">
                <a:off x="4062884" y="5650936"/>
                <a:ext cx="0" cy="1327186"/>
              </a:xfrm>
              <a:prstGeom prst="line">
                <a:avLst/>
              </a:prstGeom>
              <a:ln w="28575" cmpd="sng">
                <a:solidFill>
                  <a:schemeClr val="bg1">
                    <a:lumMod val="75000"/>
                  </a:schemeClr>
                </a:solidFill>
                <a:tailEnd type="oval"/>
              </a:ln>
              <a:effectLst/>
            </p:spPr>
            <p:style>
              <a:lnRef idx="2">
                <a:schemeClr val="accent1"/>
              </a:lnRef>
              <a:fillRef idx="0">
                <a:schemeClr val="accent1"/>
              </a:fillRef>
              <a:effectRef idx="1">
                <a:schemeClr val="accent1"/>
              </a:effectRef>
              <a:fontRef idx="minor">
                <a:schemeClr val="tx1"/>
              </a:fontRef>
            </p:style>
          </p:cxnSp>
          <p:sp>
            <p:nvSpPr>
              <p:cNvPr id="117" name="Rectangle 116">
                <a:extLst>
                  <a:ext uri="{FF2B5EF4-FFF2-40B4-BE49-F238E27FC236}">
                    <a16:creationId xmlns:a16="http://schemas.microsoft.com/office/drawing/2014/main" id="{1F359FE4-C350-0341-ACA7-0C3F1640229A}"/>
                  </a:ext>
                </a:extLst>
              </p:cNvPr>
              <p:cNvSpPr/>
              <p:nvPr/>
            </p:nvSpPr>
            <p:spPr>
              <a:xfrm rot="2700000">
                <a:off x="3305822" y="4236462"/>
                <a:ext cx="1536000" cy="15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grpSp>
        <p:grpSp>
          <p:nvGrpSpPr>
            <p:cNvPr id="118" name="Group 117">
              <a:extLst>
                <a:ext uri="{FF2B5EF4-FFF2-40B4-BE49-F238E27FC236}">
                  <a16:creationId xmlns:a16="http://schemas.microsoft.com/office/drawing/2014/main" id="{2AFD10FB-C748-AE4F-81AA-68A7E68DAAB1}"/>
                </a:ext>
              </a:extLst>
            </p:cNvPr>
            <p:cNvGrpSpPr/>
            <p:nvPr/>
          </p:nvGrpSpPr>
          <p:grpSpPr>
            <a:xfrm>
              <a:off x="3611685" y="2340372"/>
              <a:ext cx="768000" cy="1370830"/>
              <a:chOff x="3305822" y="4236462"/>
              <a:chExt cx="1536000" cy="2741660"/>
            </a:xfrm>
          </p:grpSpPr>
          <p:cxnSp>
            <p:nvCxnSpPr>
              <p:cNvPr id="119" name="Straight Connector 118">
                <a:extLst>
                  <a:ext uri="{FF2B5EF4-FFF2-40B4-BE49-F238E27FC236}">
                    <a16:creationId xmlns:a16="http://schemas.microsoft.com/office/drawing/2014/main" id="{334CCA59-0AEC-944D-B5A6-B5E40F7C13F5}"/>
                  </a:ext>
                </a:extLst>
              </p:cNvPr>
              <p:cNvCxnSpPr>
                <a:cxnSpLocks/>
              </p:cNvCxnSpPr>
              <p:nvPr/>
            </p:nvCxnSpPr>
            <p:spPr>
              <a:xfrm rot="10800000" flipV="1">
                <a:off x="4062884" y="5650936"/>
                <a:ext cx="0" cy="1327186"/>
              </a:xfrm>
              <a:prstGeom prst="line">
                <a:avLst/>
              </a:prstGeom>
              <a:ln w="28575" cmpd="sng">
                <a:solidFill>
                  <a:schemeClr val="bg1">
                    <a:lumMod val="75000"/>
                  </a:schemeClr>
                </a:solidFill>
                <a:tailEnd type="oval"/>
              </a:ln>
              <a:effectLst/>
            </p:spPr>
            <p:style>
              <a:lnRef idx="2">
                <a:schemeClr val="accent1"/>
              </a:lnRef>
              <a:fillRef idx="0">
                <a:schemeClr val="accent1"/>
              </a:fillRef>
              <a:effectRef idx="1">
                <a:schemeClr val="accent1"/>
              </a:effectRef>
              <a:fontRef idx="minor">
                <a:schemeClr val="tx1"/>
              </a:fontRef>
            </p:style>
          </p:cxnSp>
          <p:sp>
            <p:nvSpPr>
              <p:cNvPr id="120" name="Rectangle 119">
                <a:extLst>
                  <a:ext uri="{FF2B5EF4-FFF2-40B4-BE49-F238E27FC236}">
                    <a16:creationId xmlns:a16="http://schemas.microsoft.com/office/drawing/2014/main" id="{5AC05056-016D-BA48-89E5-8207BE0640C4}"/>
                  </a:ext>
                </a:extLst>
              </p:cNvPr>
              <p:cNvSpPr/>
              <p:nvPr/>
            </p:nvSpPr>
            <p:spPr>
              <a:xfrm rot="2700000">
                <a:off x="3305822" y="4236462"/>
                <a:ext cx="1536000" cy="153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grpSp>
        <p:grpSp>
          <p:nvGrpSpPr>
            <p:cNvPr id="121" name="Group 120">
              <a:extLst>
                <a:ext uri="{FF2B5EF4-FFF2-40B4-BE49-F238E27FC236}">
                  <a16:creationId xmlns:a16="http://schemas.microsoft.com/office/drawing/2014/main" id="{ADFAEE3D-97D4-044B-B5F7-70629254A69D}"/>
                </a:ext>
              </a:extLst>
            </p:cNvPr>
            <p:cNvGrpSpPr/>
            <p:nvPr/>
          </p:nvGrpSpPr>
          <p:grpSpPr>
            <a:xfrm>
              <a:off x="5711999" y="2118231"/>
              <a:ext cx="768000" cy="1370830"/>
              <a:chOff x="3305822" y="4236462"/>
              <a:chExt cx="1536000" cy="2741660"/>
            </a:xfrm>
          </p:grpSpPr>
          <p:cxnSp>
            <p:nvCxnSpPr>
              <p:cNvPr id="122" name="Straight Connector 121">
                <a:extLst>
                  <a:ext uri="{FF2B5EF4-FFF2-40B4-BE49-F238E27FC236}">
                    <a16:creationId xmlns:a16="http://schemas.microsoft.com/office/drawing/2014/main" id="{174472CE-E06D-F34F-844E-299DD647D2CA}"/>
                  </a:ext>
                </a:extLst>
              </p:cNvPr>
              <p:cNvCxnSpPr>
                <a:cxnSpLocks/>
              </p:cNvCxnSpPr>
              <p:nvPr/>
            </p:nvCxnSpPr>
            <p:spPr>
              <a:xfrm rot="10800000" flipV="1">
                <a:off x="4062884" y="5650936"/>
                <a:ext cx="0" cy="1327186"/>
              </a:xfrm>
              <a:prstGeom prst="line">
                <a:avLst/>
              </a:prstGeom>
              <a:ln w="28575" cmpd="sng">
                <a:solidFill>
                  <a:schemeClr val="bg1">
                    <a:lumMod val="75000"/>
                  </a:schemeClr>
                </a:solidFill>
                <a:tailEnd type="oval"/>
              </a:ln>
              <a:effectLst/>
            </p:spPr>
            <p:style>
              <a:lnRef idx="2">
                <a:schemeClr val="accent1"/>
              </a:lnRef>
              <a:fillRef idx="0">
                <a:schemeClr val="accent1"/>
              </a:fillRef>
              <a:effectRef idx="1">
                <a:schemeClr val="accent1"/>
              </a:effectRef>
              <a:fontRef idx="minor">
                <a:schemeClr val="tx1"/>
              </a:fontRef>
            </p:style>
          </p:cxnSp>
          <p:sp>
            <p:nvSpPr>
              <p:cNvPr id="123" name="Rectangle 122">
                <a:extLst>
                  <a:ext uri="{FF2B5EF4-FFF2-40B4-BE49-F238E27FC236}">
                    <a16:creationId xmlns:a16="http://schemas.microsoft.com/office/drawing/2014/main" id="{E9823F00-A0E2-E143-9776-600528D53BC2}"/>
                  </a:ext>
                </a:extLst>
              </p:cNvPr>
              <p:cNvSpPr/>
              <p:nvPr/>
            </p:nvSpPr>
            <p:spPr>
              <a:xfrm rot="2700000">
                <a:off x="3305822" y="4236462"/>
                <a:ext cx="1536000" cy="15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grpSp>
        <p:grpSp>
          <p:nvGrpSpPr>
            <p:cNvPr id="124" name="Group 123">
              <a:extLst>
                <a:ext uri="{FF2B5EF4-FFF2-40B4-BE49-F238E27FC236}">
                  <a16:creationId xmlns:a16="http://schemas.microsoft.com/office/drawing/2014/main" id="{223AF4D7-90E8-FB45-AA6C-345C1810F209}"/>
                </a:ext>
              </a:extLst>
            </p:cNvPr>
            <p:cNvGrpSpPr/>
            <p:nvPr/>
          </p:nvGrpSpPr>
          <p:grpSpPr>
            <a:xfrm>
              <a:off x="7805060" y="2340372"/>
              <a:ext cx="768000" cy="1370830"/>
              <a:chOff x="3305822" y="4236462"/>
              <a:chExt cx="1536000" cy="2741660"/>
            </a:xfrm>
          </p:grpSpPr>
          <p:cxnSp>
            <p:nvCxnSpPr>
              <p:cNvPr id="125" name="Straight Connector 124">
                <a:extLst>
                  <a:ext uri="{FF2B5EF4-FFF2-40B4-BE49-F238E27FC236}">
                    <a16:creationId xmlns:a16="http://schemas.microsoft.com/office/drawing/2014/main" id="{E2B6A094-D7EA-1C4B-B5CB-586730BC7920}"/>
                  </a:ext>
                </a:extLst>
              </p:cNvPr>
              <p:cNvCxnSpPr>
                <a:cxnSpLocks/>
              </p:cNvCxnSpPr>
              <p:nvPr/>
            </p:nvCxnSpPr>
            <p:spPr>
              <a:xfrm rot="10800000" flipV="1">
                <a:off x="4062884" y="5650936"/>
                <a:ext cx="0" cy="1327186"/>
              </a:xfrm>
              <a:prstGeom prst="line">
                <a:avLst/>
              </a:prstGeom>
              <a:ln w="28575" cmpd="sng">
                <a:solidFill>
                  <a:schemeClr val="bg1">
                    <a:lumMod val="75000"/>
                  </a:schemeClr>
                </a:solidFill>
                <a:tailEnd type="oval"/>
              </a:ln>
              <a:effectLst/>
            </p:spPr>
            <p:style>
              <a:lnRef idx="2">
                <a:schemeClr val="accent1"/>
              </a:lnRef>
              <a:fillRef idx="0">
                <a:schemeClr val="accent1"/>
              </a:fillRef>
              <a:effectRef idx="1">
                <a:schemeClr val="accent1"/>
              </a:effectRef>
              <a:fontRef idx="minor">
                <a:schemeClr val="tx1"/>
              </a:fontRef>
            </p:style>
          </p:cxnSp>
          <p:sp>
            <p:nvSpPr>
              <p:cNvPr id="126" name="Rectangle 125">
                <a:extLst>
                  <a:ext uri="{FF2B5EF4-FFF2-40B4-BE49-F238E27FC236}">
                    <a16:creationId xmlns:a16="http://schemas.microsoft.com/office/drawing/2014/main" id="{D213BC6A-182F-2F41-8EDF-7E51B874A89C}"/>
                  </a:ext>
                </a:extLst>
              </p:cNvPr>
              <p:cNvSpPr/>
              <p:nvPr/>
            </p:nvSpPr>
            <p:spPr>
              <a:xfrm rot="2700000">
                <a:off x="3305822" y="4236462"/>
                <a:ext cx="1536000" cy="153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grpSp>
        <p:grpSp>
          <p:nvGrpSpPr>
            <p:cNvPr id="127" name="Group 126">
              <a:extLst>
                <a:ext uri="{FF2B5EF4-FFF2-40B4-BE49-F238E27FC236}">
                  <a16:creationId xmlns:a16="http://schemas.microsoft.com/office/drawing/2014/main" id="{C7E5D23C-67E1-F243-A8EE-13149DC0B45C}"/>
                </a:ext>
              </a:extLst>
            </p:cNvPr>
            <p:cNvGrpSpPr/>
            <p:nvPr/>
          </p:nvGrpSpPr>
          <p:grpSpPr>
            <a:xfrm>
              <a:off x="9739544" y="2118231"/>
              <a:ext cx="768000" cy="1370830"/>
              <a:chOff x="3305822" y="4236462"/>
              <a:chExt cx="1536000" cy="2741660"/>
            </a:xfrm>
          </p:grpSpPr>
          <p:cxnSp>
            <p:nvCxnSpPr>
              <p:cNvPr id="128" name="Straight Connector 127">
                <a:extLst>
                  <a:ext uri="{FF2B5EF4-FFF2-40B4-BE49-F238E27FC236}">
                    <a16:creationId xmlns:a16="http://schemas.microsoft.com/office/drawing/2014/main" id="{FEB4A0CB-2EBF-314D-8EDF-26FCEFBACE35}"/>
                  </a:ext>
                </a:extLst>
              </p:cNvPr>
              <p:cNvCxnSpPr>
                <a:cxnSpLocks/>
              </p:cNvCxnSpPr>
              <p:nvPr/>
            </p:nvCxnSpPr>
            <p:spPr>
              <a:xfrm rot="10800000" flipV="1">
                <a:off x="4062884" y="5650936"/>
                <a:ext cx="0" cy="1327186"/>
              </a:xfrm>
              <a:prstGeom prst="line">
                <a:avLst/>
              </a:prstGeom>
              <a:ln w="28575" cmpd="sng">
                <a:solidFill>
                  <a:schemeClr val="bg1">
                    <a:lumMod val="75000"/>
                  </a:schemeClr>
                </a:solidFill>
                <a:tailEnd type="oval"/>
              </a:ln>
              <a:effectLst/>
            </p:spPr>
            <p:style>
              <a:lnRef idx="2">
                <a:schemeClr val="accent1"/>
              </a:lnRef>
              <a:fillRef idx="0">
                <a:schemeClr val="accent1"/>
              </a:fillRef>
              <a:effectRef idx="1">
                <a:schemeClr val="accent1"/>
              </a:effectRef>
              <a:fontRef idx="minor">
                <a:schemeClr val="tx1"/>
              </a:fontRef>
            </p:style>
          </p:cxnSp>
          <p:sp>
            <p:nvSpPr>
              <p:cNvPr id="129" name="Rectangle 128">
                <a:extLst>
                  <a:ext uri="{FF2B5EF4-FFF2-40B4-BE49-F238E27FC236}">
                    <a16:creationId xmlns:a16="http://schemas.microsoft.com/office/drawing/2014/main" id="{304712D7-1B6C-B44A-9B64-6F8833C02AD0}"/>
                  </a:ext>
                </a:extLst>
              </p:cNvPr>
              <p:cNvSpPr/>
              <p:nvPr/>
            </p:nvSpPr>
            <p:spPr>
              <a:xfrm rot="2700000">
                <a:off x="3305822" y="4236462"/>
                <a:ext cx="1536000" cy="153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grpSp>
        <p:sp>
          <p:nvSpPr>
            <p:cNvPr id="130" name="Shape 2617">
              <a:extLst>
                <a:ext uri="{FF2B5EF4-FFF2-40B4-BE49-F238E27FC236}">
                  <a16:creationId xmlns:a16="http://schemas.microsoft.com/office/drawing/2014/main" id="{0556DB2A-6363-D14A-9637-484D848D414B}"/>
                </a:ext>
              </a:extLst>
            </p:cNvPr>
            <p:cNvSpPr/>
            <p:nvPr/>
          </p:nvSpPr>
          <p:spPr>
            <a:xfrm>
              <a:off x="5928383" y="2363278"/>
              <a:ext cx="331663" cy="271388"/>
            </a:xfrm>
            <a:custGeom>
              <a:avLst/>
              <a:gdLst/>
              <a:ahLst/>
              <a:cxnLst>
                <a:cxn ang="0">
                  <a:pos x="wd2" y="hd2"/>
                </a:cxn>
                <a:cxn ang="5400000">
                  <a:pos x="wd2" y="hd2"/>
                </a:cxn>
                <a:cxn ang="10800000">
                  <a:pos x="wd2" y="hd2"/>
                </a:cxn>
                <a:cxn ang="16200000">
                  <a:pos x="wd2" y="hd2"/>
                </a:cxn>
              </a:cxnLst>
              <a:rect l="0" t="0" r="r" b="b"/>
              <a:pathLst>
                <a:path w="21600" h="21600" extrusionOk="0">
                  <a:moveTo>
                    <a:pt x="4457" y="20400"/>
                  </a:moveTo>
                  <a:cubicBezTo>
                    <a:pt x="4686" y="18711"/>
                    <a:pt x="5897" y="18036"/>
                    <a:pt x="7134" y="17493"/>
                  </a:cubicBezTo>
                  <a:lnTo>
                    <a:pt x="7173" y="17477"/>
                  </a:lnTo>
                  <a:cubicBezTo>
                    <a:pt x="8055" y="17190"/>
                    <a:pt x="9626" y="16039"/>
                    <a:pt x="9626" y="13569"/>
                  </a:cubicBezTo>
                  <a:cubicBezTo>
                    <a:pt x="9626" y="11474"/>
                    <a:pt x="8932" y="10452"/>
                    <a:pt x="8558" y="9902"/>
                  </a:cubicBezTo>
                  <a:cubicBezTo>
                    <a:pt x="8484" y="9791"/>
                    <a:pt x="8394" y="9649"/>
                    <a:pt x="8414" y="9680"/>
                  </a:cubicBezTo>
                  <a:cubicBezTo>
                    <a:pt x="8384" y="9599"/>
                    <a:pt x="8237" y="9129"/>
                    <a:pt x="8449" y="8035"/>
                  </a:cubicBezTo>
                  <a:cubicBezTo>
                    <a:pt x="8549" y="7522"/>
                    <a:pt x="8380" y="7241"/>
                    <a:pt x="8380" y="7241"/>
                  </a:cubicBezTo>
                  <a:cubicBezTo>
                    <a:pt x="8112" y="6505"/>
                    <a:pt x="7614" y="5133"/>
                    <a:pt x="7988" y="4025"/>
                  </a:cubicBezTo>
                  <a:cubicBezTo>
                    <a:pt x="8490" y="2492"/>
                    <a:pt x="8935" y="2190"/>
                    <a:pt x="9741" y="1747"/>
                  </a:cubicBezTo>
                  <a:cubicBezTo>
                    <a:pt x="9788" y="1721"/>
                    <a:pt x="9834" y="1691"/>
                    <a:pt x="9877" y="1657"/>
                  </a:cubicBezTo>
                  <a:cubicBezTo>
                    <a:pt x="10029" y="1535"/>
                    <a:pt x="10674" y="1200"/>
                    <a:pt x="11403" y="1200"/>
                  </a:cubicBezTo>
                  <a:cubicBezTo>
                    <a:pt x="11768" y="1200"/>
                    <a:pt x="12075" y="1285"/>
                    <a:pt x="12318" y="1454"/>
                  </a:cubicBezTo>
                  <a:cubicBezTo>
                    <a:pt x="12610" y="1655"/>
                    <a:pt x="12890" y="2039"/>
                    <a:pt x="13313" y="3271"/>
                  </a:cubicBezTo>
                  <a:cubicBezTo>
                    <a:pt x="14101" y="5469"/>
                    <a:pt x="13602" y="6698"/>
                    <a:pt x="13350" y="7124"/>
                  </a:cubicBezTo>
                  <a:cubicBezTo>
                    <a:pt x="13183" y="7407"/>
                    <a:pt x="13126" y="7764"/>
                    <a:pt x="13191" y="8102"/>
                  </a:cubicBezTo>
                  <a:cubicBezTo>
                    <a:pt x="13386" y="9109"/>
                    <a:pt x="13260" y="9534"/>
                    <a:pt x="13227" y="9619"/>
                  </a:cubicBezTo>
                  <a:cubicBezTo>
                    <a:pt x="13219" y="9631"/>
                    <a:pt x="13101" y="9814"/>
                    <a:pt x="13041" y="9902"/>
                  </a:cubicBezTo>
                  <a:cubicBezTo>
                    <a:pt x="12668" y="10452"/>
                    <a:pt x="11973" y="11474"/>
                    <a:pt x="11973" y="13569"/>
                  </a:cubicBezTo>
                  <a:cubicBezTo>
                    <a:pt x="11973" y="16039"/>
                    <a:pt x="13545" y="17190"/>
                    <a:pt x="14427" y="17477"/>
                  </a:cubicBezTo>
                  <a:lnTo>
                    <a:pt x="14466" y="17493"/>
                  </a:lnTo>
                  <a:cubicBezTo>
                    <a:pt x="15703" y="18036"/>
                    <a:pt x="16914" y="18711"/>
                    <a:pt x="17143" y="20400"/>
                  </a:cubicBezTo>
                  <a:cubicBezTo>
                    <a:pt x="17143" y="20400"/>
                    <a:pt x="4457" y="20400"/>
                    <a:pt x="4457" y="20400"/>
                  </a:cubicBezTo>
                  <a:close/>
                  <a:moveTo>
                    <a:pt x="14715" y="16328"/>
                  </a:moveTo>
                  <a:cubicBezTo>
                    <a:pt x="14715" y="16328"/>
                    <a:pt x="12955" y="15815"/>
                    <a:pt x="12955" y="13569"/>
                  </a:cubicBezTo>
                  <a:cubicBezTo>
                    <a:pt x="12955" y="11596"/>
                    <a:pt x="13678" y="10901"/>
                    <a:pt x="13957" y="10421"/>
                  </a:cubicBezTo>
                  <a:cubicBezTo>
                    <a:pt x="13957" y="10421"/>
                    <a:pt x="14531" y="9807"/>
                    <a:pt x="14146" y="7826"/>
                  </a:cubicBezTo>
                  <a:cubicBezTo>
                    <a:pt x="14787" y="6740"/>
                    <a:pt x="14995" y="4972"/>
                    <a:pt x="14211" y="2789"/>
                  </a:cubicBezTo>
                  <a:cubicBezTo>
                    <a:pt x="13774" y="1514"/>
                    <a:pt x="13389" y="815"/>
                    <a:pt x="12801" y="409"/>
                  </a:cubicBezTo>
                  <a:cubicBezTo>
                    <a:pt x="12370" y="110"/>
                    <a:pt x="11880" y="0"/>
                    <a:pt x="11403" y="0"/>
                  </a:cubicBezTo>
                  <a:cubicBezTo>
                    <a:pt x="10516" y="0"/>
                    <a:pt x="9675" y="384"/>
                    <a:pt x="9339" y="653"/>
                  </a:cubicBezTo>
                  <a:cubicBezTo>
                    <a:pt x="8357" y="1192"/>
                    <a:pt x="7697" y="1688"/>
                    <a:pt x="7077" y="3579"/>
                  </a:cubicBezTo>
                  <a:cubicBezTo>
                    <a:pt x="6540" y="5168"/>
                    <a:pt x="7179" y="6892"/>
                    <a:pt x="7494" y="7758"/>
                  </a:cubicBezTo>
                  <a:cubicBezTo>
                    <a:pt x="7110" y="9740"/>
                    <a:pt x="7642" y="10421"/>
                    <a:pt x="7642" y="10421"/>
                  </a:cubicBezTo>
                  <a:cubicBezTo>
                    <a:pt x="7922" y="10901"/>
                    <a:pt x="8644" y="11596"/>
                    <a:pt x="8644" y="13569"/>
                  </a:cubicBezTo>
                  <a:cubicBezTo>
                    <a:pt x="8644" y="15815"/>
                    <a:pt x="6885" y="16328"/>
                    <a:pt x="6885" y="16328"/>
                  </a:cubicBezTo>
                  <a:cubicBezTo>
                    <a:pt x="5768" y="16819"/>
                    <a:pt x="3436" y="17760"/>
                    <a:pt x="3436" y="21000"/>
                  </a:cubicBezTo>
                  <a:cubicBezTo>
                    <a:pt x="3436" y="21000"/>
                    <a:pt x="3436" y="21600"/>
                    <a:pt x="3927" y="21600"/>
                  </a:cubicBezTo>
                  <a:lnTo>
                    <a:pt x="17673" y="21600"/>
                  </a:lnTo>
                  <a:cubicBezTo>
                    <a:pt x="18164" y="21600"/>
                    <a:pt x="18164" y="21000"/>
                    <a:pt x="18164" y="21000"/>
                  </a:cubicBezTo>
                  <a:cubicBezTo>
                    <a:pt x="18164" y="17760"/>
                    <a:pt x="15832" y="16819"/>
                    <a:pt x="14715" y="16328"/>
                  </a:cubicBezTo>
                  <a:moveTo>
                    <a:pt x="19516" y="15006"/>
                  </a:moveTo>
                  <a:cubicBezTo>
                    <a:pt x="19516" y="15006"/>
                    <a:pt x="18416" y="14701"/>
                    <a:pt x="18416" y="12954"/>
                  </a:cubicBezTo>
                  <a:cubicBezTo>
                    <a:pt x="18416" y="11419"/>
                    <a:pt x="18794" y="10879"/>
                    <a:pt x="19017" y="10506"/>
                  </a:cubicBezTo>
                  <a:cubicBezTo>
                    <a:pt x="19017" y="10506"/>
                    <a:pt x="19443" y="9975"/>
                    <a:pt x="19136" y="8435"/>
                  </a:cubicBezTo>
                  <a:cubicBezTo>
                    <a:pt x="19388" y="7760"/>
                    <a:pt x="19900" y="6419"/>
                    <a:pt x="19470" y="5184"/>
                  </a:cubicBezTo>
                  <a:cubicBezTo>
                    <a:pt x="18974" y="3714"/>
                    <a:pt x="18645" y="3327"/>
                    <a:pt x="17860" y="2908"/>
                  </a:cubicBezTo>
                  <a:cubicBezTo>
                    <a:pt x="17591" y="2699"/>
                    <a:pt x="16918" y="2400"/>
                    <a:pt x="16208" y="2400"/>
                  </a:cubicBezTo>
                  <a:cubicBezTo>
                    <a:pt x="15873" y="2400"/>
                    <a:pt x="15531" y="2473"/>
                    <a:pt x="15218" y="2647"/>
                  </a:cubicBezTo>
                  <a:cubicBezTo>
                    <a:pt x="15343" y="3035"/>
                    <a:pt x="15449" y="3420"/>
                    <a:pt x="15525" y="3799"/>
                  </a:cubicBezTo>
                  <a:cubicBezTo>
                    <a:pt x="15537" y="3790"/>
                    <a:pt x="15550" y="3779"/>
                    <a:pt x="15563" y="3770"/>
                  </a:cubicBezTo>
                  <a:cubicBezTo>
                    <a:pt x="15730" y="3657"/>
                    <a:pt x="15948" y="3600"/>
                    <a:pt x="16208" y="3600"/>
                  </a:cubicBezTo>
                  <a:cubicBezTo>
                    <a:pt x="16716" y="3600"/>
                    <a:pt x="17211" y="3825"/>
                    <a:pt x="17332" y="3919"/>
                  </a:cubicBezTo>
                  <a:cubicBezTo>
                    <a:pt x="17375" y="3953"/>
                    <a:pt x="17421" y="3983"/>
                    <a:pt x="17467" y="4008"/>
                  </a:cubicBezTo>
                  <a:cubicBezTo>
                    <a:pt x="17950" y="4265"/>
                    <a:pt x="18131" y="4362"/>
                    <a:pt x="18562" y="5641"/>
                  </a:cubicBezTo>
                  <a:cubicBezTo>
                    <a:pt x="18822" y="6387"/>
                    <a:pt x="18452" y="7378"/>
                    <a:pt x="18253" y="7911"/>
                  </a:cubicBezTo>
                  <a:cubicBezTo>
                    <a:pt x="18161" y="8156"/>
                    <a:pt x="18130" y="8457"/>
                    <a:pt x="18182" y="8718"/>
                  </a:cubicBezTo>
                  <a:cubicBezTo>
                    <a:pt x="18316" y="9392"/>
                    <a:pt x="18254" y="9706"/>
                    <a:pt x="18232" y="9784"/>
                  </a:cubicBezTo>
                  <a:cubicBezTo>
                    <a:pt x="18230" y="9788"/>
                    <a:pt x="18227" y="9793"/>
                    <a:pt x="18224" y="9798"/>
                  </a:cubicBezTo>
                  <a:lnTo>
                    <a:pt x="18191" y="9853"/>
                  </a:lnTo>
                  <a:cubicBezTo>
                    <a:pt x="17926" y="10290"/>
                    <a:pt x="17434" y="11106"/>
                    <a:pt x="17434" y="12954"/>
                  </a:cubicBezTo>
                  <a:cubicBezTo>
                    <a:pt x="17434" y="15019"/>
                    <a:pt x="18570" y="15933"/>
                    <a:pt x="19229" y="16155"/>
                  </a:cubicBezTo>
                  <a:cubicBezTo>
                    <a:pt x="19856" y="16429"/>
                    <a:pt x="20435" y="16859"/>
                    <a:pt x="20582" y="17999"/>
                  </a:cubicBezTo>
                  <a:lnTo>
                    <a:pt x="18459" y="18000"/>
                  </a:lnTo>
                  <a:cubicBezTo>
                    <a:pt x="18647" y="18353"/>
                    <a:pt x="18802" y="18755"/>
                    <a:pt x="18920" y="19200"/>
                  </a:cubicBezTo>
                  <a:lnTo>
                    <a:pt x="21109" y="19199"/>
                  </a:lnTo>
                  <a:cubicBezTo>
                    <a:pt x="21600" y="19199"/>
                    <a:pt x="21600" y="18599"/>
                    <a:pt x="21600" y="18599"/>
                  </a:cubicBezTo>
                  <a:cubicBezTo>
                    <a:pt x="21600" y="16199"/>
                    <a:pt x="20410" y="15388"/>
                    <a:pt x="19516" y="15006"/>
                  </a:cubicBezTo>
                  <a:moveTo>
                    <a:pt x="2371" y="16155"/>
                  </a:moveTo>
                  <a:cubicBezTo>
                    <a:pt x="3030" y="15933"/>
                    <a:pt x="4166" y="15019"/>
                    <a:pt x="4166" y="12954"/>
                  </a:cubicBezTo>
                  <a:cubicBezTo>
                    <a:pt x="4166" y="11106"/>
                    <a:pt x="3673" y="10290"/>
                    <a:pt x="3409" y="9853"/>
                  </a:cubicBezTo>
                  <a:lnTo>
                    <a:pt x="3376" y="9798"/>
                  </a:lnTo>
                  <a:cubicBezTo>
                    <a:pt x="3373" y="9793"/>
                    <a:pt x="3370" y="9788"/>
                    <a:pt x="3367" y="9784"/>
                  </a:cubicBezTo>
                  <a:cubicBezTo>
                    <a:pt x="3346" y="9706"/>
                    <a:pt x="3283" y="9392"/>
                    <a:pt x="3418" y="8718"/>
                  </a:cubicBezTo>
                  <a:cubicBezTo>
                    <a:pt x="3470" y="8457"/>
                    <a:pt x="3439" y="8156"/>
                    <a:pt x="3347" y="7911"/>
                  </a:cubicBezTo>
                  <a:cubicBezTo>
                    <a:pt x="3148" y="7378"/>
                    <a:pt x="2778" y="6387"/>
                    <a:pt x="3038" y="5641"/>
                  </a:cubicBezTo>
                  <a:cubicBezTo>
                    <a:pt x="3469" y="4362"/>
                    <a:pt x="3649" y="4265"/>
                    <a:pt x="4133" y="4008"/>
                  </a:cubicBezTo>
                  <a:cubicBezTo>
                    <a:pt x="4180" y="3983"/>
                    <a:pt x="4225" y="3953"/>
                    <a:pt x="4268" y="3919"/>
                  </a:cubicBezTo>
                  <a:cubicBezTo>
                    <a:pt x="4389" y="3825"/>
                    <a:pt x="4884" y="3600"/>
                    <a:pt x="5392" y="3600"/>
                  </a:cubicBezTo>
                  <a:cubicBezTo>
                    <a:pt x="5636" y="3600"/>
                    <a:pt x="5839" y="3655"/>
                    <a:pt x="6002" y="3755"/>
                  </a:cubicBezTo>
                  <a:cubicBezTo>
                    <a:pt x="6045" y="3548"/>
                    <a:pt x="6096" y="3341"/>
                    <a:pt x="6165" y="3134"/>
                  </a:cubicBezTo>
                  <a:cubicBezTo>
                    <a:pt x="6225" y="2950"/>
                    <a:pt x="6289" y="2793"/>
                    <a:pt x="6351" y="2630"/>
                  </a:cubicBezTo>
                  <a:cubicBezTo>
                    <a:pt x="6046" y="2468"/>
                    <a:pt x="5716" y="2400"/>
                    <a:pt x="5392" y="2400"/>
                  </a:cubicBezTo>
                  <a:cubicBezTo>
                    <a:pt x="4682" y="2400"/>
                    <a:pt x="4009" y="2699"/>
                    <a:pt x="3740" y="2908"/>
                  </a:cubicBezTo>
                  <a:cubicBezTo>
                    <a:pt x="2955" y="3327"/>
                    <a:pt x="2625" y="3714"/>
                    <a:pt x="2130" y="5184"/>
                  </a:cubicBezTo>
                  <a:cubicBezTo>
                    <a:pt x="1700" y="6419"/>
                    <a:pt x="2212" y="7760"/>
                    <a:pt x="2464" y="8435"/>
                  </a:cubicBezTo>
                  <a:cubicBezTo>
                    <a:pt x="2156" y="9975"/>
                    <a:pt x="2583" y="10506"/>
                    <a:pt x="2583" y="10506"/>
                  </a:cubicBezTo>
                  <a:cubicBezTo>
                    <a:pt x="2806" y="10879"/>
                    <a:pt x="3185" y="11419"/>
                    <a:pt x="3185" y="12954"/>
                  </a:cubicBezTo>
                  <a:cubicBezTo>
                    <a:pt x="3185" y="14701"/>
                    <a:pt x="2084" y="15006"/>
                    <a:pt x="2084" y="15006"/>
                  </a:cubicBezTo>
                  <a:cubicBezTo>
                    <a:pt x="1191" y="15388"/>
                    <a:pt x="0" y="16199"/>
                    <a:pt x="0" y="18599"/>
                  </a:cubicBezTo>
                  <a:cubicBezTo>
                    <a:pt x="0" y="18599"/>
                    <a:pt x="0" y="19199"/>
                    <a:pt x="491" y="19199"/>
                  </a:cubicBezTo>
                  <a:lnTo>
                    <a:pt x="2680" y="19200"/>
                  </a:lnTo>
                  <a:cubicBezTo>
                    <a:pt x="2798" y="18755"/>
                    <a:pt x="2952" y="18353"/>
                    <a:pt x="3141" y="18000"/>
                  </a:cubicBezTo>
                  <a:lnTo>
                    <a:pt x="1018" y="17999"/>
                  </a:lnTo>
                  <a:cubicBezTo>
                    <a:pt x="1165" y="16859"/>
                    <a:pt x="1744" y="16429"/>
                    <a:pt x="2371" y="1615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Roboto Light" panose="02000000000000000000" pitchFamily="2" charset="0"/>
                <a:ea typeface="Roboto Light" panose="02000000000000000000" pitchFamily="2" charset="0"/>
                <a:cs typeface="Roboto Light" panose="02000000000000000000" pitchFamily="2" charset="0"/>
              </a:endParaRPr>
            </a:p>
          </p:txBody>
        </p:sp>
        <p:sp>
          <p:nvSpPr>
            <p:cNvPr id="131" name="Shape 2624">
              <a:extLst>
                <a:ext uri="{FF2B5EF4-FFF2-40B4-BE49-F238E27FC236}">
                  <a16:creationId xmlns:a16="http://schemas.microsoft.com/office/drawing/2014/main" id="{16F1A19B-DF7A-AF41-9153-35DFA7F8FE36}"/>
                </a:ext>
              </a:extLst>
            </p:cNvPr>
            <p:cNvSpPr/>
            <p:nvPr/>
          </p:nvSpPr>
          <p:spPr>
            <a:xfrm>
              <a:off x="1872668" y="2336402"/>
              <a:ext cx="331662" cy="331658"/>
            </a:xfrm>
            <a:custGeom>
              <a:avLst/>
              <a:gdLst/>
              <a:ahLst/>
              <a:cxnLst>
                <a:cxn ang="0">
                  <a:pos x="wd2" y="hd2"/>
                </a:cxn>
                <a:cxn ang="5400000">
                  <a:pos x="wd2" y="hd2"/>
                </a:cxn>
                <a:cxn ang="10800000">
                  <a:pos x="wd2" y="hd2"/>
                </a:cxn>
                <a:cxn ang="16200000">
                  <a:pos x="wd2" y="hd2"/>
                </a:cxn>
              </a:cxnLst>
              <a:rect l="0" t="0" r="r" b="b"/>
              <a:pathLst>
                <a:path w="21600" h="21600" extrusionOk="0">
                  <a:moveTo>
                    <a:pt x="982" y="6873"/>
                  </a:moveTo>
                  <a:lnTo>
                    <a:pt x="20618" y="6873"/>
                  </a:lnTo>
                  <a:lnTo>
                    <a:pt x="20618" y="7855"/>
                  </a:lnTo>
                  <a:lnTo>
                    <a:pt x="982" y="7855"/>
                  </a:lnTo>
                  <a:cubicBezTo>
                    <a:pt x="982" y="7855"/>
                    <a:pt x="982" y="6873"/>
                    <a:pt x="982" y="6873"/>
                  </a:cubicBezTo>
                  <a:close/>
                  <a:moveTo>
                    <a:pt x="16691" y="8836"/>
                  </a:moveTo>
                  <a:lnTo>
                    <a:pt x="18655" y="8836"/>
                  </a:lnTo>
                  <a:lnTo>
                    <a:pt x="18655" y="17673"/>
                  </a:lnTo>
                  <a:lnTo>
                    <a:pt x="16691" y="17673"/>
                  </a:lnTo>
                  <a:cubicBezTo>
                    <a:pt x="16691" y="17673"/>
                    <a:pt x="16691" y="8836"/>
                    <a:pt x="16691" y="8836"/>
                  </a:cubicBezTo>
                  <a:close/>
                  <a:moveTo>
                    <a:pt x="13745" y="8836"/>
                  </a:moveTo>
                  <a:lnTo>
                    <a:pt x="15709" y="8836"/>
                  </a:lnTo>
                  <a:lnTo>
                    <a:pt x="15709" y="17673"/>
                  </a:lnTo>
                  <a:lnTo>
                    <a:pt x="13745" y="17673"/>
                  </a:lnTo>
                  <a:cubicBezTo>
                    <a:pt x="13745" y="17673"/>
                    <a:pt x="13745" y="8836"/>
                    <a:pt x="13745" y="8836"/>
                  </a:cubicBezTo>
                  <a:close/>
                  <a:moveTo>
                    <a:pt x="8836" y="8836"/>
                  </a:moveTo>
                  <a:lnTo>
                    <a:pt x="12764" y="8836"/>
                  </a:lnTo>
                  <a:lnTo>
                    <a:pt x="12764" y="17673"/>
                  </a:lnTo>
                  <a:lnTo>
                    <a:pt x="8836" y="17673"/>
                  </a:lnTo>
                  <a:cubicBezTo>
                    <a:pt x="8836" y="17673"/>
                    <a:pt x="8836" y="8836"/>
                    <a:pt x="8836" y="8836"/>
                  </a:cubicBezTo>
                  <a:close/>
                  <a:moveTo>
                    <a:pt x="5891" y="8836"/>
                  </a:moveTo>
                  <a:lnTo>
                    <a:pt x="7855" y="8836"/>
                  </a:lnTo>
                  <a:lnTo>
                    <a:pt x="7855" y="17673"/>
                  </a:lnTo>
                  <a:lnTo>
                    <a:pt x="5891" y="17673"/>
                  </a:lnTo>
                  <a:cubicBezTo>
                    <a:pt x="5891" y="17673"/>
                    <a:pt x="5891" y="8836"/>
                    <a:pt x="5891" y="8836"/>
                  </a:cubicBezTo>
                  <a:close/>
                  <a:moveTo>
                    <a:pt x="2945" y="8836"/>
                  </a:moveTo>
                  <a:lnTo>
                    <a:pt x="4909" y="8836"/>
                  </a:lnTo>
                  <a:lnTo>
                    <a:pt x="4909" y="17673"/>
                  </a:lnTo>
                  <a:lnTo>
                    <a:pt x="2945" y="17673"/>
                  </a:lnTo>
                  <a:cubicBezTo>
                    <a:pt x="2945" y="17673"/>
                    <a:pt x="2945" y="8836"/>
                    <a:pt x="2945" y="8836"/>
                  </a:cubicBezTo>
                  <a:close/>
                  <a:moveTo>
                    <a:pt x="19773" y="18655"/>
                  </a:moveTo>
                  <a:lnTo>
                    <a:pt x="20428" y="20618"/>
                  </a:lnTo>
                  <a:lnTo>
                    <a:pt x="1172" y="20618"/>
                  </a:lnTo>
                  <a:lnTo>
                    <a:pt x="1827" y="18655"/>
                  </a:lnTo>
                  <a:cubicBezTo>
                    <a:pt x="1827" y="18655"/>
                    <a:pt x="19773" y="18655"/>
                    <a:pt x="19773" y="18655"/>
                  </a:cubicBezTo>
                  <a:close/>
                  <a:moveTo>
                    <a:pt x="10800" y="1056"/>
                  </a:moveTo>
                  <a:lnTo>
                    <a:pt x="19261" y="5891"/>
                  </a:lnTo>
                  <a:lnTo>
                    <a:pt x="2339" y="5891"/>
                  </a:lnTo>
                  <a:cubicBezTo>
                    <a:pt x="2339" y="5891"/>
                    <a:pt x="10800" y="1056"/>
                    <a:pt x="10800" y="1056"/>
                  </a:cubicBezTo>
                  <a:close/>
                  <a:moveTo>
                    <a:pt x="21109" y="8836"/>
                  </a:moveTo>
                  <a:cubicBezTo>
                    <a:pt x="21380" y="8836"/>
                    <a:pt x="21600" y="8617"/>
                    <a:pt x="21600" y="8345"/>
                  </a:cubicBezTo>
                  <a:lnTo>
                    <a:pt x="21600" y="6382"/>
                  </a:lnTo>
                  <a:cubicBezTo>
                    <a:pt x="21600" y="6200"/>
                    <a:pt x="21496" y="6047"/>
                    <a:pt x="21349" y="5963"/>
                  </a:cubicBezTo>
                  <a:lnTo>
                    <a:pt x="21353" y="5956"/>
                  </a:lnTo>
                  <a:lnTo>
                    <a:pt x="11044" y="65"/>
                  </a:lnTo>
                  <a:lnTo>
                    <a:pt x="11040" y="72"/>
                  </a:lnTo>
                  <a:cubicBezTo>
                    <a:pt x="10968" y="30"/>
                    <a:pt x="10889" y="0"/>
                    <a:pt x="10800" y="0"/>
                  </a:cubicBezTo>
                  <a:cubicBezTo>
                    <a:pt x="10711" y="0"/>
                    <a:pt x="10632" y="30"/>
                    <a:pt x="10560" y="72"/>
                  </a:cubicBezTo>
                  <a:lnTo>
                    <a:pt x="10556" y="65"/>
                  </a:lnTo>
                  <a:lnTo>
                    <a:pt x="247" y="5956"/>
                  </a:lnTo>
                  <a:lnTo>
                    <a:pt x="251" y="5963"/>
                  </a:lnTo>
                  <a:cubicBezTo>
                    <a:pt x="104" y="6047"/>
                    <a:pt x="0" y="6200"/>
                    <a:pt x="0" y="6382"/>
                  </a:cubicBezTo>
                  <a:lnTo>
                    <a:pt x="0" y="8345"/>
                  </a:lnTo>
                  <a:cubicBezTo>
                    <a:pt x="0" y="8617"/>
                    <a:pt x="220" y="8836"/>
                    <a:pt x="491" y="8836"/>
                  </a:cubicBezTo>
                  <a:lnTo>
                    <a:pt x="1964" y="8836"/>
                  </a:lnTo>
                  <a:lnTo>
                    <a:pt x="1964" y="17673"/>
                  </a:lnTo>
                  <a:lnTo>
                    <a:pt x="1473" y="17673"/>
                  </a:lnTo>
                  <a:cubicBezTo>
                    <a:pt x="1256" y="17673"/>
                    <a:pt x="1078" y="17816"/>
                    <a:pt x="1013" y="18010"/>
                  </a:cubicBezTo>
                  <a:lnTo>
                    <a:pt x="1007" y="18009"/>
                  </a:lnTo>
                  <a:lnTo>
                    <a:pt x="25" y="20954"/>
                  </a:lnTo>
                  <a:lnTo>
                    <a:pt x="31" y="20955"/>
                  </a:lnTo>
                  <a:cubicBezTo>
                    <a:pt x="14" y="21005"/>
                    <a:pt x="0" y="21055"/>
                    <a:pt x="0" y="21109"/>
                  </a:cubicBezTo>
                  <a:cubicBezTo>
                    <a:pt x="0" y="21381"/>
                    <a:pt x="220" y="21600"/>
                    <a:pt x="491" y="21600"/>
                  </a:cubicBezTo>
                  <a:lnTo>
                    <a:pt x="21109" y="21600"/>
                  </a:lnTo>
                  <a:cubicBezTo>
                    <a:pt x="21380" y="21600"/>
                    <a:pt x="21600" y="21381"/>
                    <a:pt x="21600" y="21109"/>
                  </a:cubicBezTo>
                  <a:cubicBezTo>
                    <a:pt x="21600" y="21055"/>
                    <a:pt x="21586" y="21005"/>
                    <a:pt x="21569" y="20955"/>
                  </a:cubicBezTo>
                  <a:lnTo>
                    <a:pt x="21575" y="20954"/>
                  </a:lnTo>
                  <a:lnTo>
                    <a:pt x="20593" y="18009"/>
                  </a:lnTo>
                  <a:lnTo>
                    <a:pt x="20587" y="18010"/>
                  </a:lnTo>
                  <a:cubicBezTo>
                    <a:pt x="20522" y="17816"/>
                    <a:pt x="20344" y="17673"/>
                    <a:pt x="20127" y="17673"/>
                  </a:cubicBezTo>
                  <a:lnTo>
                    <a:pt x="19636" y="17673"/>
                  </a:lnTo>
                  <a:lnTo>
                    <a:pt x="19636" y="8836"/>
                  </a:lnTo>
                  <a:cubicBezTo>
                    <a:pt x="19636" y="8836"/>
                    <a:pt x="21109" y="8836"/>
                    <a:pt x="21109" y="8836"/>
                  </a:cubicBezTo>
                  <a:close/>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Roboto Light" panose="02000000000000000000" pitchFamily="2" charset="0"/>
                <a:ea typeface="Roboto Light" panose="02000000000000000000" pitchFamily="2" charset="0"/>
                <a:cs typeface="Roboto Light" panose="02000000000000000000" pitchFamily="2" charset="0"/>
              </a:endParaRPr>
            </a:p>
          </p:txBody>
        </p:sp>
        <p:sp>
          <p:nvSpPr>
            <p:cNvPr id="132" name="Shape 2546">
              <a:extLst>
                <a:ext uri="{FF2B5EF4-FFF2-40B4-BE49-F238E27FC236}">
                  <a16:creationId xmlns:a16="http://schemas.microsoft.com/office/drawing/2014/main" id="{1EC957EC-9659-F447-B88B-E4EAE26B2F87}"/>
                </a:ext>
              </a:extLst>
            </p:cNvPr>
            <p:cNvSpPr/>
            <p:nvPr/>
          </p:nvSpPr>
          <p:spPr>
            <a:xfrm>
              <a:off x="8017761" y="2548971"/>
              <a:ext cx="331660" cy="271358"/>
            </a:xfrm>
            <a:custGeom>
              <a:avLst/>
              <a:gdLst/>
              <a:ahLst/>
              <a:cxnLst>
                <a:cxn ang="0">
                  <a:pos x="wd2" y="hd2"/>
                </a:cxn>
                <a:cxn ang="5400000">
                  <a:pos x="wd2" y="hd2"/>
                </a:cxn>
                <a:cxn ang="10800000">
                  <a:pos x="wd2" y="hd2"/>
                </a:cxn>
                <a:cxn ang="16200000">
                  <a:pos x="wd2" y="hd2"/>
                </a:cxn>
              </a:cxnLst>
              <a:rect l="0" t="0" r="r" b="b"/>
              <a:pathLst>
                <a:path w="21600" h="21600" extrusionOk="0">
                  <a:moveTo>
                    <a:pt x="20618" y="20400"/>
                  </a:moveTo>
                  <a:lnTo>
                    <a:pt x="18655" y="20400"/>
                  </a:lnTo>
                  <a:lnTo>
                    <a:pt x="18655" y="1200"/>
                  </a:lnTo>
                  <a:lnTo>
                    <a:pt x="20618" y="1200"/>
                  </a:lnTo>
                  <a:cubicBezTo>
                    <a:pt x="20618" y="1200"/>
                    <a:pt x="20618" y="20400"/>
                    <a:pt x="20618" y="20400"/>
                  </a:cubicBezTo>
                  <a:close/>
                  <a:moveTo>
                    <a:pt x="21109" y="0"/>
                  </a:moveTo>
                  <a:lnTo>
                    <a:pt x="18164" y="0"/>
                  </a:lnTo>
                  <a:cubicBezTo>
                    <a:pt x="17893" y="0"/>
                    <a:pt x="17673" y="269"/>
                    <a:pt x="17673" y="600"/>
                  </a:cubicBezTo>
                  <a:lnTo>
                    <a:pt x="17673" y="21000"/>
                  </a:lnTo>
                  <a:cubicBezTo>
                    <a:pt x="17673" y="21332"/>
                    <a:pt x="17893" y="21600"/>
                    <a:pt x="18164" y="21600"/>
                  </a:cubicBezTo>
                  <a:lnTo>
                    <a:pt x="21109" y="21600"/>
                  </a:lnTo>
                  <a:cubicBezTo>
                    <a:pt x="21380" y="21600"/>
                    <a:pt x="21600" y="21332"/>
                    <a:pt x="21600" y="21000"/>
                  </a:cubicBezTo>
                  <a:lnTo>
                    <a:pt x="21600" y="600"/>
                  </a:lnTo>
                  <a:cubicBezTo>
                    <a:pt x="21600" y="269"/>
                    <a:pt x="21380" y="0"/>
                    <a:pt x="21109" y="0"/>
                  </a:cubicBezTo>
                  <a:moveTo>
                    <a:pt x="8836" y="20400"/>
                  </a:moveTo>
                  <a:lnTo>
                    <a:pt x="6873" y="20400"/>
                  </a:lnTo>
                  <a:lnTo>
                    <a:pt x="6873" y="3600"/>
                  </a:lnTo>
                  <a:lnTo>
                    <a:pt x="8836" y="3600"/>
                  </a:lnTo>
                  <a:cubicBezTo>
                    <a:pt x="8836" y="3600"/>
                    <a:pt x="8836" y="20400"/>
                    <a:pt x="8836" y="20400"/>
                  </a:cubicBezTo>
                  <a:close/>
                  <a:moveTo>
                    <a:pt x="9327" y="2400"/>
                  </a:moveTo>
                  <a:lnTo>
                    <a:pt x="6382" y="2400"/>
                  </a:lnTo>
                  <a:cubicBezTo>
                    <a:pt x="6111" y="2400"/>
                    <a:pt x="5891" y="2669"/>
                    <a:pt x="5891" y="3000"/>
                  </a:cubicBezTo>
                  <a:lnTo>
                    <a:pt x="5891" y="21000"/>
                  </a:lnTo>
                  <a:cubicBezTo>
                    <a:pt x="5891" y="21332"/>
                    <a:pt x="6111" y="21600"/>
                    <a:pt x="6382" y="21600"/>
                  </a:cubicBezTo>
                  <a:lnTo>
                    <a:pt x="9327" y="21600"/>
                  </a:lnTo>
                  <a:cubicBezTo>
                    <a:pt x="9598" y="21600"/>
                    <a:pt x="9818" y="21332"/>
                    <a:pt x="9818" y="21000"/>
                  </a:cubicBezTo>
                  <a:lnTo>
                    <a:pt x="9818" y="3000"/>
                  </a:lnTo>
                  <a:cubicBezTo>
                    <a:pt x="9818" y="2669"/>
                    <a:pt x="9598" y="2400"/>
                    <a:pt x="9327" y="2400"/>
                  </a:cubicBezTo>
                  <a:moveTo>
                    <a:pt x="14727" y="20400"/>
                  </a:moveTo>
                  <a:lnTo>
                    <a:pt x="12764" y="20400"/>
                  </a:lnTo>
                  <a:lnTo>
                    <a:pt x="12764" y="10800"/>
                  </a:lnTo>
                  <a:lnTo>
                    <a:pt x="14727" y="10800"/>
                  </a:lnTo>
                  <a:cubicBezTo>
                    <a:pt x="14727" y="10800"/>
                    <a:pt x="14727" y="20400"/>
                    <a:pt x="14727" y="20400"/>
                  </a:cubicBezTo>
                  <a:close/>
                  <a:moveTo>
                    <a:pt x="15218" y="9600"/>
                  </a:moveTo>
                  <a:lnTo>
                    <a:pt x="12273" y="9600"/>
                  </a:lnTo>
                  <a:cubicBezTo>
                    <a:pt x="12002" y="9600"/>
                    <a:pt x="11782" y="9869"/>
                    <a:pt x="11782" y="10200"/>
                  </a:cubicBezTo>
                  <a:lnTo>
                    <a:pt x="11782" y="21000"/>
                  </a:lnTo>
                  <a:cubicBezTo>
                    <a:pt x="11782" y="21332"/>
                    <a:pt x="12002" y="21600"/>
                    <a:pt x="12273" y="21600"/>
                  </a:cubicBezTo>
                  <a:lnTo>
                    <a:pt x="15218" y="21600"/>
                  </a:lnTo>
                  <a:cubicBezTo>
                    <a:pt x="15489" y="21600"/>
                    <a:pt x="15709" y="21332"/>
                    <a:pt x="15709" y="21000"/>
                  </a:cubicBezTo>
                  <a:lnTo>
                    <a:pt x="15709" y="10200"/>
                  </a:lnTo>
                  <a:cubicBezTo>
                    <a:pt x="15709" y="9869"/>
                    <a:pt x="15489" y="9600"/>
                    <a:pt x="15218" y="9600"/>
                  </a:cubicBezTo>
                  <a:moveTo>
                    <a:pt x="2945" y="20400"/>
                  </a:moveTo>
                  <a:lnTo>
                    <a:pt x="982" y="20400"/>
                  </a:lnTo>
                  <a:lnTo>
                    <a:pt x="982" y="14400"/>
                  </a:lnTo>
                  <a:lnTo>
                    <a:pt x="2945" y="14400"/>
                  </a:lnTo>
                  <a:cubicBezTo>
                    <a:pt x="2945" y="14400"/>
                    <a:pt x="2945" y="20400"/>
                    <a:pt x="2945" y="20400"/>
                  </a:cubicBezTo>
                  <a:close/>
                  <a:moveTo>
                    <a:pt x="3436" y="13200"/>
                  </a:moveTo>
                  <a:lnTo>
                    <a:pt x="491" y="13200"/>
                  </a:lnTo>
                  <a:cubicBezTo>
                    <a:pt x="220" y="13200"/>
                    <a:pt x="0" y="13469"/>
                    <a:pt x="0" y="13800"/>
                  </a:cubicBezTo>
                  <a:lnTo>
                    <a:pt x="0" y="21000"/>
                  </a:lnTo>
                  <a:cubicBezTo>
                    <a:pt x="0" y="21332"/>
                    <a:pt x="220" y="21600"/>
                    <a:pt x="491" y="21600"/>
                  </a:cubicBezTo>
                  <a:lnTo>
                    <a:pt x="3436" y="21600"/>
                  </a:lnTo>
                  <a:cubicBezTo>
                    <a:pt x="3707" y="21600"/>
                    <a:pt x="3927" y="21332"/>
                    <a:pt x="3927" y="21000"/>
                  </a:cubicBezTo>
                  <a:lnTo>
                    <a:pt x="3927" y="13800"/>
                  </a:lnTo>
                  <a:cubicBezTo>
                    <a:pt x="3927" y="13469"/>
                    <a:pt x="3707" y="13200"/>
                    <a:pt x="3436" y="132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Roboto Light" panose="02000000000000000000" pitchFamily="2" charset="0"/>
                <a:ea typeface="Roboto Light" panose="02000000000000000000" pitchFamily="2" charset="0"/>
                <a:cs typeface="Roboto Light" panose="02000000000000000000" pitchFamily="2" charset="0"/>
              </a:endParaRPr>
            </a:p>
          </p:txBody>
        </p:sp>
        <p:sp>
          <p:nvSpPr>
            <p:cNvPr id="133" name="Shape 2772">
              <a:extLst>
                <a:ext uri="{FF2B5EF4-FFF2-40B4-BE49-F238E27FC236}">
                  <a16:creationId xmlns:a16="http://schemas.microsoft.com/office/drawing/2014/main" id="{A5544125-89B5-D648-855B-C106126DFACA}"/>
                </a:ext>
              </a:extLst>
            </p:cNvPr>
            <p:cNvSpPr/>
            <p:nvPr/>
          </p:nvSpPr>
          <p:spPr>
            <a:xfrm>
              <a:off x="3844700" y="2599389"/>
              <a:ext cx="331660" cy="331659"/>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8" y="0"/>
                    <a:pt x="9818" y="440"/>
                    <a:pt x="9818" y="982"/>
                  </a:cubicBezTo>
                  <a:lnTo>
                    <a:pt x="982" y="982"/>
                  </a:lnTo>
                  <a:cubicBezTo>
                    <a:pt x="440" y="982"/>
                    <a:pt x="0" y="1422"/>
                    <a:pt x="0" y="1964"/>
                  </a:cubicBezTo>
                  <a:lnTo>
                    <a:pt x="0" y="2945"/>
                  </a:lnTo>
                  <a:cubicBezTo>
                    <a:pt x="0" y="3488"/>
                    <a:pt x="440" y="3927"/>
                    <a:pt x="982" y="3927"/>
                  </a:cubicBezTo>
                  <a:lnTo>
                    <a:pt x="982" y="15709"/>
                  </a:lnTo>
                  <a:cubicBezTo>
                    <a:pt x="982" y="16252"/>
                    <a:pt x="1422" y="16691"/>
                    <a:pt x="1964" y="16691"/>
                  </a:cubicBezTo>
                  <a:lnTo>
                    <a:pt x="10309" y="16691"/>
                  </a:lnTo>
                  <a:lnTo>
                    <a:pt x="10309" y="17960"/>
                  </a:lnTo>
                  <a:lnTo>
                    <a:pt x="7507" y="20762"/>
                  </a:lnTo>
                  <a:cubicBezTo>
                    <a:pt x="7419" y="20851"/>
                    <a:pt x="7364" y="20974"/>
                    <a:pt x="7364" y="21109"/>
                  </a:cubicBezTo>
                  <a:cubicBezTo>
                    <a:pt x="7364" y="21380"/>
                    <a:pt x="7584" y="21600"/>
                    <a:pt x="7855" y="21600"/>
                  </a:cubicBezTo>
                  <a:cubicBezTo>
                    <a:pt x="7990" y="21600"/>
                    <a:pt x="8113" y="21545"/>
                    <a:pt x="8202" y="21456"/>
                  </a:cubicBezTo>
                  <a:lnTo>
                    <a:pt x="10800" y="18858"/>
                  </a:lnTo>
                  <a:lnTo>
                    <a:pt x="13398" y="21456"/>
                  </a:lnTo>
                  <a:cubicBezTo>
                    <a:pt x="13487" y="21545"/>
                    <a:pt x="13610" y="21600"/>
                    <a:pt x="13745" y="21600"/>
                  </a:cubicBezTo>
                  <a:cubicBezTo>
                    <a:pt x="14016" y="21600"/>
                    <a:pt x="14236" y="21380"/>
                    <a:pt x="14236" y="21109"/>
                  </a:cubicBezTo>
                  <a:cubicBezTo>
                    <a:pt x="14236" y="20974"/>
                    <a:pt x="14181"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2273" y="12764"/>
                  </a:moveTo>
                  <a:lnTo>
                    <a:pt x="17182" y="12764"/>
                  </a:lnTo>
                  <a:cubicBezTo>
                    <a:pt x="17453" y="12764"/>
                    <a:pt x="17673" y="12544"/>
                    <a:pt x="17673" y="12273"/>
                  </a:cubicBezTo>
                  <a:cubicBezTo>
                    <a:pt x="17673" y="12002"/>
                    <a:pt x="17453" y="11782"/>
                    <a:pt x="17182" y="11782"/>
                  </a:cubicBezTo>
                  <a:lnTo>
                    <a:pt x="12273" y="11782"/>
                  </a:lnTo>
                  <a:cubicBezTo>
                    <a:pt x="12002" y="11782"/>
                    <a:pt x="11782" y="12002"/>
                    <a:pt x="11782" y="12273"/>
                  </a:cubicBezTo>
                  <a:cubicBezTo>
                    <a:pt x="11782" y="12544"/>
                    <a:pt x="12002" y="12764"/>
                    <a:pt x="12273" y="12764"/>
                  </a:cubicBezTo>
                  <a:moveTo>
                    <a:pt x="4909" y="6873"/>
                  </a:moveTo>
                  <a:lnTo>
                    <a:pt x="8836" y="6873"/>
                  </a:lnTo>
                  <a:lnTo>
                    <a:pt x="8836" y="11782"/>
                  </a:lnTo>
                  <a:lnTo>
                    <a:pt x="4909" y="11782"/>
                  </a:lnTo>
                  <a:cubicBezTo>
                    <a:pt x="4909" y="11782"/>
                    <a:pt x="4909" y="6873"/>
                    <a:pt x="4909" y="6873"/>
                  </a:cubicBezTo>
                  <a:close/>
                  <a:moveTo>
                    <a:pt x="4909" y="12764"/>
                  </a:moveTo>
                  <a:lnTo>
                    <a:pt x="8836" y="12764"/>
                  </a:lnTo>
                  <a:cubicBezTo>
                    <a:pt x="9378" y="12764"/>
                    <a:pt x="9818" y="12325"/>
                    <a:pt x="9818" y="11782"/>
                  </a:cubicBezTo>
                  <a:lnTo>
                    <a:pt x="9818" y="6873"/>
                  </a:lnTo>
                  <a:cubicBezTo>
                    <a:pt x="9818" y="6331"/>
                    <a:pt x="9378" y="5891"/>
                    <a:pt x="8836" y="5891"/>
                  </a:cubicBezTo>
                  <a:lnTo>
                    <a:pt x="4909" y="5891"/>
                  </a:lnTo>
                  <a:cubicBezTo>
                    <a:pt x="4367" y="5891"/>
                    <a:pt x="3927" y="6331"/>
                    <a:pt x="3927" y="6873"/>
                  </a:cubicBezTo>
                  <a:lnTo>
                    <a:pt x="3927" y="11782"/>
                  </a:lnTo>
                  <a:cubicBezTo>
                    <a:pt x="3927" y="12325"/>
                    <a:pt x="4367" y="12764"/>
                    <a:pt x="4909" y="12764"/>
                  </a:cubicBezTo>
                  <a:moveTo>
                    <a:pt x="12273" y="10800"/>
                  </a:moveTo>
                  <a:lnTo>
                    <a:pt x="14236" y="10800"/>
                  </a:lnTo>
                  <a:cubicBezTo>
                    <a:pt x="14507" y="10800"/>
                    <a:pt x="14727" y="10580"/>
                    <a:pt x="14727" y="10309"/>
                  </a:cubicBezTo>
                  <a:cubicBezTo>
                    <a:pt x="14727" y="10038"/>
                    <a:pt x="14507" y="9818"/>
                    <a:pt x="14236" y="9818"/>
                  </a:cubicBezTo>
                  <a:lnTo>
                    <a:pt x="12273" y="9818"/>
                  </a:lnTo>
                  <a:cubicBezTo>
                    <a:pt x="12002" y="9818"/>
                    <a:pt x="11782" y="10038"/>
                    <a:pt x="11782" y="10309"/>
                  </a:cubicBezTo>
                  <a:cubicBezTo>
                    <a:pt x="11782" y="10580"/>
                    <a:pt x="12002" y="10800"/>
                    <a:pt x="12273" y="10800"/>
                  </a:cubicBezTo>
                  <a:moveTo>
                    <a:pt x="12273" y="6873"/>
                  </a:moveTo>
                  <a:lnTo>
                    <a:pt x="15218" y="6873"/>
                  </a:lnTo>
                  <a:cubicBezTo>
                    <a:pt x="15489" y="6873"/>
                    <a:pt x="15709" y="6653"/>
                    <a:pt x="15709" y="6382"/>
                  </a:cubicBezTo>
                  <a:cubicBezTo>
                    <a:pt x="15709" y="6111"/>
                    <a:pt x="15489" y="5891"/>
                    <a:pt x="15218" y="5891"/>
                  </a:cubicBezTo>
                  <a:lnTo>
                    <a:pt x="12273" y="5891"/>
                  </a:lnTo>
                  <a:cubicBezTo>
                    <a:pt x="12002" y="5891"/>
                    <a:pt x="11782" y="6111"/>
                    <a:pt x="11782" y="6382"/>
                  </a:cubicBezTo>
                  <a:cubicBezTo>
                    <a:pt x="11782" y="6653"/>
                    <a:pt x="12002" y="6873"/>
                    <a:pt x="12273" y="6873"/>
                  </a:cubicBezTo>
                  <a:moveTo>
                    <a:pt x="12273" y="8836"/>
                  </a:moveTo>
                  <a:lnTo>
                    <a:pt x="17182" y="8836"/>
                  </a:lnTo>
                  <a:cubicBezTo>
                    <a:pt x="17453" y="8836"/>
                    <a:pt x="17673" y="8617"/>
                    <a:pt x="17673" y="8345"/>
                  </a:cubicBezTo>
                  <a:cubicBezTo>
                    <a:pt x="17673" y="8075"/>
                    <a:pt x="17453" y="7855"/>
                    <a:pt x="17182" y="7855"/>
                  </a:cubicBezTo>
                  <a:lnTo>
                    <a:pt x="12273" y="7855"/>
                  </a:lnTo>
                  <a:cubicBezTo>
                    <a:pt x="12002" y="7855"/>
                    <a:pt x="11782" y="8075"/>
                    <a:pt x="11782" y="8345"/>
                  </a:cubicBezTo>
                  <a:cubicBezTo>
                    <a:pt x="11782" y="8617"/>
                    <a:pt x="12002" y="8836"/>
                    <a:pt x="12273" y="8836"/>
                  </a:cubicBezTo>
                </a:path>
              </a:pathLst>
            </a:custGeom>
            <a:solidFill>
              <a:schemeClr val="bg1"/>
            </a:solidFill>
            <a:ln w="12700">
              <a:miter lim="400000"/>
            </a:ln>
          </p:spPr>
          <p:txBody>
            <a:bodyPr lIns="19045" tIns="19045" rIns="19045" bIns="19045" anchor="ctr"/>
            <a:lstStyle/>
            <a:p>
              <a:pPr defTabSz="22854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Lato" panose="020F0502020204030203" pitchFamily="34" charset="0"/>
                <a:ea typeface="Lato" panose="020F0502020204030203" pitchFamily="34" charset="0"/>
                <a:cs typeface="Lato" panose="020F0502020204030203" pitchFamily="34" charset="0"/>
              </a:endParaRPr>
            </a:p>
          </p:txBody>
        </p:sp>
        <p:sp>
          <p:nvSpPr>
            <p:cNvPr id="134" name="Shape 2556">
              <a:extLst>
                <a:ext uri="{FF2B5EF4-FFF2-40B4-BE49-F238E27FC236}">
                  <a16:creationId xmlns:a16="http://schemas.microsoft.com/office/drawing/2014/main" id="{58ABC709-7FD1-5043-AE93-AAAAA178B7EA}"/>
                </a:ext>
              </a:extLst>
            </p:cNvPr>
            <p:cNvSpPr/>
            <p:nvPr/>
          </p:nvSpPr>
          <p:spPr>
            <a:xfrm>
              <a:off x="9952200" y="2344651"/>
              <a:ext cx="331750" cy="331747"/>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0800" y="0"/>
                  </a:moveTo>
                  <a:cubicBezTo>
                    <a:pt x="4836" y="0"/>
                    <a:pt x="0" y="4836"/>
                    <a:pt x="0" y="10800"/>
                  </a:cubicBezTo>
                  <a:cubicBezTo>
                    <a:pt x="0" y="16765"/>
                    <a:pt x="4836" y="21600"/>
                    <a:pt x="10800" y="21600"/>
                  </a:cubicBezTo>
                  <a:cubicBezTo>
                    <a:pt x="16764" y="21600"/>
                    <a:pt x="21600" y="16765"/>
                    <a:pt x="21600" y="10800"/>
                  </a:cubicBezTo>
                  <a:cubicBezTo>
                    <a:pt x="21600" y="4836"/>
                    <a:pt x="16764" y="0"/>
                    <a:pt x="10800" y="0"/>
                  </a:cubicBezTo>
                  <a:moveTo>
                    <a:pt x="11874" y="5396"/>
                  </a:moveTo>
                  <a:cubicBezTo>
                    <a:pt x="11493" y="5396"/>
                    <a:pt x="11166" y="5519"/>
                    <a:pt x="10894" y="5766"/>
                  </a:cubicBezTo>
                  <a:cubicBezTo>
                    <a:pt x="10621" y="6013"/>
                    <a:pt x="10484" y="6310"/>
                    <a:pt x="10484" y="6658"/>
                  </a:cubicBezTo>
                  <a:cubicBezTo>
                    <a:pt x="10484" y="7005"/>
                    <a:pt x="10621" y="7301"/>
                    <a:pt x="10894" y="7545"/>
                  </a:cubicBezTo>
                  <a:cubicBezTo>
                    <a:pt x="11166" y="7790"/>
                    <a:pt x="11493" y="7912"/>
                    <a:pt x="11874" y="7912"/>
                  </a:cubicBezTo>
                  <a:cubicBezTo>
                    <a:pt x="12255" y="7912"/>
                    <a:pt x="12581" y="7790"/>
                    <a:pt x="12852" y="7545"/>
                  </a:cubicBezTo>
                  <a:cubicBezTo>
                    <a:pt x="13122" y="7301"/>
                    <a:pt x="13257" y="7005"/>
                    <a:pt x="13257" y="6658"/>
                  </a:cubicBezTo>
                  <a:cubicBezTo>
                    <a:pt x="13257" y="6310"/>
                    <a:pt x="13122" y="6013"/>
                    <a:pt x="12852" y="5766"/>
                  </a:cubicBezTo>
                  <a:cubicBezTo>
                    <a:pt x="12581" y="5519"/>
                    <a:pt x="12255" y="5396"/>
                    <a:pt x="11874" y="5396"/>
                  </a:cubicBezTo>
                  <a:moveTo>
                    <a:pt x="12242" y="15228"/>
                  </a:moveTo>
                  <a:cubicBezTo>
                    <a:pt x="11942" y="15228"/>
                    <a:pt x="11730" y="15180"/>
                    <a:pt x="11608" y="15083"/>
                  </a:cubicBezTo>
                  <a:cubicBezTo>
                    <a:pt x="11486" y="14987"/>
                    <a:pt x="11425" y="14807"/>
                    <a:pt x="11425" y="14542"/>
                  </a:cubicBezTo>
                  <a:cubicBezTo>
                    <a:pt x="11425" y="14436"/>
                    <a:pt x="11444" y="14281"/>
                    <a:pt x="11482" y="14076"/>
                  </a:cubicBezTo>
                  <a:cubicBezTo>
                    <a:pt x="11519" y="13870"/>
                    <a:pt x="11562" y="13687"/>
                    <a:pt x="11609" y="13527"/>
                  </a:cubicBezTo>
                  <a:lnTo>
                    <a:pt x="12189" y="11532"/>
                  </a:lnTo>
                  <a:cubicBezTo>
                    <a:pt x="12246" y="11349"/>
                    <a:pt x="12284" y="11148"/>
                    <a:pt x="12306" y="10929"/>
                  </a:cubicBezTo>
                  <a:cubicBezTo>
                    <a:pt x="12327" y="10709"/>
                    <a:pt x="12337" y="10557"/>
                    <a:pt x="12337" y="10469"/>
                  </a:cubicBezTo>
                  <a:cubicBezTo>
                    <a:pt x="12337" y="10049"/>
                    <a:pt x="12185" y="9707"/>
                    <a:pt x="11882" y="9444"/>
                  </a:cubicBezTo>
                  <a:cubicBezTo>
                    <a:pt x="11578" y="9182"/>
                    <a:pt x="11146" y="9050"/>
                    <a:pt x="10586" y="9050"/>
                  </a:cubicBezTo>
                  <a:cubicBezTo>
                    <a:pt x="10275" y="9050"/>
                    <a:pt x="9945" y="9104"/>
                    <a:pt x="9597" y="9211"/>
                  </a:cubicBezTo>
                  <a:cubicBezTo>
                    <a:pt x="9248" y="9319"/>
                    <a:pt x="8884" y="9448"/>
                    <a:pt x="8502" y="9599"/>
                  </a:cubicBezTo>
                  <a:lnTo>
                    <a:pt x="8347" y="10216"/>
                  </a:lnTo>
                  <a:cubicBezTo>
                    <a:pt x="8460" y="10175"/>
                    <a:pt x="8595" y="10131"/>
                    <a:pt x="8753" y="10085"/>
                  </a:cubicBezTo>
                  <a:cubicBezTo>
                    <a:pt x="8911" y="10040"/>
                    <a:pt x="9066" y="10017"/>
                    <a:pt x="9217" y="10017"/>
                  </a:cubicBezTo>
                  <a:cubicBezTo>
                    <a:pt x="9524" y="10017"/>
                    <a:pt x="9731" y="10068"/>
                    <a:pt x="9839" y="10168"/>
                  </a:cubicBezTo>
                  <a:cubicBezTo>
                    <a:pt x="9948" y="10269"/>
                    <a:pt x="10002" y="10447"/>
                    <a:pt x="10002" y="10703"/>
                  </a:cubicBezTo>
                  <a:cubicBezTo>
                    <a:pt x="10002" y="10844"/>
                    <a:pt x="9985" y="11001"/>
                    <a:pt x="9949" y="11172"/>
                  </a:cubicBezTo>
                  <a:cubicBezTo>
                    <a:pt x="9914" y="11343"/>
                    <a:pt x="9870" y="11526"/>
                    <a:pt x="9818" y="11717"/>
                  </a:cubicBezTo>
                  <a:lnTo>
                    <a:pt x="9235" y="13719"/>
                  </a:lnTo>
                  <a:cubicBezTo>
                    <a:pt x="9184" y="13929"/>
                    <a:pt x="9146" y="14118"/>
                    <a:pt x="9123" y="14285"/>
                  </a:cubicBezTo>
                  <a:cubicBezTo>
                    <a:pt x="9100" y="14451"/>
                    <a:pt x="9088" y="14615"/>
                    <a:pt x="9088" y="14775"/>
                  </a:cubicBezTo>
                  <a:cubicBezTo>
                    <a:pt x="9088" y="15186"/>
                    <a:pt x="9244" y="15526"/>
                    <a:pt x="9556" y="15793"/>
                  </a:cubicBezTo>
                  <a:cubicBezTo>
                    <a:pt x="9869" y="16060"/>
                    <a:pt x="10308" y="16194"/>
                    <a:pt x="10872" y="16194"/>
                  </a:cubicBezTo>
                  <a:cubicBezTo>
                    <a:pt x="11239" y="16194"/>
                    <a:pt x="11561" y="16147"/>
                    <a:pt x="11839" y="16053"/>
                  </a:cubicBezTo>
                  <a:cubicBezTo>
                    <a:pt x="12117" y="15960"/>
                    <a:pt x="12488" y="15824"/>
                    <a:pt x="12954" y="15645"/>
                  </a:cubicBezTo>
                  <a:lnTo>
                    <a:pt x="13109" y="15028"/>
                  </a:lnTo>
                  <a:cubicBezTo>
                    <a:pt x="13029" y="15065"/>
                    <a:pt x="12900" y="15107"/>
                    <a:pt x="12721" y="15155"/>
                  </a:cubicBezTo>
                  <a:cubicBezTo>
                    <a:pt x="12543" y="15204"/>
                    <a:pt x="12383" y="15228"/>
                    <a:pt x="12242" y="15228"/>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grpSp>
      <p:grpSp>
        <p:nvGrpSpPr>
          <p:cNvPr id="215" name="Group 214"/>
          <p:cNvGrpSpPr/>
          <p:nvPr/>
        </p:nvGrpSpPr>
        <p:grpSpPr>
          <a:xfrm rot="578017">
            <a:off x="541224" y="5101707"/>
            <a:ext cx="10568239" cy="2258303"/>
            <a:chOff x="962292" y="1959736"/>
            <a:chExt cx="10290526" cy="4139896"/>
          </a:xfrm>
        </p:grpSpPr>
        <p:sp>
          <p:nvSpPr>
            <p:cNvPr id="216" name="Freeform 20">
              <a:extLst>
                <a:ext uri="{FF2B5EF4-FFF2-40B4-BE49-F238E27FC236}">
                  <a16:creationId xmlns:a16="http://schemas.microsoft.com/office/drawing/2014/main" id="{E28B2830-6990-4A79-A6A6-2D28F948EBB7}"/>
                </a:ext>
              </a:extLst>
            </p:cNvPr>
            <p:cNvSpPr/>
            <p:nvPr/>
          </p:nvSpPr>
          <p:spPr>
            <a:xfrm>
              <a:off x="962292" y="2289426"/>
              <a:ext cx="10290526" cy="3372956"/>
            </a:xfrm>
            <a:custGeom>
              <a:avLst/>
              <a:gdLst>
                <a:gd name="connsiteX0" fmla="*/ 0 w 8055429"/>
                <a:gd name="connsiteY0" fmla="*/ 2351314 h 2351314"/>
                <a:gd name="connsiteX1" fmla="*/ 1687286 w 8055429"/>
                <a:gd name="connsiteY1" fmla="*/ 1872343 h 2351314"/>
                <a:gd name="connsiteX2" fmla="*/ 1687286 w 8055429"/>
                <a:gd name="connsiteY2" fmla="*/ 1611086 h 2351314"/>
                <a:gd name="connsiteX3" fmla="*/ 1981200 w 8055429"/>
                <a:gd name="connsiteY3" fmla="*/ 2133600 h 2351314"/>
                <a:gd name="connsiteX4" fmla="*/ 1981200 w 8055429"/>
                <a:gd name="connsiteY4" fmla="*/ 1328057 h 2351314"/>
                <a:gd name="connsiteX5" fmla="*/ 2198914 w 8055429"/>
                <a:gd name="connsiteY5" fmla="*/ 1752600 h 2351314"/>
                <a:gd name="connsiteX6" fmla="*/ 3744686 w 8055429"/>
                <a:gd name="connsiteY6" fmla="*/ 1295400 h 2351314"/>
                <a:gd name="connsiteX7" fmla="*/ 3744686 w 8055429"/>
                <a:gd name="connsiteY7" fmla="*/ 1132114 h 2351314"/>
                <a:gd name="connsiteX8" fmla="*/ 3984172 w 8055429"/>
                <a:gd name="connsiteY8" fmla="*/ 1534886 h 2351314"/>
                <a:gd name="connsiteX9" fmla="*/ 3984172 w 8055429"/>
                <a:gd name="connsiteY9" fmla="*/ 751114 h 2351314"/>
                <a:gd name="connsiteX10" fmla="*/ 4234543 w 8055429"/>
                <a:gd name="connsiteY10" fmla="*/ 1164771 h 2351314"/>
                <a:gd name="connsiteX11" fmla="*/ 5878286 w 8055429"/>
                <a:gd name="connsiteY11" fmla="*/ 685800 h 2351314"/>
                <a:gd name="connsiteX12" fmla="*/ 5878286 w 8055429"/>
                <a:gd name="connsiteY12" fmla="*/ 337457 h 2351314"/>
                <a:gd name="connsiteX13" fmla="*/ 6150429 w 8055429"/>
                <a:gd name="connsiteY13" fmla="*/ 1001486 h 2351314"/>
                <a:gd name="connsiteX14" fmla="*/ 6150429 w 8055429"/>
                <a:gd name="connsiteY14" fmla="*/ 0 h 2351314"/>
                <a:gd name="connsiteX15" fmla="*/ 6357257 w 8055429"/>
                <a:gd name="connsiteY15" fmla="*/ 555171 h 2351314"/>
                <a:gd name="connsiteX16" fmla="*/ 8055429 w 8055429"/>
                <a:gd name="connsiteY16" fmla="*/ 76200 h 2351314"/>
                <a:gd name="connsiteX17" fmla="*/ 8055429 w 8055429"/>
                <a:gd name="connsiteY17" fmla="*/ 76200 h 2351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55429" h="2351314">
                  <a:moveTo>
                    <a:pt x="0" y="2351314"/>
                  </a:moveTo>
                  <a:lnTo>
                    <a:pt x="1687286" y="1872343"/>
                  </a:lnTo>
                  <a:lnTo>
                    <a:pt x="1687286" y="1611086"/>
                  </a:lnTo>
                  <a:lnTo>
                    <a:pt x="1981200" y="2133600"/>
                  </a:lnTo>
                  <a:lnTo>
                    <a:pt x="1981200" y="1328057"/>
                  </a:lnTo>
                  <a:lnTo>
                    <a:pt x="2198914" y="1752600"/>
                  </a:lnTo>
                  <a:lnTo>
                    <a:pt x="3744686" y="1295400"/>
                  </a:lnTo>
                  <a:lnTo>
                    <a:pt x="3744686" y="1132114"/>
                  </a:lnTo>
                  <a:lnTo>
                    <a:pt x="3984172" y="1534886"/>
                  </a:lnTo>
                  <a:lnTo>
                    <a:pt x="3984172" y="751114"/>
                  </a:lnTo>
                  <a:lnTo>
                    <a:pt x="4234543" y="1164771"/>
                  </a:lnTo>
                  <a:lnTo>
                    <a:pt x="5878286" y="685800"/>
                  </a:lnTo>
                  <a:lnTo>
                    <a:pt x="5878286" y="337457"/>
                  </a:lnTo>
                  <a:lnTo>
                    <a:pt x="6150429" y="1001486"/>
                  </a:lnTo>
                  <a:lnTo>
                    <a:pt x="6150429" y="0"/>
                  </a:lnTo>
                  <a:lnTo>
                    <a:pt x="6357257" y="555171"/>
                  </a:lnTo>
                  <a:lnTo>
                    <a:pt x="8055429" y="76200"/>
                  </a:lnTo>
                  <a:lnTo>
                    <a:pt x="8055429" y="76200"/>
                  </a:lnTo>
                </a:path>
              </a:pathLst>
            </a:custGeom>
            <a:ln w="19050">
              <a:noFill/>
              <a:headEnd type="oval" w="lg" len="lg"/>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2700"/>
            </a:p>
          </p:txBody>
        </p:sp>
        <p:grpSp>
          <p:nvGrpSpPr>
            <p:cNvPr id="217" name="Group 216">
              <a:extLst>
                <a:ext uri="{FF2B5EF4-FFF2-40B4-BE49-F238E27FC236}">
                  <a16:creationId xmlns:a16="http://schemas.microsoft.com/office/drawing/2014/main" id="{9F32ED45-63C9-42A2-B21F-6A559FE70C25}"/>
                </a:ext>
              </a:extLst>
            </p:cNvPr>
            <p:cNvGrpSpPr/>
            <p:nvPr/>
          </p:nvGrpSpPr>
          <p:grpSpPr>
            <a:xfrm flipV="1">
              <a:off x="9694016" y="1959736"/>
              <a:ext cx="864097" cy="1800200"/>
              <a:chOff x="2699792" y="2837856"/>
              <a:chExt cx="864097" cy="1800200"/>
            </a:xfrm>
          </p:grpSpPr>
          <p:sp>
            <p:nvSpPr>
              <p:cNvPr id="239" name="Rounded Rectangle 7">
                <a:extLst>
                  <a:ext uri="{FF2B5EF4-FFF2-40B4-BE49-F238E27FC236}">
                    <a16:creationId xmlns:a16="http://schemas.microsoft.com/office/drawing/2014/main" id="{71FE579F-4962-4E92-840E-2A9D70B2A1B5}"/>
                  </a:ext>
                </a:extLst>
              </p:cNvPr>
              <p:cNvSpPr/>
              <p:nvPr/>
            </p:nvSpPr>
            <p:spPr>
              <a:xfrm>
                <a:off x="2699792" y="2837856"/>
                <a:ext cx="864097" cy="900101"/>
              </a:xfrm>
              <a:custGeom>
                <a:avLst/>
                <a:gdLst/>
                <a:ahLst/>
                <a:cxnLst/>
                <a:rect l="l" t="t" r="r" b="b"/>
                <a:pathLst>
                  <a:path w="864096" h="900100">
                    <a:moveTo>
                      <a:pt x="432048" y="0"/>
                    </a:moveTo>
                    <a:cubicBezTo>
                      <a:pt x="670662" y="0"/>
                      <a:pt x="864096" y="193434"/>
                      <a:pt x="864096" y="432048"/>
                    </a:cubicBezTo>
                    <a:lnTo>
                      <a:pt x="864096" y="900100"/>
                    </a:lnTo>
                    <a:lnTo>
                      <a:pt x="0" y="900100"/>
                    </a:lnTo>
                    <a:lnTo>
                      <a:pt x="0" y="432048"/>
                    </a:lnTo>
                    <a:cubicBezTo>
                      <a:pt x="0" y="193434"/>
                      <a:pt x="193434" y="0"/>
                      <a:pt x="43204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40" name="Rounded Rectangle 7">
                <a:extLst>
                  <a:ext uri="{FF2B5EF4-FFF2-40B4-BE49-F238E27FC236}">
                    <a16:creationId xmlns:a16="http://schemas.microsoft.com/office/drawing/2014/main" id="{A91299B6-CCAC-43F8-B0FA-C6120402B096}"/>
                  </a:ext>
                </a:extLst>
              </p:cNvPr>
              <p:cNvSpPr/>
              <p:nvPr/>
            </p:nvSpPr>
            <p:spPr>
              <a:xfrm rot="10800000">
                <a:off x="2699792" y="3737956"/>
                <a:ext cx="864096" cy="900100"/>
              </a:xfrm>
              <a:custGeom>
                <a:avLst/>
                <a:gdLst/>
                <a:ahLst/>
                <a:cxnLst/>
                <a:rect l="l" t="t" r="r" b="b"/>
                <a:pathLst>
                  <a:path w="864096" h="900100">
                    <a:moveTo>
                      <a:pt x="432048" y="0"/>
                    </a:moveTo>
                    <a:cubicBezTo>
                      <a:pt x="670662" y="0"/>
                      <a:pt x="864096" y="193434"/>
                      <a:pt x="864096" y="432048"/>
                    </a:cubicBezTo>
                    <a:lnTo>
                      <a:pt x="864096" y="900100"/>
                    </a:lnTo>
                    <a:lnTo>
                      <a:pt x="0" y="900100"/>
                    </a:lnTo>
                    <a:lnTo>
                      <a:pt x="0" y="432048"/>
                    </a:lnTo>
                    <a:cubicBezTo>
                      <a:pt x="0" y="193434"/>
                      <a:pt x="193434" y="0"/>
                      <a:pt x="432048" y="0"/>
                    </a:cubicBezTo>
                    <a:close/>
                  </a:path>
                </a:pathLst>
              </a:custGeom>
              <a:solidFill>
                <a:schemeClr val="accent4">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grpSp>
          <p:nvGrpSpPr>
            <p:cNvPr id="218" name="Group 217">
              <a:extLst>
                <a:ext uri="{FF2B5EF4-FFF2-40B4-BE49-F238E27FC236}">
                  <a16:creationId xmlns:a16="http://schemas.microsoft.com/office/drawing/2014/main" id="{D9E249DC-B131-447A-9737-4C7EDABAC4F2}"/>
                </a:ext>
              </a:extLst>
            </p:cNvPr>
            <p:cNvGrpSpPr/>
            <p:nvPr/>
          </p:nvGrpSpPr>
          <p:grpSpPr>
            <a:xfrm flipV="1">
              <a:off x="1681498" y="4299432"/>
              <a:ext cx="864096" cy="1800200"/>
              <a:chOff x="2699792" y="2837856"/>
              <a:chExt cx="864096" cy="1800200"/>
            </a:xfrm>
          </p:grpSpPr>
          <p:sp>
            <p:nvSpPr>
              <p:cNvPr id="237" name="Rounded Rectangle 7">
                <a:extLst>
                  <a:ext uri="{FF2B5EF4-FFF2-40B4-BE49-F238E27FC236}">
                    <a16:creationId xmlns:a16="http://schemas.microsoft.com/office/drawing/2014/main" id="{F829CC4E-B510-4C2C-AA14-09B72A52E3E1}"/>
                  </a:ext>
                </a:extLst>
              </p:cNvPr>
              <p:cNvSpPr/>
              <p:nvPr/>
            </p:nvSpPr>
            <p:spPr>
              <a:xfrm>
                <a:off x="2699792" y="2837856"/>
                <a:ext cx="864096" cy="900100"/>
              </a:xfrm>
              <a:custGeom>
                <a:avLst/>
                <a:gdLst/>
                <a:ahLst/>
                <a:cxnLst/>
                <a:rect l="l" t="t" r="r" b="b"/>
                <a:pathLst>
                  <a:path w="864096" h="900100">
                    <a:moveTo>
                      <a:pt x="432048" y="0"/>
                    </a:moveTo>
                    <a:cubicBezTo>
                      <a:pt x="670662" y="0"/>
                      <a:pt x="864096" y="193434"/>
                      <a:pt x="864096" y="432048"/>
                    </a:cubicBezTo>
                    <a:lnTo>
                      <a:pt x="864096" y="900100"/>
                    </a:lnTo>
                    <a:lnTo>
                      <a:pt x="0" y="900100"/>
                    </a:lnTo>
                    <a:lnTo>
                      <a:pt x="0" y="432048"/>
                    </a:lnTo>
                    <a:cubicBezTo>
                      <a:pt x="0" y="193434"/>
                      <a:pt x="193434" y="0"/>
                      <a:pt x="432048"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38" name="Rounded Rectangle 7">
                <a:extLst>
                  <a:ext uri="{FF2B5EF4-FFF2-40B4-BE49-F238E27FC236}">
                    <a16:creationId xmlns:a16="http://schemas.microsoft.com/office/drawing/2014/main" id="{2FABDE94-087D-425E-966E-ACA4EAF3468D}"/>
                  </a:ext>
                </a:extLst>
              </p:cNvPr>
              <p:cNvSpPr/>
              <p:nvPr/>
            </p:nvSpPr>
            <p:spPr>
              <a:xfrm rot="10800000">
                <a:off x="2699792" y="3737956"/>
                <a:ext cx="864096" cy="900100"/>
              </a:xfrm>
              <a:custGeom>
                <a:avLst/>
                <a:gdLst/>
                <a:ahLst/>
                <a:cxnLst/>
                <a:rect l="l" t="t" r="r" b="b"/>
                <a:pathLst>
                  <a:path w="864096" h="900100">
                    <a:moveTo>
                      <a:pt x="432048" y="0"/>
                    </a:moveTo>
                    <a:cubicBezTo>
                      <a:pt x="670662" y="0"/>
                      <a:pt x="864096" y="193434"/>
                      <a:pt x="864096" y="432048"/>
                    </a:cubicBezTo>
                    <a:lnTo>
                      <a:pt x="864096" y="900100"/>
                    </a:lnTo>
                    <a:lnTo>
                      <a:pt x="0" y="900100"/>
                    </a:lnTo>
                    <a:lnTo>
                      <a:pt x="0" y="432048"/>
                    </a:lnTo>
                    <a:cubicBezTo>
                      <a:pt x="0" y="193434"/>
                      <a:pt x="193434" y="0"/>
                      <a:pt x="43204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219" name="Group 218">
              <a:extLst>
                <a:ext uri="{FF2B5EF4-FFF2-40B4-BE49-F238E27FC236}">
                  <a16:creationId xmlns:a16="http://schemas.microsoft.com/office/drawing/2014/main" id="{E3E253D4-B520-4921-9B56-A37DA9A5ED94}"/>
                </a:ext>
              </a:extLst>
            </p:cNvPr>
            <p:cNvGrpSpPr/>
            <p:nvPr/>
          </p:nvGrpSpPr>
          <p:grpSpPr>
            <a:xfrm flipV="1">
              <a:off x="4352337" y="3501246"/>
              <a:ext cx="864096" cy="1800200"/>
              <a:chOff x="2699792" y="2837856"/>
              <a:chExt cx="864096" cy="1800200"/>
            </a:xfrm>
          </p:grpSpPr>
          <p:sp>
            <p:nvSpPr>
              <p:cNvPr id="235" name="Rounded Rectangle 7">
                <a:extLst>
                  <a:ext uri="{FF2B5EF4-FFF2-40B4-BE49-F238E27FC236}">
                    <a16:creationId xmlns:a16="http://schemas.microsoft.com/office/drawing/2014/main" id="{F633731F-222D-4949-AB3E-333E12EDFE6C}"/>
                  </a:ext>
                </a:extLst>
              </p:cNvPr>
              <p:cNvSpPr/>
              <p:nvPr/>
            </p:nvSpPr>
            <p:spPr>
              <a:xfrm>
                <a:off x="2699792" y="2837856"/>
                <a:ext cx="864096" cy="900100"/>
              </a:xfrm>
              <a:custGeom>
                <a:avLst/>
                <a:gdLst/>
                <a:ahLst/>
                <a:cxnLst/>
                <a:rect l="l" t="t" r="r" b="b"/>
                <a:pathLst>
                  <a:path w="864096" h="900100">
                    <a:moveTo>
                      <a:pt x="432048" y="0"/>
                    </a:moveTo>
                    <a:cubicBezTo>
                      <a:pt x="670662" y="0"/>
                      <a:pt x="864096" y="193434"/>
                      <a:pt x="864096" y="432048"/>
                    </a:cubicBezTo>
                    <a:lnTo>
                      <a:pt x="864096" y="900100"/>
                    </a:lnTo>
                    <a:lnTo>
                      <a:pt x="0" y="900100"/>
                    </a:lnTo>
                    <a:lnTo>
                      <a:pt x="0" y="432048"/>
                    </a:lnTo>
                    <a:cubicBezTo>
                      <a:pt x="0" y="193434"/>
                      <a:pt x="193434" y="0"/>
                      <a:pt x="432048"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36" name="Rounded Rectangle 7">
                <a:extLst>
                  <a:ext uri="{FF2B5EF4-FFF2-40B4-BE49-F238E27FC236}">
                    <a16:creationId xmlns:a16="http://schemas.microsoft.com/office/drawing/2014/main" id="{C27E0CF8-ED47-48EC-944C-96DC58B801E9}"/>
                  </a:ext>
                </a:extLst>
              </p:cNvPr>
              <p:cNvSpPr/>
              <p:nvPr/>
            </p:nvSpPr>
            <p:spPr>
              <a:xfrm rot="10800000">
                <a:off x="2699792" y="3737956"/>
                <a:ext cx="864096" cy="900100"/>
              </a:xfrm>
              <a:custGeom>
                <a:avLst/>
                <a:gdLst/>
                <a:ahLst/>
                <a:cxnLst/>
                <a:rect l="l" t="t" r="r" b="b"/>
                <a:pathLst>
                  <a:path w="864096" h="900100">
                    <a:moveTo>
                      <a:pt x="432048" y="0"/>
                    </a:moveTo>
                    <a:cubicBezTo>
                      <a:pt x="670662" y="0"/>
                      <a:pt x="864096" y="193434"/>
                      <a:pt x="864096" y="432048"/>
                    </a:cubicBezTo>
                    <a:lnTo>
                      <a:pt x="864096" y="900100"/>
                    </a:lnTo>
                    <a:lnTo>
                      <a:pt x="0" y="900100"/>
                    </a:lnTo>
                    <a:lnTo>
                      <a:pt x="0" y="432048"/>
                    </a:lnTo>
                    <a:cubicBezTo>
                      <a:pt x="0" y="193434"/>
                      <a:pt x="193434" y="0"/>
                      <a:pt x="432048"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220" name="Group 219">
              <a:extLst>
                <a:ext uri="{FF2B5EF4-FFF2-40B4-BE49-F238E27FC236}">
                  <a16:creationId xmlns:a16="http://schemas.microsoft.com/office/drawing/2014/main" id="{DE3837E1-8CFB-4214-B19A-1E9E3AA382BF}"/>
                </a:ext>
              </a:extLst>
            </p:cNvPr>
            <p:cNvGrpSpPr/>
            <p:nvPr/>
          </p:nvGrpSpPr>
          <p:grpSpPr>
            <a:xfrm flipV="1">
              <a:off x="7023176" y="2739635"/>
              <a:ext cx="864096" cy="1800200"/>
              <a:chOff x="2699792" y="2837856"/>
              <a:chExt cx="864096" cy="1800200"/>
            </a:xfrm>
          </p:grpSpPr>
          <p:sp>
            <p:nvSpPr>
              <p:cNvPr id="233" name="Rounded Rectangle 7">
                <a:extLst>
                  <a:ext uri="{FF2B5EF4-FFF2-40B4-BE49-F238E27FC236}">
                    <a16:creationId xmlns:a16="http://schemas.microsoft.com/office/drawing/2014/main" id="{C6541BB7-9356-4F06-8F65-D808A4420A8B}"/>
                  </a:ext>
                </a:extLst>
              </p:cNvPr>
              <p:cNvSpPr/>
              <p:nvPr/>
            </p:nvSpPr>
            <p:spPr>
              <a:xfrm>
                <a:off x="2699792" y="2837856"/>
                <a:ext cx="864096" cy="900100"/>
              </a:xfrm>
              <a:custGeom>
                <a:avLst/>
                <a:gdLst/>
                <a:ahLst/>
                <a:cxnLst/>
                <a:rect l="l" t="t" r="r" b="b"/>
                <a:pathLst>
                  <a:path w="864096" h="900100">
                    <a:moveTo>
                      <a:pt x="432048" y="0"/>
                    </a:moveTo>
                    <a:cubicBezTo>
                      <a:pt x="670662" y="0"/>
                      <a:pt x="864096" y="193434"/>
                      <a:pt x="864096" y="432048"/>
                    </a:cubicBezTo>
                    <a:lnTo>
                      <a:pt x="864096" y="900100"/>
                    </a:lnTo>
                    <a:lnTo>
                      <a:pt x="0" y="900100"/>
                    </a:lnTo>
                    <a:lnTo>
                      <a:pt x="0" y="432048"/>
                    </a:lnTo>
                    <a:cubicBezTo>
                      <a:pt x="0" y="193434"/>
                      <a:pt x="193434" y="0"/>
                      <a:pt x="432048" y="0"/>
                    </a:cubicBezTo>
                    <a:close/>
                  </a:path>
                </a:pathLst>
              </a:custGeom>
              <a:solidFill>
                <a:schemeClr val="accent4">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34" name="Rounded Rectangle 7">
                <a:extLst>
                  <a:ext uri="{FF2B5EF4-FFF2-40B4-BE49-F238E27FC236}">
                    <a16:creationId xmlns:a16="http://schemas.microsoft.com/office/drawing/2014/main" id="{EF989F32-8CE7-4BE5-96E8-BBEC9C83B2E3}"/>
                  </a:ext>
                </a:extLst>
              </p:cNvPr>
              <p:cNvSpPr/>
              <p:nvPr/>
            </p:nvSpPr>
            <p:spPr>
              <a:xfrm rot="10800000">
                <a:off x="2699792" y="3737956"/>
                <a:ext cx="864096" cy="900100"/>
              </a:xfrm>
              <a:custGeom>
                <a:avLst/>
                <a:gdLst/>
                <a:ahLst/>
                <a:cxnLst/>
                <a:rect l="l" t="t" r="r" b="b"/>
                <a:pathLst>
                  <a:path w="864096" h="900100">
                    <a:moveTo>
                      <a:pt x="432048" y="0"/>
                    </a:moveTo>
                    <a:cubicBezTo>
                      <a:pt x="670662" y="0"/>
                      <a:pt x="864096" y="193434"/>
                      <a:pt x="864096" y="432048"/>
                    </a:cubicBezTo>
                    <a:lnTo>
                      <a:pt x="864096" y="900100"/>
                    </a:lnTo>
                    <a:lnTo>
                      <a:pt x="0" y="900100"/>
                    </a:lnTo>
                    <a:lnTo>
                      <a:pt x="0" y="432048"/>
                    </a:lnTo>
                    <a:cubicBezTo>
                      <a:pt x="0" y="193434"/>
                      <a:pt x="193434" y="0"/>
                      <a:pt x="432048"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sp>
          <p:nvSpPr>
            <p:cNvPr id="225" name="TextBox 224">
              <a:extLst>
                <a:ext uri="{FF2B5EF4-FFF2-40B4-BE49-F238E27FC236}">
                  <a16:creationId xmlns:a16="http://schemas.microsoft.com/office/drawing/2014/main" id="{B5561700-1C45-403A-A0F8-E41B421830D2}"/>
                </a:ext>
              </a:extLst>
            </p:cNvPr>
            <p:cNvSpPr txBox="1"/>
            <p:nvPr/>
          </p:nvSpPr>
          <p:spPr>
            <a:xfrm>
              <a:off x="1681499" y="4755429"/>
              <a:ext cx="864096" cy="276999"/>
            </a:xfrm>
            <a:prstGeom prst="rect">
              <a:avLst/>
            </a:prstGeom>
            <a:noFill/>
            <a:ln>
              <a:noFill/>
            </a:ln>
          </p:spPr>
          <p:txBody>
            <a:bodyPr wrap="square" lIns="0" tIns="0" rIns="0" bIns="0" rtlCol="0">
              <a:spAutoFit/>
            </a:bodyPr>
            <a:lstStyle/>
            <a:p>
              <a:pPr algn="ctr"/>
              <a:r>
                <a:rPr lang="en-US" altLang="ko-KR" dirty="0">
                  <a:solidFill>
                    <a:schemeClr val="bg1"/>
                  </a:solidFill>
                  <a:cs typeface="Arial" pitchFamily="34" charset="0"/>
                </a:rPr>
                <a:t>Step 1</a:t>
              </a:r>
              <a:endParaRPr lang="ko-KR" altLang="en-US" dirty="0">
                <a:solidFill>
                  <a:schemeClr val="bg1"/>
                </a:solidFill>
                <a:cs typeface="Arial" pitchFamily="34" charset="0"/>
              </a:endParaRPr>
            </a:p>
          </p:txBody>
        </p:sp>
        <p:sp>
          <p:nvSpPr>
            <p:cNvPr id="226" name="TextBox 225">
              <a:extLst>
                <a:ext uri="{FF2B5EF4-FFF2-40B4-BE49-F238E27FC236}">
                  <a16:creationId xmlns:a16="http://schemas.microsoft.com/office/drawing/2014/main" id="{62AAE517-578F-4FDB-9D85-69E576585D53}"/>
                </a:ext>
              </a:extLst>
            </p:cNvPr>
            <p:cNvSpPr txBox="1"/>
            <p:nvPr/>
          </p:nvSpPr>
          <p:spPr>
            <a:xfrm>
              <a:off x="4352336" y="3973349"/>
              <a:ext cx="864096" cy="276999"/>
            </a:xfrm>
            <a:prstGeom prst="rect">
              <a:avLst/>
            </a:prstGeom>
            <a:noFill/>
            <a:ln>
              <a:noFill/>
            </a:ln>
          </p:spPr>
          <p:txBody>
            <a:bodyPr wrap="square" lIns="0" tIns="0" rIns="0" bIns="0" rtlCol="0">
              <a:spAutoFit/>
            </a:bodyPr>
            <a:lstStyle/>
            <a:p>
              <a:pPr algn="ctr"/>
              <a:r>
                <a:rPr lang="en-US" altLang="ko-KR" dirty="0">
                  <a:solidFill>
                    <a:schemeClr val="bg1"/>
                  </a:solidFill>
                  <a:cs typeface="Arial" pitchFamily="34" charset="0"/>
                </a:rPr>
                <a:t>Step 2</a:t>
              </a:r>
              <a:endParaRPr lang="ko-KR" altLang="en-US" dirty="0">
                <a:solidFill>
                  <a:schemeClr val="bg1"/>
                </a:solidFill>
                <a:cs typeface="Arial" pitchFamily="34" charset="0"/>
              </a:endParaRPr>
            </a:p>
          </p:txBody>
        </p:sp>
        <p:sp>
          <p:nvSpPr>
            <p:cNvPr id="227" name="TextBox 226">
              <a:extLst>
                <a:ext uri="{FF2B5EF4-FFF2-40B4-BE49-F238E27FC236}">
                  <a16:creationId xmlns:a16="http://schemas.microsoft.com/office/drawing/2014/main" id="{7CEC9D61-AD35-4EAF-B9D1-E16A7BDB8C82}"/>
                </a:ext>
              </a:extLst>
            </p:cNvPr>
            <p:cNvSpPr txBox="1"/>
            <p:nvPr/>
          </p:nvSpPr>
          <p:spPr>
            <a:xfrm>
              <a:off x="7023173" y="3191269"/>
              <a:ext cx="864096" cy="276999"/>
            </a:xfrm>
            <a:prstGeom prst="rect">
              <a:avLst/>
            </a:prstGeom>
            <a:noFill/>
            <a:ln>
              <a:noFill/>
            </a:ln>
          </p:spPr>
          <p:txBody>
            <a:bodyPr wrap="square" lIns="0" tIns="0" rIns="0" bIns="0" rtlCol="0">
              <a:spAutoFit/>
            </a:bodyPr>
            <a:lstStyle/>
            <a:p>
              <a:pPr algn="ctr"/>
              <a:r>
                <a:rPr lang="en-US" altLang="ko-KR" dirty="0">
                  <a:solidFill>
                    <a:schemeClr val="bg1"/>
                  </a:solidFill>
                  <a:cs typeface="Arial" pitchFamily="34" charset="0"/>
                </a:rPr>
                <a:t>Step 3</a:t>
              </a:r>
              <a:endParaRPr lang="ko-KR" altLang="en-US" dirty="0">
                <a:solidFill>
                  <a:schemeClr val="bg1"/>
                </a:solidFill>
                <a:cs typeface="Arial" pitchFamily="34" charset="0"/>
              </a:endParaRPr>
            </a:p>
          </p:txBody>
        </p:sp>
        <p:sp>
          <p:nvSpPr>
            <p:cNvPr id="228" name="TextBox 227">
              <a:extLst>
                <a:ext uri="{FF2B5EF4-FFF2-40B4-BE49-F238E27FC236}">
                  <a16:creationId xmlns:a16="http://schemas.microsoft.com/office/drawing/2014/main" id="{240BDB15-9A3A-408D-A7EB-9B9EA57198ED}"/>
                </a:ext>
              </a:extLst>
            </p:cNvPr>
            <p:cNvSpPr txBox="1"/>
            <p:nvPr/>
          </p:nvSpPr>
          <p:spPr>
            <a:xfrm>
              <a:off x="9694010" y="2409189"/>
              <a:ext cx="864096" cy="276999"/>
            </a:xfrm>
            <a:prstGeom prst="rect">
              <a:avLst/>
            </a:prstGeom>
            <a:noFill/>
            <a:ln>
              <a:noFill/>
            </a:ln>
          </p:spPr>
          <p:txBody>
            <a:bodyPr wrap="square" lIns="0" tIns="0" rIns="0" bIns="0" rtlCol="0">
              <a:spAutoFit/>
            </a:bodyPr>
            <a:lstStyle/>
            <a:p>
              <a:pPr algn="ctr"/>
              <a:r>
                <a:rPr lang="en-US" altLang="ko-KR" dirty="0">
                  <a:solidFill>
                    <a:schemeClr val="bg1"/>
                  </a:solidFill>
                  <a:cs typeface="Arial" pitchFamily="34" charset="0"/>
                </a:rPr>
                <a:t>Step 4</a:t>
              </a:r>
              <a:endParaRPr lang="ko-KR" altLang="en-US" dirty="0">
                <a:solidFill>
                  <a:schemeClr val="bg1"/>
                </a:solidFill>
                <a:cs typeface="Arial" pitchFamily="34" charset="0"/>
              </a:endParaRPr>
            </a:p>
          </p:txBody>
        </p:sp>
        <p:sp>
          <p:nvSpPr>
            <p:cNvPr id="229" name="Freeform 47">
              <a:extLst>
                <a:ext uri="{FF2B5EF4-FFF2-40B4-BE49-F238E27FC236}">
                  <a16:creationId xmlns:a16="http://schemas.microsoft.com/office/drawing/2014/main" id="{E0AB18FD-4026-48F8-83C3-A86CD70C7ABB}"/>
                </a:ext>
              </a:extLst>
            </p:cNvPr>
            <p:cNvSpPr>
              <a:spLocks noChangeAspect="1"/>
            </p:cNvSpPr>
            <p:nvPr/>
          </p:nvSpPr>
          <p:spPr>
            <a:xfrm>
              <a:off x="1917314" y="5379619"/>
              <a:ext cx="360219" cy="360000"/>
            </a:xfrm>
            <a:custGeom>
              <a:avLst/>
              <a:gdLst>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5619 w 1901727"/>
                <a:gd name="connsiteY10" fmla="*/ 633909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55622 w 1901727"/>
                <a:gd name="connsiteY4" fmla="*/ 572201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55622 w 1901727"/>
                <a:gd name="connsiteY4" fmla="*/ 572201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55622 w 1901727"/>
                <a:gd name="connsiteY4" fmla="*/ 572201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42424"/>
                <a:gd name="connsiteY0" fmla="*/ 0 h 1985875"/>
                <a:gd name="connsiteX1" fmla="*/ 790984 w 1942424"/>
                <a:gd name="connsiteY1" fmla="*/ 0 h 1985875"/>
                <a:gd name="connsiteX2" fmla="*/ 1026596 w 1942424"/>
                <a:gd name="connsiteY2" fmla="*/ 5610 h 1985875"/>
                <a:gd name="connsiteX3" fmla="*/ 1020986 w 1942424"/>
                <a:gd name="connsiteY3" fmla="*/ 493664 h 1985875"/>
                <a:gd name="connsiteX4" fmla="*/ 1155622 w 1942424"/>
                <a:gd name="connsiteY4" fmla="*/ 572201 h 1985875"/>
                <a:gd name="connsiteX5" fmla="*/ 1351965 w 1942424"/>
                <a:gd name="connsiteY5" fmla="*/ 375858 h 1985875"/>
                <a:gd name="connsiteX6" fmla="*/ 1901727 w 1942424"/>
                <a:gd name="connsiteY6" fmla="*/ 1924167 h 1985875"/>
                <a:gd name="connsiteX7" fmla="*/ 992937 w 1942424"/>
                <a:gd name="connsiteY7" fmla="*/ 1480991 h 1985875"/>
                <a:gd name="connsiteX8" fmla="*/ 1054645 w 1942424"/>
                <a:gd name="connsiteY8" fmla="*/ 1121963 h 1985875"/>
                <a:gd name="connsiteX9" fmla="*/ 1088304 w 1942424"/>
                <a:gd name="connsiteY9" fmla="*/ 757325 h 1985875"/>
                <a:gd name="connsiteX10" fmla="*/ 920009 w 1942424"/>
                <a:gd name="connsiteY10" fmla="*/ 611470 h 1985875"/>
                <a:gd name="connsiteX11" fmla="*/ 729276 w 1942424"/>
                <a:gd name="connsiteY11" fmla="*/ 751715 h 1985875"/>
                <a:gd name="connsiteX12" fmla="*/ 740495 w 1942424"/>
                <a:gd name="connsiteY12" fmla="*/ 1161232 h 1985875"/>
                <a:gd name="connsiteX13" fmla="*/ 785374 w 1942424"/>
                <a:gd name="connsiteY13" fmla="*/ 1509040 h 1985875"/>
                <a:gd name="connsiteX14" fmla="*/ 0 w 1942424"/>
                <a:gd name="connsiteY14" fmla="*/ 1985875 h 1985875"/>
                <a:gd name="connsiteX15" fmla="*/ 437565 w 1942424"/>
                <a:gd name="connsiteY15" fmla="*/ 387077 h 1985875"/>
                <a:gd name="connsiteX16" fmla="*/ 650738 w 1942424"/>
                <a:gd name="connsiteY16" fmla="*/ 611470 h 1985875"/>
                <a:gd name="connsiteX17" fmla="*/ 813423 w 1942424"/>
                <a:gd name="connsiteY17" fmla="*/ 499274 h 1985875"/>
                <a:gd name="connsiteX18" fmla="*/ 790984 w 1942424"/>
                <a:gd name="connsiteY18" fmla="*/ 0 h 1985875"/>
                <a:gd name="connsiteX0" fmla="*/ 790984 w 1942424"/>
                <a:gd name="connsiteY0" fmla="*/ 0 h 1985875"/>
                <a:gd name="connsiteX1" fmla="*/ 790984 w 1942424"/>
                <a:gd name="connsiteY1" fmla="*/ 0 h 1985875"/>
                <a:gd name="connsiteX2" fmla="*/ 1026596 w 1942424"/>
                <a:gd name="connsiteY2" fmla="*/ 5610 h 1985875"/>
                <a:gd name="connsiteX3" fmla="*/ 1020986 w 1942424"/>
                <a:gd name="connsiteY3" fmla="*/ 493664 h 1985875"/>
                <a:gd name="connsiteX4" fmla="*/ 1155622 w 1942424"/>
                <a:gd name="connsiteY4" fmla="*/ 572201 h 1985875"/>
                <a:gd name="connsiteX5" fmla="*/ 1351965 w 1942424"/>
                <a:gd name="connsiteY5" fmla="*/ 375858 h 1985875"/>
                <a:gd name="connsiteX6" fmla="*/ 1901727 w 1942424"/>
                <a:gd name="connsiteY6" fmla="*/ 1924167 h 1985875"/>
                <a:gd name="connsiteX7" fmla="*/ 992937 w 1942424"/>
                <a:gd name="connsiteY7" fmla="*/ 1480991 h 1985875"/>
                <a:gd name="connsiteX8" fmla="*/ 1054645 w 1942424"/>
                <a:gd name="connsiteY8" fmla="*/ 1121963 h 1985875"/>
                <a:gd name="connsiteX9" fmla="*/ 1088304 w 1942424"/>
                <a:gd name="connsiteY9" fmla="*/ 757325 h 1985875"/>
                <a:gd name="connsiteX10" fmla="*/ 920009 w 1942424"/>
                <a:gd name="connsiteY10" fmla="*/ 611470 h 1985875"/>
                <a:gd name="connsiteX11" fmla="*/ 729276 w 1942424"/>
                <a:gd name="connsiteY11" fmla="*/ 751715 h 1985875"/>
                <a:gd name="connsiteX12" fmla="*/ 740495 w 1942424"/>
                <a:gd name="connsiteY12" fmla="*/ 1161232 h 1985875"/>
                <a:gd name="connsiteX13" fmla="*/ 785374 w 1942424"/>
                <a:gd name="connsiteY13" fmla="*/ 1509040 h 1985875"/>
                <a:gd name="connsiteX14" fmla="*/ 0 w 1942424"/>
                <a:gd name="connsiteY14" fmla="*/ 1985875 h 1985875"/>
                <a:gd name="connsiteX15" fmla="*/ 437565 w 1942424"/>
                <a:gd name="connsiteY15" fmla="*/ 387077 h 1985875"/>
                <a:gd name="connsiteX16" fmla="*/ 650738 w 1942424"/>
                <a:gd name="connsiteY16" fmla="*/ 611470 h 1985875"/>
                <a:gd name="connsiteX17" fmla="*/ 813423 w 1942424"/>
                <a:gd name="connsiteY17" fmla="*/ 499274 h 1985875"/>
                <a:gd name="connsiteX18" fmla="*/ 790984 w 194242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54645 w 1946874"/>
                <a:gd name="connsiteY8" fmla="*/ 112196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54645 w 1946874"/>
                <a:gd name="connsiteY8" fmla="*/ 112196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71474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20736 w 1946874"/>
                <a:gd name="connsiteY15" fmla="*/ 375858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20736 w 1946874"/>
                <a:gd name="connsiteY15" fmla="*/ 375858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858302 w 2014192"/>
                <a:gd name="connsiteY0" fmla="*/ 0 h 1958316"/>
                <a:gd name="connsiteX1" fmla="*/ 858302 w 2014192"/>
                <a:gd name="connsiteY1" fmla="*/ 0 h 1958316"/>
                <a:gd name="connsiteX2" fmla="*/ 1093914 w 2014192"/>
                <a:gd name="connsiteY2" fmla="*/ 5610 h 1958316"/>
                <a:gd name="connsiteX3" fmla="*/ 1088304 w 2014192"/>
                <a:gd name="connsiteY3" fmla="*/ 493664 h 1958316"/>
                <a:gd name="connsiteX4" fmla="*/ 1222940 w 2014192"/>
                <a:gd name="connsiteY4" fmla="*/ 572201 h 1958316"/>
                <a:gd name="connsiteX5" fmla="*/ 1419283 w 2014192"/>
                <a:gd name="connsiteY5" fmla="*/ 375858 h 1958316"/>
                <a:gd name="connsiteX6" fmla="*/ 1969045 w 2014192"/>
                <a:gd name="connsiteY6" fmla="*/ 1924167 h 1958316"/>
                <a:gd name="connsiteX7" fmla="*/ 1121962 w 2014192"/>
                <a:gd name="connsiteY7" fmla="*/ 1486600 h 1958316"/>
                <a:gd name="connsiteX8" fmla="*/ 1105134 w 2014192"/>
                <a:gd name="connsiteY8" fmla="*/ 1144403 h 1958316"/>
                <a:gd name="connsiteX9" fmla="*/ 1155622 w 2014192"/>
                <a:gd name="connsiteY9" fmla="*/ 757325 h 1958316"/>
                <a:gd name="connsiteX10" fmla="*/ 987327 w 2014192"/>
                <a:gd name="connsiteY10" fmla="*/ 611470 h 1958316"/>
                <a:gd name="connsiteX11" fmla="*/ 796594 w 2014192"/>
                <a:gd name="connsiteY11" fmla="*/ 751715 h 1958316"/>
                <a:gd name="connsiteX12" fmla="*/ 807813 w 2014192"/>
                <a:gd name="connsiteY12" fmla="*/ 1161232 h 1958316"/>
                <a:gd name="connsiteX13" fmla="*/ 852692 w 2014192"/>
                <a:gd name="connsiteY13" fmla="*/ 1509040 h 1958316"/>
                <a:gd name="connsiteX14" fmla="*/ 0 w 2014192"/>
                <a:gd name="connsiteY14" fmla="*/ 1952216 h 1958316"/>
                <a:gd name="connsiteX15" fmla="*/ 488054 w 2014192"/>
                <a:gd name="connsiteY15" fmla="*/ 375858 h 1958316"/>
                <a:gd name="connsiteX16" fmla="*/ 718056 w 2014192"/>
                <a:gd name="connsiteY16" fmla="*/ 611470 h 1958316"/>
                <a:gd name="connsiteX17" fmla="*/ 880741 w 2014192"/>
                <a:gd name="connsiteY17" fmla="*/ 499274 h 1958316"/>
                <a:gd name="connsiteX18" fmla="*/ 858302 w 2014192"/>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41893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41893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227994 w 2103393"/>
                <a:gd name="connsiteY8" fmla="*/ 1194891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227994 w 2103393"/>
                <a:gd name="connsiteY8" fmla="*/ 1194891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27994 w 2103393"/>
                <a:gd name="connsiteY8" fmla="*/ 1194891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22384 w 2103393"/>
                <a:gd name="connsiteY8" fmla="*/ 117806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61617"/>
                <a:gd name="connsiteX1" fmla="*/ 947503 w 2103393"/>
                <a:gd name="connsiteY1" fmla="*/ 0 h 1961617"/>
                <a:gd name="connsiteX2" fmla="*/ 1183115 w 2103393"/>
                <a:gd name="connsiteY2" fmla="*/ 5610 h 1961617"/>
                <a:gd name="connsiteX3" fmla="*/ 1177505 w 2103393"/>
                <a:gd name="connsiteY3" fmla="*/ 493664 h 1961617"/>
                <a:gd name="connsiteX4" fmla="*/ 1312141 w 2103393"/>
                <a:gd name="connsiteY4" fmla="*/ 572201 h 1961617"/>
                <a:gd name="connsiteX5" fmla="*/ 1508484 w 2103393"/>
                <a:gd name="connsiteY5" fmla="*/ 375858 h 1961617"/>
                <a:gd name="connsiteX6" fmla="*/ 2058246 w 2103393"/>
                <a:gd name="connsiteY6" fmla="*/ 1924167 h 1961617"/>
                <a:gd name="connsiteX7" fmla="*/ 1244822 w 2103393"/>
                <a:gd name="connsiteY7" fmla="*/ 1514649 h 1961617"/>
                <a:gd name="connsiteX8" fmla="*/ 1205554 w 2103393"/>
                <a:gd name="connsiteY8" fmla="*/ 1200502 h 1961617"/>
                <a:gd name="connsiteX9" fmla="*/ 1244823 w 2103393"/>
                <a:gd name="connsiteY9" fmla="*/ 757325 h 1961617"/>
                <a:gd name="connsiteX10" fmla="*/ 1076528 w 2103393"/>
                <a:gd name="connsiteY10" fmla="*/ 611470 h 1961617"/>
                <a:gd name="connsiteX11" fmla="*/ 885795 w 2103393"/>
                <a:gd name="connsiteY11" fmla="*/ 751715 h 1961617"/>
                <a:gd name="connsiteX12" fmla="*/ 919453 w 2103393"/>
                <a:gd name="connsiteY12" fmla="*/ 1189281 h 1961617"/>
                <a:gd name="connsiteX13" fmla="*/ 891405 w 2103393"/>
                <a:gd name="connsiteY13" fmla="*/ 1509040 h 1961617"/>
                <a:gd name="connsiteX14" fmla="*/ 89201 w 2103393"/>
                <a:gd name="connsiteY14" fmla="*/ 1952216 h 1961617"/>
                <a:gd name="connsiteX15" fmla="*/ 577255 w 2103393"/>
                <a:gd name="connsiteY15" fmla="*/ 375858 h 1961617"/>
                <a:gd name="connsiteX16" fmla="*/ 807257 w 2103393"/>
                <a:gd name="connsiteY16" fmla="*/ 611470 h 1961617"/>
                <a:gd name="connsiteX17" fmla="*/ 969942 w 2103393"/>
                <a:gd name="connsiteY17" fmla="*/ 499274 h 1961617"/>
                <a:gd name="connsiteX18" fmla="*/ 947503 w 2103393"/>
                <a:gd name="connsiteY18" fmla="*/ 0 h 1961617"/>
                <a:gd name="connsiteX0" fmla="*/ 947503 w 2103393"/>
                <a:gd name="connsiteY0" fmla="*/ 0 h 1961617"/>
                <a:gd name="connsiteX1" fmla="*/ 947503 w 2103393"/>
                <a:gd name="connsiteY1" fmla="*/ 0 h 1961617"/>
                <a:gd name="connsiteX2" fmla="*/ 1183115 w 2103393"/>
                <a:gd name="connsiteY2" fmla="*/ 5610 h 1961617"/>
                <a:gd name="connsiteX3" fmla="*/ 1177505 w 2103393"/>
                <a:gd name="connsiteY3" fmla="*/ 493664 h 1961617"/>
                <a:gd name="connsiteX4" fmla="*/ 1312141 w 2103393"/>
                <a:gd name="connsiteY4" fmla="*/ 572201 h 1961617"/>
                <a:gd name="connsiteX5" fmla="*/ 1508484 w 2103393"/>
                <a:gd name="connsiteY5" fmla="*/ 375858 h 1961617"/>
                <a:gd name="connsiteX6" fmla="*/ 2058246 w 2103393"/>
                <a:gd name="connsiteY6" fmla="*/ 1924167 h 1961617"/>
                <a:gd name="connsiteX7" fmla="*/ 1244822 w 2103393"/>
                <a:gd name="connsiteY7" fmla="*/ 1514649 h 1961617"/>
                <a:gd name="connsiteX8" fmla="*/ 1205554 w 2103393"/>
                <a:gd name="connsiteY8" fmla="*/ 1200502 h 1961617"/>
                <a:gd name="connsiteX9" fmla="*/ 1244823 w 2103393"/>
                <a:gd name="connsiteY9" fmla="*/ 757325 h 1961617"/>
                <a:gd name="connsiteX10" fmla="*/ 1076528 w 2103393"/>
                <a:gd name="connsiteY10" fmla="*/ 611470 h 1961617"/>
                <a:gd name="connsiteX11" fmla="*/ 885795 w 2103393"/>
                <a:gd name="connsiteY11" fmla="*/ 751715 h 1961617"/>
                <a:gd name="connsiteX12" fmla="*/ 919453 w 2103393"/>
                <a:gd name="connsiteY12" fmla="*/ 1189281 h 1961617"/>
                <a:gd name="connsiteX13" fmla="*/ 891405 w 2103393"/>
                <a:gd name="connsiteY13" fmla="*/ 1509040 h 1961617"/>
                <a:gd name="connsiteX14" fmla="*/ 89201 w 2103393"/>
                <a:gd name="connsiteY14" fmla="*/ 1952216 h 1961617"/>
                <a:gd name="connsiteX15" fmla="*/ 577255 w 2103393"/>
                <a:gd name="connsiteY15" fmla="*/ 375858 h 1961617"/>
                <a:gd name="connsiteX16" fmla="*/ 807257 w 2103393"/>
                <a:gd name="connsiteY16" fmla="*/ 611470 h 1961617"/>
                <a:gd name="connsiteX17" fmla="*/ 969942 w 2103393"/>
                <a:gd name="connsiteY17" fmla="*/ 499274 h 1961617"/>
                <a:gd name="connsiteX18" fmla="*/ 947503 w 2103393"/>
                <a:gd name="connsiteY18" fmla="*/ 0 h 1961617"/>
                <a:gd name="connsiteX0" fmla="*/ 947503 w 2103393"/>
                <a:gd name="connsiteY0" fmla="*/ 0 h 1963064"/>
                <a:gd name="connsiteX1" fmla="*/ 947503 w 2103393"/>
                <a:gd name="connsiteY1" fmla="*/ 0 h 1963064"/>
                <a:gd name="connsiteX2" fmla="*/ 1183115 w 2103393"/>
                <a:gd name="connsiteY2" fmla="*/ 5610 h 1963064"/>
                <a:gd name="connsiteX3" fmla="*/ 1177505 w 2103393"/>
                <a:gd name="connsiteY3" fmla="*/ 493664 h 1963064"/>
                <a:gd name="connsiteX4" fmla="*/ 1312141 w 2103393"/>
                <a:gd name="connsiteY4" fmla="*/ 572201 h 1963064"/>
                <a:gd name="connsiteX5" fmla="*/ 1508484 w 2103393"/>
                <a:gd name="connsiteY5" fmla="*/ 375858 h 1963064"/>
                <a:gd name="connsiteX6" fmla="*/ 2058246 w 2103393"/>
                <a:gd name="connsiteY6" fmla="*/ 1924167 h 1963064"/>
                <a:gd name="connsiteX7" fmla="*/ 1244822 w 2103393"/>
                <a:gd name="connsiteY7" fmla="*/ 1514649 h 1963064"/>
                <a:gd name="connsiteX8" fmla="*/ 1205554 w 2103393"/>
                <a:gd name="connsiteY8" fmla="*/ 1200502 h 1963064"/>
                <a:gd name="connsiteX9" fmla="*/ 1244823 w 2103393"/>
                <a:gd name="connsiteY9" fmla="*/ 757325 h 1963064"/>
                <a:gd name="connsiteX10" fmla="*/ 1076528 w 2103393"/>
                <a:gd name="connsiteY10" fmla="*/ 611470 h 1963064"/>
                <a:gd name="connsiteX11" fmla="*/ 885795 w 2103393"/>
                <a:gd name="connsiteY11" fmla="*/ 751715 h 1963064"/>
                <a:gd name="connsiteX12" fmla="*/ 919453 w 2103393"/>
                <a:gd name="connsiteY12" fmla="*/ 1189281 h 1963064"/>
                <a:gd name="connsiteX13" fmla="*/ 891405 w 2103393"/>
                <a:gd name="connsiteY13" fmla="*/ 1509040 h 1963064"/>
                <a:gd name="connsiteX14" fmla="*/ 89201 w 2103393"/>
                <a:gd name="connsiteY14" fmla="*/ 1952216 h 1963064"/>
                <a:gd name="connsiteX15" fmla="*/ 577255 w 2103393"/>
                <a:gd name="connsiteY15" fmla="*/ 375858 h 1963064"/>
                <a:gd name="connsiteX16" fmla="*/ 807257 w 2103393"/>
                <a:gd name="connsiteY16" fmla="*/ 611470 h 1963064"/>
                <a:gd name="connsiteX17" fmla="*/ 969942 w 2103393"/>
                <a:gd name="connsiteY17" fmla="*/ 499274 h 1963064"/>
                <a:gd name="connsiteX18" fmla="*/ 947503 w 2103393"/>
                <a:gd name="connsiteY18" fmla="*/ 0 h 1963064"/>
                <a:gd name="connsiteX0" fmla="*/ 947503 w 2103393"/>
                <a:gd name="connsiteY0" fmla="*/ 0 h 1964995"/>
                <a:gd name="connsiteX1" fmla="*/ 947503 w 2103393"/>
                <a:gd name="connsiteY1" fmla="*/ 0 h 1964995"/>
                <a:gd name="connsiteX2" fmla="*/ 1183115 w 2103393"/>
                <a:gd name="connsiteY2" fmla="*/ 5610 h 1964995"/>
                <a:gd name="connsiteX3" fmla="*/ 1177505 w 2103393"/>
                <a:gd name="connsiteY3" fmla="*/ 493664 h 1964995"/>
                <a:gd name="connsiteX4" fmla="*/ 1312141 w 2103393"/>
                <a:gd name="connsiteY4" fmla="*/ 572201 h 1964995"/>
                <a:gd name="connsiteX5" fmla="*/ 1508484 w 2103393"/>
                <a:gd name="connsiteY5" fmla="*/ 375858 h 1964995"/>
                <a:gd name="connsiteX6" fmla="*/ 2058246 w 2103393"/>
                <a:gd name="connsiteY6" fmla="*/ 1924167 h 1964995"/>
                <a:gd name="connsiteX7" fmla="*/ 1244822 w 2103393"/>
                <a:gd name="connsiteY7" fmla="*/ 1514649 h 1964995"/>
                <a:gd name="connsiteX8" fmla="*/ 1205554 w 2103393"/>
                <a:gd name="connsiteY8" fmla="*/ 1200502 h 1964995"/>
                <a:gd name="connsiteX9" fmla="*/ 1244823 w 2103393"/>
                <a:gd name="connsiteY9" fmla="*/ 757325 h 1964995"/>
                <a:gd name="connsiteX10" fmla="*/ 1076528 w 2103393"/>
                <a:gd name="connsiteY10" fmla="*/ 611470 h 1964995"/>
                <a:gd name="connsiteX11" fmla="*/ 885795 w 2103393"/>
                <a:gd name="connsiteY11" fmla="*/ 751715 h 1964995"/>
                <a:gd name="connsiteX12" fmla="*/ 919453 w 2103393"/>
                <a:gd name="connsiteY12" fmla="*/ 1189281 h 1964995"/>
                <a:gd name="connsiteX13" fmla="*/ 891405 w 2103393"/>
                <a:gd name="connsiteY13" fmla="*/ 1509040 h 1964995"/>
                <a:gd name="connsiteX14" fmla="*/ 89201 w 2103393"/>
                <a:gd name="connsiteY14" fmla="*/ 1952216 h 1964995"/>
                <a:gd name="connsiteX15" fmla="*/ 577255 w 2103393"/>
                <a:gd name="connsiteY15" fmla="*/ 375858 h 1964995"/>
                <a:gd name="connsiteX16" fmla="*/ 807257 w 2103393"/>
                <a:gd name="connsiteY16" fmla="*/ 611470 h 1964995"/>
                <a:gd name="connsiteX17" fmla="*/ 969942 w 2103393"/>
                <a:gd name="connsiteY17" fmla="*/ 499274 h 1964995"/>
                <a:gd name="connsiteX18" fmla="*/ 947503 w 2103393"/>
                <a:gd name="connsiteY18" fmla="*/ 0 h 1964995"/>
                <a:gd name="connsiteX0" fmla="*/ 947503 w 2103393"/>
                <a:gd name="connsiteY0" fmla="*/ 13781 h 1978776"/>
                <a:gd name="connsiteX1" fmla="*/ 947503 w 2103393"/>
                <a:gd name="connsiteY1" fmla="*/ 13781 h 1978776"/>
                <a:gd name="connsiteX2" fmla="*/ 1183115 w 2103393"/>
                <a:gd name="connsiteY2" fmla="*/ 19391 h 1978776"/>
                <a:gd name="connsiteX3" fmla="*/ 1177505 w 2103393"/>
                <a:gd name="connsiteY3" fmla="*/ 507445 h 1978776"/>
                <a:gd name="connsiteX4" fmla="*/ 1312141 w 2103393"/>
                <a:gd name="connsiteY4" fmla="*/ 585982 h 1978776"/>
                <a:gd name="connsiteX5" fmla="*/ 1508484 w 2103393"/>
                <a:gd name="connsiteY5" fmla="*/ 389639 h 1978776"/>
                <a:gd name="connsiteX6" fmla="*/ 2058246 w 2103393"/>
                <a:gd name="connsiteY6" fmla="*/ 1937948 h 1978776"/>
                <a:gd name="connsiteX7" fmla="*/ 1244822 w 2103393"/>
                <a:gd name="connsiteY7" fmla="*/ 1528430 h 1978776"/>
                <a:gd name="connsiteX8" fmla="*/ 1205554 w 2103393"/>
                <a:gd name="connsiteY8" fmla="*/ 1214283 h 1978776"/>
                <a:gd name="connsiteX9" fmla="*/ 1244823 w 2103393"/>
                <a:gd name="connsiteY9" fmla="*/ 771106 h 1978776"/>
                <a:gd name="connsiteX10" fmla="*/ 1076528 w 2103393"/>
                <a:gd name="connsiteY10" fmla="*/ 625251 h 1978776"/>
                <a:gd name="connsiteX11" fmla="*/ 885795 w 2103393"/>
                <a:gd name="connsiteY11" fmla="*/ 765496 h 1978776"/>
                <a:gd name="connsiteX12" fmla="*/ 919453 w 2103393"/>
                <a:gd name="connsiteY12" fmla="*/ 1203062 h 1978776"/>
                <a:gd name="connsiteX13" fmla="*/ 891405 w 2103393"/>
                <a:gd name="connsiteY13" fmla="*/ 1522821 h 1978776"/>
                <a:gd name="connsiteX14" fmla="*/ 89201 w 2103393"/>
                <a:gd name="connsiteY14" fmla="*/ 1965997 h 1978776"/>
                <a:gd name="connsiteX15" fmla="*/ 577255 w 2103393"/>
                <a:gd name="connsiteY15" fmla="*/ 389639 h 1978776"/>
                <a:gd name="connsiteX16" fmla="*/ 807257 w 2103393"/>
                <a:gd name="connsiteY16" fmla="*/ 625251 h 1978776"/>
                <a:gd name="connsiteX17" fmla="*/ 969942 w 2103393"/>
                <a:gd name="connsiteY17" fmla="*/ 513055 h 1978776"/>
                <a:gd name="connsiteX18" fmla="*/ 947503 w 2103393"/>
                <a:gd name="connsiteY18" fmla="*/ 13781 h 1978776"/>
                <a:gd name="connsiteX0" fmla="*/ 964333 w 2103393"/>
                <a:gd name="connsiteY0" fmla="*/ 55026 h 1980752"/>
                <a:gd name="connsiteX1" fmla="*/ 947503 w 2103393"/>
                <a:gd name="connsiteY1" fmla="*/ 15757 h 1980752"/>
                <a:gd name="connsiteX2" fmla="*/ 1183115 w 2103393"/>
                <a:gd name="connsiteY2" fmla="*/ 21367 h 1980752"/>
                <a:gd name="connsiteX3" fmla="*/ 1177505 w 2103393"/>
                <a:gd name="connsiteY3" fmla="*/ 509421 h 1980752"/>
                <a:gd name="connsiteX4" fmla="*/ 1312141 w 2103393"/>
                <a:gd name="connsiteY4" fmla="*/ 587958 h 1980752"/>
                <a:gd name="connsiteX5" fmla="*/ 1508484 w 2103393"/>
                <a:gd name="connsiteY5" fmla="*/ 391615 h 1980752"/>
                <a:gd name="connsiteX6" fmla="*/ 2058246 w 2103393"/>
                <a:gd name="connsiteY6" fmla="*/ 1939924 h 1980752"/>
                <a:gd name="connsiteX7" fmla="*/ 1244822 w 2103393"/>
                <a:gd name="connsiteY7" fmla="*/ 1530406 h 1980752"/>
                <a:gd name="connsiteX8" fmla="*/ 1205554 w 2103393"/>
                <a:gd name="connsiteY8" fmla="*/ 1216259 h 1980752"/>
                <a:gd name="connsiteX9" fmla="*/ 1244823 w 2103393"/>
                <a:gd name="connsiteY9" fmla="*/ 773082 h 1980752"/>
                <a:gd name="connsiteX10" fmla="*/ 1076528 w 2103393"/>
                <a:gd name="connsiteY10" fmla="*/ 627227 h 1980752"/>
                <a:gd name="connsiteX11" fmla="*/ 885795 w 2103393"/>
                <a:gd name="connsiteY11" fmla="*/ 767472 h 1980752"/>
                <a:gd name="connsiteX12" fmla="*/ 919453 w 2103393"/>
                <a:gd name="connsiteY12" fmla="*/ 1205038 h 1980752"/>
                <a:gd name="connsiteX13" fmla="*/ 891405 w 2103393"/>
                <a:gd name="connsiteY13" fmla="*/ 1524797 h 1980752"/>
                <a:gd name="connsiteX14" fmla="*/ 89201 w 2103393"/>
                <a:gd name="connsiteY14" fmla="*/ 1967973 h 1980752"/>
                <a:gd name="connsiteX15" fmla="*/ 577255 w 2103393"/>
                <a:gd name="connsiteY15" fmla="*/ 391615 h 1980752"/>
                <a:gd name="connsiteX16" fmla="*/ 807257 w 2103393"/>
                <a:gd name="connsiteY16" fmla="*/ 627227 h 1980752"/>
                <a:gd name="connsiteX17" fmla="*/ 969942 w 2103393"/>
                <a:gd name="connsiteY17" fmla="*/ 515031 h 1980752"/>
                <a:gd name="connsiteX18" fmla="*/ 964333 w 2103393"/>
                <a:gd name="connsiteY18" fmla="*/ 55026 h 1980752"/>
                <a:gd name="connsiteX0" fmla="*/ 913845 w 2103393"/>
                <a:gd name="connsiteY0" fmla="*/ 72662 h 1981559"/>
                <a:gd name="connsiteX1" fmla="*/ 947503 w 2103393"/>
                <a:gd name="connsiteY1" fmla="*/ 16564 h 1981559"/>
                <a:gd name="connsiteX2" fmla="*/ 1183115 w 2103393"/>
                <a:gd name="connsiteY2" fmla="*/ 22174 h 1981559"/>
                <a:gd name="connsiteX3" fmla="*/ 1177505 w 2103393"/>
                <a:gd name="connsiteY3" fmla="*/ 510228 h 1981559"/>
                <a:gd name="connsiteX4" fmla="*/ 1312141 w 2103393"/>
                <a:gd name="connsiteY4" fmla="*/ 588765 h 1981559"/>
                <a:gd name="connsiteX5" fmla="*/ 1508484 w 2103393"/>
                <a:gd name="connsiteY5" fmla="*/ 392422 h 1981559"/>
                <a:gd name="connsiteX6" fmla="*/ 2058246 w 2103393"/>
                <a:gd name="connsiteY6" fmla="*/ 1940731 h 1981559"/>
                <a:gd name="connsiteX7" fmla="*/ 1244822 w 2103393"/>
                <a:gd name="connsiteY7" fmla="*/ 1531213 h 1981559"/>
                <a:gd name="connsiteX8" fmla="*/ 1205554 w 2103393"/>
                <a:gd name="connsiteY8" fmla="*/ 1217066 h 1981559"/>
                <a:gd name="connsiteX9" fmla="*/ 1244823 w 2103393"/>
                <a:gd name="connsiteY9" fmla="*/ 773889 h 1981559"/>
                <a:gd name="connsiteX10" fmla="*/ 1076528 w 2103393"/>
                <a:gd name="connsiteY10" fmla="*/ 628034 h 1981559"/>
                <a:gd name="connsiteX11" fmla="*/ 885795 w 2103393"/>
                <a:gd name="connsiteY11" fmla="*/ 768279 h 1981559"/>
                <a:gd name="connsiteX12" fmla="*/ 919453 w 2103393"/>
                <a:gd name="connsiteY12" fmla="*/ 1205845 h 1981559"/>
                <a:gd name="connsiteX13" fmla="*/ 891405 w 2103393"/>
                <a:gd name="connsiteY13" fmla="*/ 1525604 h 1981559"/>
                <a:gd name="connsiteX14" fmla="*/ 89201 w 2103393"/>
                <a:gd name="connsiteY14" fmla="*/ 1968780 h 1981559"/>
                <a:gd name="connsiteX15" fmla="*/ 577255 w 2103393"/>
                <a:gd name="connsiteY15" fmla="*/ 392422 h 1981559"/>
                <a:gd name="connsiteX16" fmla="*/ 807257 w 2103393"/>
                <a:gd name="connsiteY16" fmla="*/ 628034 h 1981559"/>
                <a:gd name="connsiteX17" fmla="*/ 969942 w 2103393"/>
                <a:gd name="connsiteY17" fmla="*/ 515838 h 1981559"/>
                <a:gd name="connsiteX18" fmla="*/ 913845 w 2103393"/>
                <a:gd name="connsiteY18" fmla="*/ 72662 h 1981559"/>
                <a:gd name="connsiteX0" fmla="*/ 913845 w 2103393"/>
                <a:gd name="connsiteY0" fmla="*/ 103017 h 2011914"/>
                <a:gd name="connsiteX1" fmla="*/ 1003601 w 2103393"/>
                <a:gd name="connsiteY1" fmla="*/ 2040 h 2011914"/>
                <a:gd name="connsiteX2" fmla="*/ 1183115 w 2103393"/>
                <a:gd name="connsiteY2" fmla="*/ 52529 h 2011914"/>
                <a:gd name="connsiteX3" fmla="*/ 1177505 w 2103393"/>
                <a:gd name="connsiteY3" fmla="*/ 540583 h 2011914"/>
                <a:gd name="connsiteX4" fmla="*/ 1312141 w 2103393"/>
                <a:gd name="connsiteY4" fmla="*/ 619120 h 2011914"/>
                <a:gd name="connsiteX5" fmla="*/ 1508484 w 2103393"/>
                <a:gd name="connsiteY5" fmla="*/ 422777 h 2011914"/>
                <a:gd name="connsiteX6" fmla="*/ 2058246 w 2103393"/>
                <a:gd name="connsiteY6" fmla="*/ 1971086 h 2011914"/>
                <a:gd name="connsiteX7" fmla="*/ 1244822 w 2103393"/>
                <a:gd name="connsiteY7" fmla="*/ 1561568 h 2011914"/>
                <a:gd name="connsiteX8" fmla="*/ 1205554 w 2103393"/>
                <a:gd name="connsiteY8" fmla="*/ 1247421 h 2011914"/>
                <a:gd name="connsiteX9" fmla="*/ 1244823 w 2103393"/>
                <a:gd name="connsiteY9" fmla="*/ 804244 h 2011914"/>
                <a:gd name="connsiteX10" fmla="*/ 1076528 w 2103393"/>
                <a:gd name="connsiteY10" fmla="*/ 658389 h 2011914"/>
                <a:gd name="connsiteX11" fmla="*/ 885795 w 2103393"/>
                <a:gd name="connsiteY11" fmla="*/ 798634 h 2011914"/>
                <a:gd name="connsiteX12" fmla="*/ 919453 w 2103393"/>
                <a:gd name="connsiteY12" fmla="*/ 1236200 h 2011914"/>
                <a:gd name="connsiteX13" fmla="*/ 891405 w 2103393"/>
                <a:gd name="connsiteY13" fmla="*/ 1555959 h 2011914"/>
                <a:gd name="connsiteX14" fmla="*/ 89201 w 2103393"/>
                <a:gd name="connsiteY14" fmla="*/ 1999135 h 2011914"/>
                <a:gd name="connsiteX15" fmla="*/ 577255 w 2103393"/>
                <a:gd name="connsiteY15" fmla="*/ 422777 h 2011914"/>
                <a:gd name="connsiteX16" fmla="*/ 807257 w 2103393"/>
                <a:gd name="connsiteY16" fmla="*/ 658389 h 2011914"/>
                <a:gd name="connsiteX17" fmla="*/ 969942 w 2103393"/>
                <a:gd name="connsiteY17" fmla="*/ 546193 h 2011914"/>
                <a:gd name="connsiteX18" fmla="*/ 913845 w 2103393"/>
                <a:gd name="connsiteY18" fmla="*/ 103017 h 2011914"/>
                <a:gd name="connsiteX0" fmla="*/ 930675 w 2103393"/>
                <a:gd name="connsiteY0" fmla="*/ 67702 h 2010258"/>
                <a:gd name="connsiteX1" fmla="*/ 1003601 w 2103393"/>
                <a:gd name="connsiteY1" fmla="*/ 384 h 2010258"/>
                <a:gd name="connsiteX2" fmla="*/ 1183115 w 2103393"/>
                <a:gd name="connsiteY2" fmla="*/ 50873 h 2010258"/>
                <a:gd name="connsiteX3" fmla="*/ 1177505 w 2103393"/>
                <a:gd name="connsiteY3" fmla="*/ 538927 h 2010258"/>
                <a:gd name="connsiteX4" fmla="*/ 1312141 w 2103393"/>
                <a:gd name="connsiteY4" fmla="*/ 617464 h 2010258"/>
                <a:gd name="connsiteX5" fmla="*/ 1508484 w 2103393"/>
                <a:gd name="connsiteY5" fmla="*/ 421121 h 2010258"/>
                <a:gd name="connsiteX6" fmla="*/ 2058246 w 2103393"/>
                <a:gd name="connsiteY6" fmla="*/ 1969430 h 2010258"/>
                <a:gd name="connsiteX7" fmla="*/ 1244822 w 2103393"/>
                <a:gd name="connsiteY7" fmla="*/ 1559912 h 2010258"/>
                <a:gd name="connsiteX8" fmla="*/ 1205554 w 2103393"/>
                <a:gd name="connsiteY8" fmla="*/ 1245765 h 2010258"/>
                <a:gd name="connsiteX9" fmla="*/ 1244823 w 2103393"/>
                <a:gd name="connsiteY9" fmla="*/ 802588 h 2010258"/>
                <a:gd name="connsiteX10" fmla="*/ 1076528 w 2103393"/>
                <a:gd name="connsiteY10" fmla="*/ 656733 h 2010258"/>
                <a:gd name="connsiteX11" fmla="*/ 885795 w 2103393"/>
                <a:gd name="connsiteY11" fmla="*/ 796978 h 2010258"/>
                <a:gd name="connsiteX12" fmla="*/ 919453 w 2103393"/>
                <a:gd name="connsiteY12" fmla="*/ 1234544 h 2010258"/>
                <a:gd name="connsiteX13" fmla="*/ 891405 w 2103393"/>
                <a:gd name="connsiteY13" fmla="*/ 1554303 h 2010258"/>
                <a:gd name="connsiteX14" fmla="*/ 89201 w 2103393"/>
                <a:gd name="connsiteY14" fmla="*/ 1997479 h 2010258"/>
                <a:gd name="connsiteX15" fmla="*/ 577255 w 2103393"/>
                <a:gd name="connsiteY15" fmla="*/ 421121 h 2010258"/>
                <a:gd name="connsiteX16" fmla="*/ 807257 w 2103393"/>
                <a:gd name="connsiteY16" fmla="*/ 656733 h 2010258"/>
                <a:gd name="connsiteX17" fmla="*/ 969942 w 2103393"/>
                <a:gd name="connsiteY17" fmla="*/ 544537 h 2010258"/>
                <a:gd name="connsiteX18" fmla="*/ 930675 w 2103393"/>
                <a:gd name="connsiteY18" fmla="*/ 67702 h 2010258"/>
                <a:gd name="connsiteX0" fmla="*/ 930675 w 2103393"/>
                <a:gd name="connsiteY0" fmla="*/ 69239 h 2011795"/>
                <a:gd name="connsiteX1" fmla="*/ 1183115 w 2103393"/>
                <a:gd name="connsiteY1" fmla="*/ 52410 h 2011795"/>
                <a:gd name="connsiteX2" fmla="*/ 1177505 w 2103393"/>
                <a:gd name="connsiteY2" fmla="*/ 540464 h 2011795"/>
                <a:gd name="connsiteX3" fmla="*/ 1312141 w 2103393"/>
                <a:gd name="connsiteY3" fmla="*/ 619001 h 2011795"/>
                <a:gd name="connsiteX4" fmla="*/ 1508484 w 2103393"/>
                <a:gd name="connsiteY4" fmla="*/ 422658 h 2011795"/>
                <a:gd name="connsiteX5" fmla="*/ 2058246 w 2103393"/>
                <a:gd name="connsiteY5" fmla="*/ 1970967 h 2011795"/>
                <a:gd name="connsiteX6" fmla="*/ 1244822 w 2103393"/>
                <a:gd name="connsiteY6" fmla="*/ 1561449 h 2011795"/>
                <a:gd name="connsiteX7" fmla="*/ 1205554 w 2103393"/>
                <a:gd name="connsiteY7" fmla="*/ 1247302 h 2011795"/>
                <a:gd name="connsiteX8" fmla="*/ 1244823 w 2103393"/>
                <a:gd name="connsiteY8" fmla="*/ 804125 h 2011795"/>
                <a:gd name="connsiteX9" fmla="*/ 1076528 w 2103393"/>
                <a:gd name="connsiteY9" fmla="*/ 658270 h 2011795"/>
                <a:gd name="connsiteX10" fmla="*/ 885795 w 2103393"/>
                <a:gd name="connsiteY10" fmla="*/ 798515 h 2011795"/>
                <a:gd name="connsiteX11" fmla="*/ 919453 w 2103393"/>
                <a:gd name="connsiteY11" fmla="*/ 1236081 h 2011795"/>
                <a:gd name="connsiteX12" fmla="*/ 891405 w 2103393"/>
                <a:gd name="connsiteY12" fmla="*/ 1555840 h 2011795"/>
                <a:gd name="connsiteX13" fmla="*/ 89201 w 2103393"/>
                <a:gd name="connsiteY13" fmla="*/ 1999016 h 2011795"/>
                <a:gd name="connsiteX14" fmla="*/ 577255 w 2103393"/>
                <a:gd name="connsiteY14" fmla="*/ 422658 h 2011795"/>
                <a:gd name="connsiteX15" fmla="*/ 807257 w 2103393"/>
                <a:gd name="connsiteY15" fmla="*/ 658270 h 2011795"/>
                <a:gd name="connsiteX16" fmla="*/ 969942 w 2103393"/>
                <a:gd name="connsiteY16" fmla="*/ 546074 h 2011795"/>
                <a:gd name="connsiteX17" fmla="*/ 930675 w 2103393"/>
                <a:gd name="connsiteY17" fmla="*/ 69239 h 2011795"/>
                <a:gd name="connsiteX0" fmla="*/ 930675 w 2103393"/>
                <a:gd name="connsiteY0" fmla="*/ 63795 h 2006351"/>
                <a:gd name="connsiteX1" fmla="*/ 1183115 w 2103393"/>
                <a:gd name="connsiteY1" fmla="*/ 46966 h 2006351"/>
                <a:gd name="connsiteX2" fmla="*/ 1177505 w 2103393"/>
                <a:gd name="connsiteY2" fmla="*/ 535020 h 2006351"/>
                <a:gd name="connsiteX3" fmla="*/ 1312141 w 2103393"/>
                <a:gd name="connsiteY3" fmla="*/ 613557 h 2006351"/>
                <a:gd name="connsiteX4" fmla="*/ 1508484 w 2103393"/>
                <a:gd name="connsiteY4" fmla="*/ 417214 h 2006351"/>
                <a:gd name="connsiteX5" fmla="*/ 2058246 w 2103393"/>
                <a:gd name="connsiteY5" fmla="*/ 1965523 h 2006351"/>
                <a:gd name="connsiteX6" fmla="*/ 1244822 w 2103393"/>
                <a:gd name="connsiteY6" fmla="*/ 1556005 h 2006351"/>
                <a:gd name="connsiteX7" fmla="*/ 1205554 w 2103393"/>
                <a:gd name="connsiteY7" fmla="*/ 1241858 h 2006351"/>
                <a:gd name="connsiteX8" fmla="*/ 1244823 w 2103393"/>
                <a:gd name="connsiteY8" fmla="*/ 798681 h 2006351"/>
                <a:gd name="connsiteX9" fmla="*/ 1076528 w 2103393"/>
                <a:gd name="connsiteY9" fmla="*/ 652826 h 2006351"/>
                <a:gd name="connsiteX10" fmla="*/ 885795 w 2103393"/>
                <a:gd name="connsiteY10" fmla="*/ 793071 h 2006351"/>
                <a:gd name="connsiteX11" fmla="*/ 919453 w 2103393"/>
                <a:gd name="connsiteY11" fmla="*/ 1230637 h 2006351"/>
                <a:gd name="connsiteX12" fmla="*/ 891405 w 2103393"/>
                <a:gd name="connsiteY12" fmla="*/ 1550396 h 2006351"/>
                <a:gd name="connsiteX13" fmla="*/ 89201 w 2103393"/>
                <a:gd name="connsiteY13" fmla="*/ 1993572 h 2006351"/>
                <a:gd name="connsiteX14" fmla="*/ 577255 w 2103393"/>
                <a:gd name="connsiteY14" fmla="*/ 417214 h 2006351"/>
                <a:gd name="connsiteX15" fmla="*/ 807257 w 2103393"/>
                <a:gd name="connsiteY15" fmla="*/ 652826 h 2006351"/>
                <a:gd name="connsiteX16" fmla="*/ 969942 w 2103393"/>
                <a:gd name="connsiteY16" fmla="*/ 540630 h 2006351"/>
                <a:gd name="connsiteX17" fmla="*/ 930675 w 2103393"/>
                <a:gd name="connsiteY17" fmla="*/ 63795 h 2006351"/>
                <a:gd name="connsiteX0" fmla="*/ 930675 w 2103393"/>
                <a:gd name="connsiteY0" fmla="*/ 51191 h 2016186"/>
                <a:gd name="connsiteX1" fmla="*/ 1183115 w 2103393"/>
                <a:gd name="connsiteY1" fmla="*/ 56801 h 2016186"/>
                <a:gd name="connsiteX2" fmla="*/ 1177505 w 2103393"/>
                <a:gd name="connsiteY2" fmla="*/ 544855 h 2016186"/>
                <a:gd name="connsiteX3" fmla="*/ 1312141 w 2103393"/>
                <a:gd name="connsiteY3" fmla="*/ 623392 h 2016186"/>
                <a:gd name="connsiteX4" fmla="*/ 1508484 w 2103393"/>
                <a:gd name="connsiteY4" fmla="*/ 427049 h 2016186"/>
                <a:gd name="connsiteX5" fmla="*/ 2058246 w 2103393"/>
                <a:gd name="connsiteY5" fmla="*/ 1975358 h 2016186"/>
                <a:gd name="connsiteX6" fmla="*/ 1244822 w 2103393"/>
                <a:gd name="connsiteY6" fmla="*/ 1565840 h 2016186"/>
                <a:gd name="connsiteX7" fmla="*/ 1205554 w 2103393"/>
                <a:gd name="connsiteY7" fmla="*/ 1251693 h 2016186"/>
                <a:gd name="connsiteX8" fmla="*/ 1244823 w 2103393"/>
                <a:gd name="connsiteY8" fmla="*/ 808516 h 2016186"/>
                <a:gd name="connsiteX9" fmla="*/ 1076528 w 2103393"/>
                <a:gd name="connsiteY9" fmla="*/ 662661 h 2016186"/>
                <a:gd name="connsiteX10" fmla="*/ 885795 w 2103393"/>
                <a:gd name="connsiteY10" fmla="*/ 802906 h 2016186"/>
                <a:gd name="connsiteX11" fmla="*/ 919453 w 2103393"/>
                <a:gd name="connsiteY11" fmla="*/ 1240472 h 2016186"/>
                <a:gd name="connsiteX12" fmla="*/ 891405 w 2103393"/>
                <a:gd name="connsiteY12" fmla="*/ 1560231 h 2016186"/>
                <a:gd name="connsiteX13" fmla="*/ 89201 w 2103393"/>
                <a:gd name="connsiteY13" fmla="*/ 2003407 h 2016186"/>
                <a:gd name="connsiteX14" fmla="*/ 577255 w 2103393"/>
                <a:gd name="connsiteY14" fmla="*/ 427049 h 2016186"/>
                <a:gd name="connsiteX15" fmla="*/ 807257 w 2103393"/>
                <a:gd name="connsiteY15" fmla="*/ 662661 h 2016186"/>
                <a:gd name="connsiteX16" fmla="*/ 969942 w 2103393"/>
                <a:gd name="connsiteY16" fmla="*/ 550465 h 2016186"/>
                <a:gd name="connsiteX17" fmla="*/ 930675 w 2103393"/>
                <a:gd name="connsiteY17" fmla="*/ 51191 h 2016186"/>
                <a:gd name="connsiteX0" fmla="*/ 930675 w 2103393"/>
                <a:gd name="connsiteY0" fmla="*/ 47103 h 2012098"/>
                <a:gd name="connsiteX1" fmla="*/ 1183115 w 2103393"/>
                <a:gd name="connsiteY1" fmla="*/ 52713 h 2012098"/>
                <a:gd name="connsiteX2" fmla="*/ 1177505 w 2103393"/>
                <a:gd name="connsiteY2" fmla="*/ 540767 h 2012098"/>
                <a:gd name="connsiteX3" fmla="*/ 1312141 w 2103393"/>
                <a:gd name="connsiteY3" fmla="*/ 619304 h 2012098"/>
                <a:gd name="connsiteX4" fmla="*/ 1508484 w 2103393"/>
                <a:gd name="connsiteY4" fmla="*/ 422961 h 2012098"/>
                <a:gd name="connsiteX5" fmla="*/ 2058246 w 2103393"/>
                <a:gd name="connsiteY5" fmla="*/ 1971270 h 2012098"/>
                <a:gd name="connsiteX6" fmla="*/ 1244822 w 2103393"/>
                <a:gd name="connsiteY6" fmla="*/ 1561752 h 2012098"/>
                <a:gd name="connsiteX7" fmla="*/ 1205554 w 2103393"/>
                <a:gd name="connsiteY7" fmla="*/ 1247605 h 2012098"/>
                <a:gd name="connsiteX8" fmla="*/ 1244823 w 2103393"/>
                <a:gd name="connsiteY8" fmla="*/ 804428 h 2012098"/>
                <a:gd name="connsiteX9" fmla="*/ 1076528 w 2103393"/>
                <a:gd name="connsiteY9" fmla="*/ 658573 h 2012098"/>
                <a:gd name="connsiteX10" fmla="*/ 885795 w 2103393"/>
                <a:gd name="connsiteY10" fmla="*/ 798818 h 2012098"/>
                <a:gd name="connsiteX11" fmla="*/ 919453 w 2103393"/>
                <a:gd name="connsiteY11" fmla="*/ 1236384 h 2012098"/>
                <a:gd name="connsiteX12" fmla="*/ 891405 w 2103393"/>
                <a:gd name="connsiteY12" fmla="*/ 1556143 h 2012098"/>
                <a:gd name="connsiteX13" fmla="*/ 89201 w 2103393"/>
                <a:gd name="connsiteY13" fmla="*/ 1999319 h 2012098"/>
                <a:gd name="connsiteX14" fmla="*/ 577255 w 2103393"/>
                <a:gd name="connsiteY14" fmla="*/ 422961 h 2012098"/>
                <a:gd name="connsiteX15" fmla="*/ 807257 w 2103393"/>
                <a:gd name="connsiteY15" fmla="*/ 658573 h 2012098"/>
                <a:gd name="connsiteX16" fmla="*/ 969942 w 2103393"/>
                <a:gd name="connsiteY16" fmla="*/ 546377 h 2012098"/>
                <a:gd name="connsiteX17" fmla="*/ 930675 w 2103393"/>
                <a:gd name="connsiteY17" fmla="*/ 47103 h 2012098"/>
                <a:gd name="connsiteX0" fmla="*/ 930675 w 2103393"/>
                <a:gd name="connsiteY0" fmla="*/ 47103 h 2012098"/>
                <a:gd name="connsiteX1" fmla="*/ 1183115 w 2103393"/>
                <a:gd name="connsiteY1" fmla="*/ 52713 h 2012098"/>
                <a:gd name="connsiteX2" fmla="*/ 1177505 w 2103393"/>
                <a:gd name="connsiteY2" fmla="*/ 540767 h 2012098"/>
                <a:gd name="connsiteX3" fmla="*/ 1312141 w 2103393"/>
                <a:gd name="connsiteY3" fmla="*/ 619304 h 2012098"/>
                <a:gd name="connsiteX4" fmla="*/ 1508484 w 2103393"/>
                <a:gd name="connsiteY4" fmla="*/ 422961 h 2012098"/>
                <a:gd name="connsiteX5" fmla="*/ 2058246 w 2103393"/>
                <a:gd name="connsiteY5" fmla="*/ 1971270 h 2012098"/>
                <a:gd name="connsiteX6" fmla="*/ 1244822 w 2103393"/>
                <a:gd name="connsiteY6" fmla="*/ 1561752 h 2012098"/>
                <a:gd name="connsiteX7" fmla="*/ 1205554 w 2103393"/>
                <a:gd name="connsiteY7" fmla="*/ 1247605 h 2012098"/>
                <a:gd name="connsiteX8" fmla="*/ 1244823 w 2103393"/>
                <a:gd name="connsiteY8" fmla="*/ 804428 h 2012098"/>
                <a:gd name="connsiteX9" fmla="*/ 1076528 w 2103393"/>
                <a:gd name="connsiteY9" fmla="*/ 658573 h 2012098"/>
                <a:gd name="connsiteX10" fmla="*/ 885795 w 2103393"/>
                <a:gd name="connsiteY10" fmla="*/ 798818 h 2012098"/>
                <a:gd name="connsiteX11" fmla="*/ 919453 w 2103393"/>
                <a:gd name="connsiteY11" fmla="*/ 1236384 h 2012098"/>
                <a:gd name="connsiteX12" fmla="*/ 891405 w 2103393"/>
                <a:gd name="connsiteY12" fmla="*/ 1556143 h 2012098"/>
                <a:gd name="connsiteX13" fmla="*/ 89201 w 2103393"/>
                <a:gd name="connsiteY13" fmla="*/ 1999319 h 2012098"/>
                <a:gd name="connsiteX14" fmla="*/ 577255 w 2103393"/>
                <a:gd name="connsiteY14" fmla="*/ 422961 h 2012098"/>
                <a:gd name="connsiteX15" fmla="*/ 807257 w 2103393"/>
                <a:gd name="connsiteY15" fmla="*/ 658573 h 2012098"/>
                <a:gd name="connsiteX16" fmla="*/ 969942 w 2103393"/>
                <a:gd name="connsiteY16" fmla="*/ 546377 h 2012098"/>
                <a:gd name="connsiteX17" fmla="*/ 930675 w 2103393"/>
                <a:gd name="connsiteY17" fmla="*/ 47103 h 2012098"/>
                <a:gd name="connsiteX0" fmla="*/ 930675 w 2103393"/>
                <a:gd name="connsiteY0" fmla="*/ 24191 h 2051098"/>
                <a:gd name="connsiteX1" fmla="*/ 1183115 w 2103393"/>
                <a:gd name="connsiteY1" fmla="*/ 91713 h 2051098"/>
                <a:gd name="connsiteX2" fmla="*/ 1177505 w 2103393"/>
                <a:gd name="connsiteY2" fmla="*/ 579767 h 2051098"/>
                <a:gd name="connsiteX3" fmla="*/ 1312141 w 2103393"/>
                <a:gd name="connsiteY3" fmla="*/ 658304 h 2051098"/>
                <a:gd name="connsiteX4" fmla="*/ 1508484 w 2103393"/>
                <a:gd name="connsiteY4" fmla="*/ 461961 h 2051098"/>
                <a:gd name="connsiteX5" fmla="*/ 2058246 w 2103393"/>
                <a:gd name="connsiteY5" fmla="*/ 2010270 h 2051098"/>
                <a:gd name="connsiteX6" fmla="*/ 1244822 w 2103393"/>
                <a:gd name="connsiteY6" fmla="*/ 1600752 h 2051098"/>
                <a:gd name="connsiteX7" fmla="*/ 1205554 w 2103393"/>
                <a:gd name="connsiteY7" fmla="*/ 1286605 h 2051098"/>
                <a:gd name="connsiteX8" fmla="*/ 1244823 w 2103393"/>
                <a:gd name="connsiteY8" fmla="*/ 843428 h 2051098"/>
                <a:gd name="connsiteX9" fmla="*/ 1076528 w 2103393"/>
                <a:gd name="connsiteY9" fmla="*/ 697573 h 2051098"/>
                <a:gd name="connsiteX10" fmla="*/ 885795 w 2103393"/>
                <a:gd name="connsiteY10" fmla="*/ 837818 h 2051098"/>
                <a:gd name="connsiteX11" fmla="*/ 919453 w 2103393"/>
                <a:gd name="connsiteY11" fmla="*/ 1275384 h 2051098"/>
                <a:gd name="connsiteX12" fmla="*/ 891405 w 2103393"/>
                <a:gd name="connsiteY12" fmla="*/ 1595143 h 2051098"/>
                <a:gd name="connsiteX13" fmla="*/ 89201 w 2103393"/>
                <a:gd name="connsiteY13" fmla="*/ 2038319 h 2051098"/>
                <a:gd name="connsiteX14" fmla="*/ 577255 w 2103393"/>
                <a:gd name="connsiteY14" fmla="*/ 461961 h 2051098"/>
                <a:gd name="connsiteX15" fmla="*/ 807257 w 2103393"/>
                <a:gd name="connsiteY15" fmla="*/ 697573 h 2051098"/>
                <a:gd name="connsiteX16" fmla="*/ 969942 w 2103393"/>
                <a:gd name="connsiteY16" fmla="*/ 585377 h 2051098"/>
                <a:gd name="connsiteX17" fmla="*/ 930675 w 2103393"/>
                <a:gd name="connsiteY17" fmla="*/ 24191 h 2051098"/>
                <a:gd name="connsiteX0" fmla="*/ 930675 w 2103393"/>
                <a:gd name="connsiteY0" fmla="*/ 51153 h 2078060"/>
                <a:gd name="connsiteX1" fmla="*/ 1190398 w 2103393"/>
                <a:gd name="connsiteY1" fmla="*/ 49480 h 2078060"/>
                <a:gd name="connsiteX2" fmla="*/ 1177505 w 2103393"/>
                <a:gd name="connsiteY2" fmla="*/ 606729 h 2078060"/>
                <a:gd name="connsiteX3" fmla="*/ 1312141 w 2103393"/>
                <a:gd name="connsiteY3" fmla="*/ 685266 h 2078060"/>
                <a:gd name="connsiteX4" fmla="*/ 1508484 w 2103393"/>
                <a:gd name="connsiteY4" fmla="*/ 488923 h 2078060"/>
                <a:gd name="connsiteX5" fmla="*/ 2058246 w 2103393"/>
                <a:gd name="connsiteY5" fmla="*/ 2037232 h 2078060"/>
                <a:gd name="connsiteX6" fmla="*/ 1244822 w 2103393"/>
                <a:gd name="connsiteY6" fmla="*/ 1627714 h 2078060"/>
                <a:gd name="connsiteX7" fmla="*/ 1205554 w 2103393"/>
                <a:gd name="connsiteY7" fmla="*/ 1313567 h 2078060"/>
                <a:gd name="connsiteX8" fmla="*/ 1244823 w 2103393"/>
                <a:gd name="connsiteY8" fmla="*/ 870390 h 2078060"/>
                <a:gd name="connsiteX9" fmla="*/ 1076528 w 2103393"/>
                <a:gd name="connsiteY9" fmla="*/ 724535 h 2078060"/>
                <a:gd name="connsiteX10" fmla="*/ 885795 w 2103393"/>
                <a:gd name="connsiteY10" fmla="*/ 864780 h 2078060"/>
                <a:gd name="connsiteX11" fmla="*/ 919453 w 2103393"/>
                <a:gd name="connsiteY11" fmla="*/ 1302346 h 2078060"/>
                <a:gd name="connsiteX12" fmla="*/ 891405 w 2103393"/>
                <a:gd name="connsiteY12" fmla="*/ 1622105 h 2078060"/>
                <a:gd name="connsiteX13" fmla="*/ 89201 w 2103393"/>
                <a:gd name="connsiteY13" fmla="*/ 2065281 h 2078060"/>
                <a:gd name="connsiteX14" fmla="*/ 577255 w 2103393"/>
                <a:gd name="connsiteY14" fmla="*/ 488923 h 2078060"/>
                <a:gd name="connsiteX15" fmla="*/ 807257 w 2103393"/>
                <a:gd name="connsiteY15" fmla="*/ 724535 h 2078060"/>
                <a:gd name="connsiteX16" fmla="*/ 969942 w 2103393"/>
                <a:gd name="connsiteY16" fmla="*/ 612339 h 2078060"/>
                <a:gd name="connsiteX17" fmla="*/ 930675 w 2103393"/>
                <a:gd name="connsiteY17" fmla="*/ 51153 h 2078060"/>
                <a:gd name="connsiteX0" fmla="*/ 930675 w 2103393"/>
                <a:gd name="connsiteY0" fmla="*/ 57180 h 2084087"/>
                <a:gd name="connsiteX1" fmla="*/ 1190398 w 2103393"/>
                <a:gd name="connsiteY1" fmla="*/ 55507 h 2084087"/>
                <a:gd name="connsiteX2" fmla="*/ 1177505 w 2103393"/>
                <a:gd name="connsiteY2" fmla="*/ 612756 h 2084087"/>
                <a:gd name="connsiteX3" fmla="*/ 1312141 w 2103393"/>
                <a:gd name="connsiteY3" fmla="*/ 691293 h 2084087"/>
                <a:gd name="connsiteX4" fmla="*/ 1508484 w 2103393"/>
                <a:gd name="connsiteY4" fmla="*/ 494950 h 2084087"/>
                <a:gd name="connsiteX5" fmla="*/ 2058246 w 2103393"/>
                <a:gd name="connsiteY5" fmla="*/ 2043259 h 2084087"/>
                <a:gd name="connsiteX6" fmla="*/ 1244822 w 2103393"/>
                <a:gd name="connsiteY6" fmla="*/ 1633741 h 2084087"/>
                <a:gd name="connsiteX7" fmla="*/ 1205554 w 2103393"/>
                <a:gd name="connsiteY7" fmla="*/ 1319594 h 2084087"/>
                <a:gd name="connsiteX8" fmla="*/ 1244823 w 2103393"/>
                <a:gd name="connsiteY8" fmla="*/ 876417 h 2084087"/>
                <a:gd name="connsiteX9" fmla="*/ 1076528 w 2103393"/>
                <a:gd name="connsiteY9" fmla="*/ 730562 h 2084087"/>
                <a:gd name="connsiteX10" fmla="*/ 885795 w 2103393"/>
                <a:gd name="connsiteY10" fmla="*/ 870807 h 2084087"/>
                <a:gd name="connsiteX11" fmla="*/ 919453 w 2103393"/>
                <a:gd name="connsiteY11" fmla="*/ 1308373 h 2084087"/>
                <a:gd name="connsiteX12" fmla="*/ 891405 w 2103393"/>
                <a:gd name="connsiteY12" fmla="*/ 1628132 h 2084087"/>
                <a:gd name="connsiteX13" fmla="*/ 89201 w 2103393"/>
                <a:gd name="connsiteY13" fmla="*/ 2071308 h 2084087"/>
                <a:gd name="connsiteX14" fmla="*/ 577255 w 2103393"/>
                <a:gd name="connsiteY14" fmla="*/ 494950 h 2084087"/>
                <a:gd name="connsiteX15" fmla="*/ 807257 w 2103393"/>
                <a:gd name="connsiteY15" fmla="*/ 730562 h 2084087"/>
                <a:gd name="connsiteX16" fmla="*/ 969942 w 2103393"/>
                <a:gd name="connsiteY16" fmla="*/ 618366 h 2084087"/>
                <a:gd name="connsiteX17" fmla="*/ 930675 w 2103393"/>
                <a:gd name="connsiteY17" fmla="*/ 57180 h 2084087"/>
                <a:gd name="connsiteX0" fmla="*/ 930675 w 2103393"/>
                <a:gd name="connsiteY0" fmla="*/ 65797 h 2092704"/>
                <a:gd name="connsiteX1" fmla="*/ 1190398 w 2103393"/>
                <a:gd name="connsiteY1" fmla="*/ 64124 h 2092704"/>
                <a:gd name="connsiteX2" fmla="*/ 1177505 w 2103393"/>
                <a:gd name="connsiteY2" fmla="*/ 621373 h 2092704"/>
                <a:gd name="connsiteX3" fmla="*/ 1312141 w 2103393"/>
                <a:gd name="connsiteY3" fmla="*/ 699910 h 2092704"/>
                <a:gd name="connsiteX4" fmla="*/ 1508484 w 2103393"/>
                <a:gd name="connsiteY4" fmla="*/ 503567 h 2092704"/>
                <a:gd name="connsiteX5" fmla="*/ 2058246 w 2103393"/>
                <a:gd name="connsiteY5" fmla="*/ 2051876 h 2092704"/>
                <a:gd name="connsiteX6" fmla="*/ 1244822 w 2103393"/>
                <a:gd name="connsiteY6" fmla="*/ 1642358 h 2092704"/>
                <a:gd name="connsiteX7" fmla="*/ 1205554 w 2103393"/>
                <a:gd name="connsiteY7" fmla="*/ 1328211 h 2092704"/>
                <a:gd name="connsiteX8" fmla="*/ 1244823 w 2103393"/>
                <a:gd name="connsiteY8" fmla="*/ 885034 h 2092704"/>
                <a:gd name="connsiteX9" fmla="*/ 1076528 w 2103393"/>
                <a:gd name="connsiteY9" fmla="*/ 739179 h 2092704"/>
                <a:gd name="connsiteX10" fmla="*/ 885795 w 2103393"/>
                <a:gd name="connsiteY10" fmla="*/ 879424 h 2092704"/>
                <a:gd name="connsiteX11" fmla="*/ 919453 w 2103393"/>
                <a:gd name="connsiteY11" fmla="*/ 1316990 h 2092704"/>
                <a:gd name="connsiteX12" fmla="*/ 891405 w 2103393"/>
                <a:gd name="connsiteY12" fmla="*/ 1636749 h 2092704"/>
                <a:gd name="connsiteX13" fmla="*/ 89201 w 2103393"/>
                <a:gd name="connsiteY13" fmla="*/ 2079925 h 2092704"/>
                <a:gd name="connsiteX14" fmla="*/ 577255 w 2103393"/>
                <a:gd name="connsiteY14" fmla="*/ 503567 h 2092704"/>
                <a:gd name="connsiteX15" fmla="*/ 807257 w 2103393"/>
                <a:gd name="connsiteY15" fmla="*/ 739179 h 2092704"/>
                <a:gd name="connsiteX16" fmla="*/ 969942 w 2103393"/>
                <a:gd name="connsiteY16" fmla="*/ 626983 h 2092704"/>
                <a:gd name="connsiteX17" fmla="*/ 930675 w 2103393"/>
                <a:gd name="connsiteY17" fmla="*/ 65797 h 2092704"/>
                <a:gd name="connsiteX0" fmla="*/ 930675 w 2103393"/>
                <a:gd name="connsiteY0" fmla="*/ 65797 h 2092704"/>
                <a:gd name="connsiteX1" fmla="*/ 1190398 w 2103393"/>
                <a:gd name="connsiteY1" fmla="*/ 64124 h 2092704"/>
                <a:gd name="connsiteX2" fmla="*/ 1177505 w 2103393"/>
                <a:gd name="connsiteY2" fmla="*/ 621373 h 2092704"/>
                <a:gd name="connsiteX3" fmla="*/ 1312141 w 2103393"/>
                <a:gd name="connsiteY3" fmla="*/ 699910 h 2092704"/>
                <a:gd name="connsiteX4" fmla="*/ 1508484 w 2103393"/>
                <a:gd name="connsiteY4" fmla="*/ 503567 h 2092704"/>
                <a:gd name="connsiteX5" fmla="*/ 2058246 w 2103393"/>
                <a:gd name="connsiteY5" fmla="*/ 2051876 h 2092704"/>
                <a:gd name="connsiteX6" fmla="*/ 1244822 w 2103393"/>
                <a:gd name="connsiteY6" fmla="*/ 1642358 h 2092704"/>
                <a:gd name="connsiteX7" fmla="*/ 1205554 w 2103393"/>
                <a:gd name="connsiteY7" fmla="*/ 1328211 h 2092704"/>
                <a:gd name="connsiteX8" fmla="*/ 1244823 w 2103393"/>
                <a:gd name="connsiteY8" fmla="*/ 885034 h 2092704"/>
                <a:gd name="connsiteX9" fmla="*/ 1076528 w 2103393"/>
                <a:gd name="connsiteY9" fmla="*/ 739179 h 2092704"/>
                <a:gd name="connsiteX10" fmla="*/ 885795 w 2103393"/>
                <a:gd name="connsiteY10" fmla="*/ 879424 h 2092704"/>
                <a:gd name="connsiteX11" fmla="*/ 919453 w 2103393"/>
                <a:gd name="connsiteY11" fmla="*/ 1316990 h 2092704"/>
                <a:gd name="connsiteX12" fmla="*/ 891405 w 2103393"/>
                <a:gd name="connsiteY12" fmla="*/ 1636749 h 2092704"/>
                <a:gd name="connsiteX13" fmla="*/ 89201 w 2103393"/>
                <a:gd name="connsiteY13" fmla="*/ 2079925 h 2092704"/>
                <a:gd name="connsiteX14" fmla="*/ 577255 w 2103393"/>
                <a:gd name="connsiteY14" fmla="*/ 503567 h 2092704"/>
                <a:gd name="connsiteX15" fmla="*/ 807257 w 2103393"/>
                <a:gd name="connsiteY15" fmla="*/ 739179 h 2092704"/>
                <a:gd name="connsiteX16" fmla="*/ 969942 w 2103393"/>
                <a:gd name="connsiteY16" fmla="*/ 626983 h 2092704"/>
                <a:gd name="connsiteX17" fmla="*/ 930675 w 2103393"/>
                <a:gd name="connsiteY17" fmla="*/ 65797 h 2092704"/>
                <a:gd name="connsiteX0" fmla="*/ 930675 w 2103393"/>
                <a:gd name="connsiteY0" fmla="*/ 73853 h 2100760"/>
                <a:gd name="connsiteX1" fmla="*/ 1190398 w 2103393"/>
                <a:gd name="connsiteY1" fmla="*/ 72180 h 2100760"/>
                <a:gd name="connsiteX2" fmla="*/ 1177505 w 2103393"/>
                <a:gd name="connsiteY2" fmla="*/ 629429 h 2100760"/>
                <a:gd name="connsiteX3" fmla="*/ 1312141 w 2103393"/>
                <a:gd name="connsiteY3" fmla="*/ 707966 h 2100760"/>
                <a:gd name="connsiteX4" fmla="*/ 1508484 w 2103393"/>
                <a:gd name="connsiteY4" fmla="*/ 511623 h 2100760"/>
                <a:gd name="connsiteX5" fmla="*/ 2058246 w 2103393"/>
                <a:gd name="connsiteY5" fmla="*/ 2059932 h 2100760"/>
                <a:gd name="connsiteX6" fmla="*/ 1244822 w 2103393"/>
                <a:gd name="connsiteY6" fmla="*/ 1650414 h 2100760"/>
                <a:gd name="connsiteX7" fmla="*/ 1205554 w 2103393"/>
                <a:gd name="connsiteY7" fmla="*/ 1336267 h 2100760"/>
                <a:gd name="connsiteX8" fmla="*/ 1244823 w 2103393"/>
                <a:gd name="connsiteY8" fmla="*/ 893090 h 2100760"/>
                <a:gd name="connsiteX9" fmla="*/ 1076528 w 2103393"/>
                <a:gd name="connsiteY9" fmla="*/ 747235 h 2100760"/>
                <a:gd name="connsiteX10" fmla="*/ 885795 w 2103393"/>
                <a:gd name="connsiteY10" fmla="*/ 887480 h 2100760"/>
                <a:gd name="connsiteX11" fmla="*/ 919453 w 2103393"/>
                <a:gd name="connsiteY11" fmla="*/ 1325046 h 2100760"/>
                <a:gd name="connsiteX12" fmla="*/ 891405 w 2103393"/>
                <a:gd name="connsiteY12" fmla="*/ 1644805 h 2100760"/>
                <a:gd name="connsiteX13" fmla="*/ 89201 w 2103393"/>
                <a:gd name="connsiteY13" fmla="*/ 2087981 h 2100760"/>
                <a:gd name="connsiteX14" fmla="*/ 577255 w 2103393"/>
                <a:gd name="connsiteY14" fmla="*/ 511623 h 2100760"/>
                <a:gd name="connsiteX15" fmla="*/ 807257 w 2103393"/>
                <a:gd name="connsiteY15" fmla="*/ 747235 h 2100760"/>
                <a:gd name="connsiteX16" fmla="*/ 969942 w 2103393"/>
                <a:gd name="connsiteY16" fmla="*/ 635039 h 2100760"/>
                <a:gd name="connsiteX17" fmla="*/ 930675 w 2103393"/>
                <a:gd name="connsiteY17" fmla="*/ 73853 h 2100760"/>
                <a:gd name="connsiteX0" fmla="*/ 930675 w 2103393"/>
                <a:gd name="connsiteY0" fmla="*/ 77953 h 2104860"/>
                <a:gd name="connsiteX1" fmla="*/ 1190398 w 2103393"/>
                <a:gd name="connsiteY1" fmla="*/ 76280 h 2104860"/>
                <a:gd name="connsiteX2" fmla="*/ 1177505 w 2103393"/>
                <a:gd name="connsiteY2" fmla="*/ 633529 h 2104860"/>
                <a:gd name="connsiteX3" fmla="*/ 1312141 w 2103393"/>
                <a:gd name="connsiteY3" fmla="*/ 712066 h 2104860"/>
                <a:gd name="connsiteX4" fmla="*/ 1508484 w 2103393"/>
                <a:gd name="connsiteY4" fmla="*/ 515723 h 2104860"/>
                <a:gd name="connsiteX5" fmla="*/ 2058246 w 2103393"/>
                <a:gd name="connsiteY5" fmla="*/ 2064032 h 2104860"/>
                <a:gd name="connsiteX6" fmla="*/ 1244822 w 2103393"/>
                <a:gd name="connsiteY6" fmla="*/ 1654514 h 2104860"/>
                <a:gd name="connsiteX7" fmla="*/ 1205554 w 2103393"/>
                <a:gd name="connsiteY7" fmla="*/ 1340367 h 2104860"/>
                <a:gd name="connsiteX8" fmla="*/ 1244823 w 2103393"/>
                <a:gd name="connsiteY8" fmla="*/ 897190 h 2104860"/>
                <a:gd name="connsiteX9" fmla="*/ 1076528 w 2103393"/>
                <a:gd name="connsiteY9" fmla="*/ 751335 h 2104860"/>
                <a:gd name="connsiteX10" fmla="*/ 885795 w 2103393"/>
                <a:gd name="connsiteY10" fmla="*/ 891580 h 2104860"/>
                <a:gd name="connsiteX11" fmla="*/ 919453 w 2103393"/>
                <a:gd name="connsiteY11" fmla="*/ 1329146 h 2104860"/>
                <a:gd name="connsiteX12" fmla="*/ 891405 w 2103393"/>
                <a:gd name="connsiteY12" fmla="*/ 1648905 h 2104860"/>
                <a:gd name="connsiteX13" fmla="*/ 89201 w 2103393"/>
                <a:gd name="connsiteY13" fmla="*/ 2092081 h 2104860"/>
                <a:gd name="connsiteX14" fmla="*/ 577255 w 2103393"/>
                <a:gd name="connsiteY14" fmla="*/ 515723 h 2104860"/>
                <a:gd name="connsiteX15" fmla="*/ 807257 w 2103393"/>
                <a:gd name="connsiteY15" fmla="*/ 751335 h 2104860"/>
                <a:gd name="connsiteX16" fmla="*/ 969942 w 2103393"/>
                <a:gd name="connsiteY16" fmla="*/ 639139 h 2104860"/>
                <a:gd name="connsiteX17" fmla="*/ 930675 w 2103393"/>
                <a:gd name="connsiteY17" fmla="*/ 77953 h 2104860"/>
                <a:gd name="connsiteX0" fmla="*/ 930675 w 2103393"/>
                <a:gd name="connsiteY0" fmla="*/ 71187 h 2098094"/>
                <a:gd name="connsiteX1" fmla="*/ 1190398 w 2103393"/>
                <a:gd name="connsiteY1" fmla="*/ 69514 h 2098094"/>
                <a:gd name="connsiteX2" fmla="*/ 1177505 w 2103393"/>
                <a:gd name="connsiteY2" fmla="*/ 626763 h 2098094"/>
                <a:gd name="connsiteX3" fmla="*/ 1312141 w 2103393"/>
                <a:gd name="connsiteY3" fmla="*/ 705300 h 2098094"/>
                <a:gd name="connsiteX4" fmla="*/ 1508484 w 2103393"/>
                <a:gd name="connsiteY4" fmla="*/ 508957 h 2098094"/>
                <a:gd name="connsiteX5" fmla="*/ 2058246 w 2103393"/>
                <a:gd name="connsiteY5" fmla="*/ 2057266 h 2098094"/>
                <a:gd name="connsiteX6" fmla="*/ 1244822 w 2103393"/>
                <a:gd name="connsiteY6" fmla="*/ 1647748 h 2098094"/>
                <a:gd name="connsiteX7" fmla="*/ 1205554 w 2103393"/>
                <a:gd name="connsiteY7" fmla="*/ 1333601 h 2098094"/>
                <a:gd name="connsiteX8" fmla="*/ 1244823 w 2103393"/>
                <a:gd name="connsiteY8" fmla="*/ 890424 h 2098094"/>
                <a:gd name="connsiteX9" fmla="*/ 1076528 w 2103393"/>
                <a:gd name="connsiteY9" fmla="*/ 744569 h 2098094"/>
                <a:gd name="connsiteX10" fmla="*/ 885795 w 2103393"/>
                <a:gd name="connsiteY10" fmla="*/ 884814 h 2098094"/>
                <a:gd name="connsiteX11" fmla="*/ 919453 w 2103393"/>
                <a:gd name="connsiteY11" fmla="*/ 1322380 h 2098094"/>
                <a:gd name="connsiteX12" fmla="*/ 891405 w 2103393"/>
                <a:gd name="connsiteY12" fmla="*/ 1642139 h 2098094"/>
                <a:gd name="connsiteX13" fmla="*/ 89201 w 2103393"/>
                <a:gd name="connsiteY13" fmla="*/ 2085315 h 2098094"/>
                <a:gd name="connsiteX14" fmla="*/ 577255 w 2103393"/>
                <a:gd name="connsiteY14" fmla="*/ 508957 h 2098094"/>
                <a:gd name="connsiteX15" fmla="*/ 807257 w 2103393"/>
                <a:gd name="connsiteY15" fmla="*/ 744569 h 2098094"/>
                <a:gd name="connsiteX16" fmla="*/ 969942 w 2103393"/>
                <a:gd name="connsiteY16" fmla="*/ 632373 h 2098094"/>
                <a:gd name="connsiteX17" fmla="*/ 930675 w 2103393"/>
                <a:gd name="connsiteY17" fmla="*/ 71187 h 2098094"/>
                <a:gd name="connsiteX0" fmla="*/ 930675 w 2103393"/>
                <a:gd name="connsiteY0" fmla="*/ 75207 h 2102114"/>
                <a:gd name="connsiteX1" fmla="*/ 1190398 w 2103393"/>
                <a:gd name="connsiteY1" fmla="*/ 73534 h 2102114"/>
                <a:gd name="connsiteX2" fmla="*/ 1177505 w 2103393"/>
                <a:gd name="connsiteY2" fmla="*/ 630783 h 2102114"/>
                <a:gd name="connsiteX3" fmla="*/ 1312141 w 2103393"/>
                <a:gd name="connsiteY3" fmla="*/ 709320 h 2102114"/>
                <a:gd name="connsiteX4" fmla="*/ 1508484 w 2103393"/>
                <a:gd name="connsiteY4" fmla="*/ 512977 h 2102114"/>
                <a:gd name="connsiteX5" fmla="*/ 2058246 w 2103393"/>
                <a:gd name="connsiteY5" fmla="*/ 2061286 h 2102114"/>
                <a:gd name="connsiteX6" fmla="*/ 1244822 w 2103393"/>
                <a:gd name="connsiteY6" fmla="*/ 1651768 h 2102114"/>
                <a:gd name="connsiteX7" fmla="*/ 1205554 w 2103393"/>
                <a:gd name="connsiteY7" fmla="*/ 1337621 h 2102114"/>
                <a:gd name="connsiteX8" fmla="*/ 1244823 w 2103393"/>
                <a:gd name="connsiteY8" fmla="*/ 894444 h 2102114"/>
                <a:gd name="connsiteX9" fmla="*/ 1076528 w 2103393"/>
                <a:gd name="connsiteY9" fmla="*/ 748589 h 2102114"/>
                <a:gd name="connsiteX10" fmla="*/ 885795 w 2103393"/>
                <a:gd name="connsiteY10" fmla="*/ 888834 h 2102114"/>
                <a:gd name="connsiteX11" fmla="*/ 919453 w 2103393"/>
                <a:gd name="connsiteY11" fmla="*/ 1326400 h 2102114"/>
                <a:gd name="connsiteX12" fmla="*/ 891405 w 2103393"/>
                <a:gd name="connsiteY12" fmla="*/ 1646159 h 2102114"/>
                <a:gd name="connsiteX13" fmla="*/ 89201 w 2103393"/>
                <a:gd name="connsiteY13" fmla="*/ 2089335 h 2102114"/>
                <a:gd name="connsiteX14" fmla="*/ 577255 w 2103393"/>
                <a:gd name="connsiteY14" fmla="*/ 512977 h 2102114"/>
                <a:gd name="connsiteX15" fmla="*/ 807257 w 2103393"/>
                <a:gd name="connsiteY15" fmla="*/ 748589 h 2102114"/>
                <a:gd name="connsiteX16" fmla="*/ 969942 w 2103393"/>
                <a:gd name="connsiteY16" fmla="*/ 636393 h 2102114"/>
                <a:gd name="connsiteX17" fmla="*/ 930675 w 2103393"/>
                <a:gd name="connsiteY17" fmla="*/ 75207 h 2102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03393" h="2102114">
                  <a:moveTo>
                    <a:pt x="930675" y="75207"/>
                  </a:moveTo>
                  <a:cubicBezTo>
                    <a:pt x="914336" y="-26367"/>
                    <a:pt x="1202803" y="-23213"/>
                    <a:pt x="1190398" y="73534"/>
                  </a:cubicBezTo>
                  <a:lnTo>
                    <a:pt x="1177505" y="630783"/>
                  </a:lnTo>
                  <a:lnTo>
                    <a:pt x="1312141" y="709320"/>
                  </a:lnTo>
                  <a:cubicBezTo>
                    <a:pt x="1349539" y="621433"/>
                    <a:pt x="1403768" y="466228"/>
                    <a:pt x="1508484" y="512977"/>
                  </a:cubicBezTo>
                  <a:cubicBezTo>
                    <a:pt x="1961009" y="692492"/>
                    <a:pt x="2211581" y="1696648"/>
                    <a:pt x="2058246" y="2061286"/>
                  </a:cubicBezTo>
                  <a:cubicBezTo>
                    <a:pt x="1912391" y="2233320"/>
                    <a:pt x="1542142" y="1816322"/>
                    <a:pt x="1244822" y="1651768"/>
                  </a:cubicBezTo>
                  <a:cubicBezTo>
                    <a:pt x="1113927" y="1590061"/>
                    <a:pt x="1184984" y="1466646"/>
                    <a:pt x="1205554" y="1337621"/>
                  </a:cubicBezTo>
                  <a:cubicBezTo>
                    <a:pt x="1233603" y="1238514"/>
                    <a:pt x="1127017" y="1161846"/>
                    <a:pt x="1244823" y="894444"/>
                  </a:cubicBezTo>
                  <a:cubicBezTo>
                    <a:pt x="1188725" y="845826"/>
                    <a:pt x="1155065" y="802817"/>
                    <a:pt x="1076528" y="748589"/>
                  </a:cubicBezTo>
                  <a:cubicBezTo>
                    <a:pt x="973682" y="789728"/>
                    <a:pt x="949373" y="842086"/>
                    <a:pt x="885795" y="888834"/>
                  </a:cubicBezTo>
                  <a:cubicBezTo>
                    <a:pt x="951243" y="1053389"/>
                    <a:pt x="898883" y="1240382"/>
                    <a:pt x="919453" y="1326400"/>
                  </a:cubicBezTo>
                  <a:cubicBezTo>
                    <a:pt x="930673" y="1432986"/>
                    <a:pt x="1003602" y="1595671"/>
                    <a:pt x="891405" y="1646159"/>
                  </a:cubicBezTo>
                  <a:cubicBezTo>
                    <a:pt x="685711" y="1737785"/>
                    <a:pt x="311722" y="2121123"/>
                    <a:pt x="89201" y="2089335"/>
                  </a:cubicBezTo>
                  <a:cubicBezTo>
                    <a:pt x="-118362" y="2035107"/>
                    <a:pt x="33103" y="774768"/>
                    <a:pt x="577255" y="512977"/>
                  </a:cubicBezTo>
                  <a:cubicBezTo>
                    <a:pt x="704411" y="464359"/>
                    <a:pt x="736199" y="673791"/>
                    <a:pt x="807257" y="748589"/>
                  </a:cubicBezTo>
                  <a:lnTo>
                    <a:pt x="969942" y="636393"/>
                  </a:lnTo>
                  <a:cubicBezTo>
                    <a:pt x="968072" y="483058"/>
                    <a:pt x="947112" y="235825"/>
                    <a:pt x="930675" y="7520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230" name="Freeform 48">
              <a:extLst>
                <a:ext uri="{FF2B5EF4-FFF2-40B4-BE49-F238E27FC236}">
                  <a16:creationId xmlns:a16="http://schemas.microsoft.com/office/drawing/2014/main" id="{B45400BE-0EDA-4FDA-8482-407B15D37471}"/>
                </a:ext>
              </a:extLst>
            </p:cNvPr>
            <p:cNvSpPr>
              <a:spLocks noChangeAspect="1"/>
            </p:cNvSpPr>
            <p:nvPr/>
          </p:nvSpPr>
          <p:spPr>
            <a:xfrm>
              <a:off x="4607937" y="4706938"/>
              <a:ext cx="360000" cy="299814"/>
            </a:xfrm>
            <a:custGeom>
              <a:avLst/>
              <a:gdLst/>
              <a:ahLst/>
              <a:cxnLst/>
              <a:rect l="l" t="t" r="r" b="b"/>
              <a:pathLst>
                <a:path w="3240001" h="2698329">
                  <a:moveTo>
                    <a:pt x="2548075" y="5025"/>
                  </a:moveTo>
                  <a:cubicBezTo>
                    <a:pt x="2888705" y="21427"/>
                    <a:pt x="3205543" y="144443"/>
                    <a:pt x="3236875" y="324866"/>
                  </a:cubicBezTo>
                  <a:cubicBezTo>
                    <a:pt x="3272384" y="584869"/>
                    <a:pt x="3000845" y="793843"/>
                    <a:pt x="2654112" y="922630"/>
                  </a:cubicBezTo>
                  <a:cubicBezTo>
                    <a:pt x="2512076" y="1002818"/>
                    <a:pt x="2288579" y="1396468"/>
                    <a:pt x="2077615" y="1155904"/>
                  </a:cubicBezTo>
                  <a:cubicBezTo>
                    <a:pt x="1902159" y="985808"/>
                    <a:pt x="1914692" y="662627"/>
                    <a:pt x="1946024" y="426923"/>
                  </a:cubicBezTo>
                  <a:cubicBezTo>
                    <a:pt x="1958557" y="234957"/>
                    <a:pt x="1977355" y="79442"/>
                    <a:pt x="2209208" y="25983"/>
                  </a:cubicBezTo>
                  <a:cubicBezTo>
                    <a:pt x="2318345" y="5936"/>
                    <a:pt x="2434532" y="-443"/>
                    <a:pt x="2548075" y="5025"/>
                  </a:cubicBezTo>
                  <a:close/>
                  <a:moveTo>
                    <a:pt x="1184195" y="86"/>
                  </a:moveTo>
                  <a:cubicBezTo>
                    <a:pt x="1412849" y="2955"/>
                    <a:pt x="1621488" y="77771"/>
                    <a:pt x="1732975" y="244677"/>
                  </a:cubicBezTo>
                  <a:cubicBezTo>
                    <a:pt x="1866656" y="436642"/>
                    <a:pt x="1793548" y="672347"/>
                    <a:pt x="1801904" y="871602"/>
                  </a:cubicBezTo>
                  <a:cubicBezTo>
                    <a:pt x="1820702" y="1041698"/>
                    <a:pt x="1996160" y="1255532"/>
                    <a:pt x="1889631" y="1396469"/>
                  </a:cubicBezTo>
                  <a:cubicBezTo>
                    <a:pt x="1714174" y="1644320"/>
                    <a:pt x="1482324" y="1717219"/>
                    <a:pt x="1300601" y="1906754"/>
                  </a:cubicBezTo>
                  <a:cubicBezTo>
                    <a:pt x="1068750" y="2152178"/>
                    <a:pt x="736639" y="2754803"/>
                    <a:pt x="442124" y="2694054"/>
                  </a:cubicBezTo>
                  <a:cubicBezTo>
                    <a:pt x="189385" y="2609005"/>
                    <a:pt x="149697" y="2276103"/>
                    <a:pt x="78680" y="2016101"/>
                  </a:cubicBezTo>
                  <a:cubicBezTo>
                    <a:pt x="-50823" y="1442635"/>
                    <a:pt x="-61268" y="759824"/>
                    <a:pt x="366928" y="302996"/>
                  </a:cubicBezTo>
                  <a:cubicBezTo>
                    <a:pt x="563141" y="111638"/>
                    <a:pt x="890211" y="-3604"/>
                    <a:pt x="1184195" y="8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231" name="Freeform 49">
              <a:extLst>
                <a:ext uri="{FF2B5EF4-FFF2-40B4-BE49-F238E27FC236}">
                  <a16:creationId xmlns:a16="http://schemas.microsoft.com/office/drawing/2014/main" id="{B33E106B-8CFA-49FD-9485-943B937053CE}"/>
                </a:ext>
              </a:extLst>
            </p:cNvPr>
            <p:cNvSpPr>
              <a:spLocks noChangeAspect="1"/>
            </p:cNvSpPr>
            <p:nvPr/>
          </p:nvSpPr>
          <p:spPr>
            <a:xfrm>
              <a:off x="9966071" y="3090100"/>
              <a:ext cx="319975" cy="319975"/>
            </a:xfrm>
            <a:custGeom>
              <a:avLst/>
              <a:gdLst>
                <a:gd name="connsiteX0" fmla="*/ 1054645 w 3259303"/>
                <a:gd name="connsiteY0" fmla="*/ 0 h 3248084"/>
                <a:gd name="connsiteX1" fmla="*/ 1469772 w 3259303"/>
                <a:gd name="connsiteY1" fmla="*/ 28049 h 3248084"/>
                <a:gd name="connsiteX2" fmla="*/ 1682945 w 3259303"/>
                <a:gd name="connsiteY2" fmla="*/ 740496 h 3248084"/>
                <a:gd name="connsiteX3" fmla="*/ 2417830 w 3259303"/>
                <a:gd name="connsiteY3" fmla="*/ 566592 h 3248084"/>
                <a:gd name="connsiteX4" fmla="*/ 3259303 w 3259303"/>
                <a:gd name="connsiteY4" fmla="*/ 1834410 h 3248084"/>
                <a:gd name="connsiteX5" fmla="*/ 2311244 w 3259303"/>
                <a:gd name="connsiteY5" fmla="*/ 3113448 h 3248084"/>
                <a:gd name="connsiteX6" fmla="*/ 622689 w 3259303"/>
                <a:gd name="connsiteY6" fmla="*/ 2670273 h 3248084"/>
                <a:gd name="connsiteX7" fmla="*/ 398297 w 3259303"/>
                <a:gd name="connsiteY7" fmla="*/ 3248084 h 3248084"/>
                <a:gd name="connsiteX8" fmla="*/ 0 w 3259303"/>
                <a:gd name="connsiteY8" fmla="*/ 3242474 h 3248084"/>
                <a:gd name="connsiteX9" fmla="*/ 218783 w 3259303"/>
                <a:gd name="connsiteY9" fmla="*/ 2333684 h 3248084"/>
                <a:gd name="connsiteX10" fmla="*/ 1593187 w 3259303"/>
                <a:gd name="connsiteY10" fmla="*/ 1997095 h 3248084"/>
                <a:gd name="connsiteX11" fmla="*/ 1250989 w 3259303"/>
                <a:gd name="connsiteY11" fmla="*/ 964889 h 3248084"/>
                <a:gd name="connsiteX12" fmla="*/ 1054645 w 3259303"/>
                <a:gd name="connsiteY12" fmla="*/ 0 h 3248084"/>
                <a:gd name="connsiteX0" fmla="*/ 1054645 w 3259303"/>
                <a:gd name="connsiteY0" fmla="*/ 0 h 3225645"/>
                <a:gd name="connsiteX1" fmla="*/ 1469772 w 3259303"/>
                <a:gd name="connsiteY1" fmla="*/ 5610 h 3225645"/>
                <a:gd name="connsiteX2" fmla="*/ 1682945 w 3259303"/>
                <a:gd name="connsiteY2" fmla="*/ 718057 h 3225645"/>
                <a:gd name="connsiteX3" fmla="*/ 2417830 w 3259303"/>
                <a:gd name="connsiteY3" fmla="*/ 544153 h 3225645"/>
                <a:gd name="connsiteX4" fmla="*/ 3259303 w 3259303"/>
                <a:gd name="connsiteY4" fmla="*/ 1811971 h 3225645"/>
                <a:gd name="connsiteX5" fmla="*/ 2311244 w 3259303"/>
                <a:gd name="connsiteY5" fmla="*/ 3091009 h 3225645"/>
                <a:gd name="connsiteX6" fmla="*/ 622689 w 3259303"/>
                <a:gd name="connsiteY6" fmla="*/ 2647834 h 3225645"/>
                <a:gd name="connsiteX7" fmla="*/ 398297 w 3259303"/>
                <a:gd name="connsiteY7" fmla="*/ 3225645 h 3225645"/>
                <a:gd name="connsiteX8" fmla="*/ 0 w 3259303"/>
                <a:gd name="connsiteY8" fmla="*/ 3220035 h 3225645"/>
                <a:gd name="connsiteX9" fmla="*/ 218783 w 3259303"/>
                <a:gd name="connsiteY9" fmla="*/ 2311245 h 3225645"/>
                <a:gd name="connsiteX10" fmla="*/ 1593187 w 3259303"/>
                <a:gd name="connsiteY10" fmla="*/ 1974656 h 3225645"/>
                <a:gd name="connsiteX11" fmla="*/ 1250989 w 3259303"/>
                <a:gd name="connsiteY11" fmla="*/ 942450 h 3225645"/>
                <a:gd name="connsiteX12" fmla="*/ 1054645 w 3259303"/>
                <a:gd name="connsiteY12" fmla="*/ 0 h 3225645"/>
                <a:gd name="connsiteX0" fmla="*/ 1054645 w 3259303"/>
                <a:gd name="connsiteY0" fmla="*/ 0 h 3242475"/>
                <a:gd name="connsiteX1" fmla="*/ 1469772 w 3259303"/>
                <a:gd name="connsiteY1" fmla="*/ 22440 h 3242475"/>
                <a:gd name="connsiteX2" fmla="*/ 1682945 w 3259303"/>
                <a:gd name="connsiteY2" fmla="*/ 734887 h 3242475"/>
                <a:gd name="connsiteX3" fmla="*/ 2417830 w 3259303"/>
                <a:gd name="connsiteY3" fmla="*/ 560983 h 3242475"/>
                <a:gd name="connsiteX4" fmla="*/ 3259303 w 3259303"/>
                <a:gd name="connsiteY4" fmla="*/ 1828801 h 3242475"/>
                <a:gd name="connsiteX5" fmla="*/ 2311244 w 3259303"/>
                <a:gd name="connsiteY5" fmla="*/ 3107839 h 3242475"/>
                <a:gd name="connsiteX6" fmla="*/ 622689 w 3259303"/>
                <a:gd name="connsiteY6" fmla="*/ 2664664 h 3242475"/>
                <a:gd name="connsiteX7" fmla="*/ 398297 w 3259303"/>
                <a:gd name="connsiteY7" fmla="*/ 3242475 h 3242475"/>
                <a:gd name="connsiteX8" fmla="*/ 0 w 3259303"/>
                <a:gd name="connsiteY8" fmla="*/ 3236865 h 3242475"/>
                <a:gd name="connsiteX9" fmla="*/ 218783 w 3259303"/>
                <a:gd name="connsiteY9" fmla="*/ 2328075 h 3242475"/>
                <a:gd name="connsiteX10" fmla="*/ 1593187 w 3259303"/>
                <a:gd name="connsiteY10" fmla="*/ 1991486 h 3242475"/>
                <a:gd name="connsiteX11" fmla="*/ 1250989 w 3259303"/>
                <a:gd name="connsiteY11" fmla="*/ 959280 h 3242475"/>
                <a:gd name="connsiteX12" fmla="*/ 1054645 w 3259303"/>
                <a:gd name="connsiteY12" fmla="*/ 0 h 3242475"/>
                <a:gd name="connsiteX0" fmla="*/ 1054645 w 3259303"/>
                <a:gd name="connsiteY0" fmla="*/ 0 h 3242475"/>
                <a:gd name="connsiteX1" fmla="*/ 1464162 w 3259303"/>
                <a:gd name="connsiteY1" fmla="*/ 1 h 3242475"/>
                <a:gd name="connsiteX2" fmla="*/ 1682945 w 3259303"/>
                <a:gd name="connsiteY2" fmla="*/ 734887 h 3242475"/>
                <a:gd name="connsiteX3" fmla="*/ 2417830 w 3259303"/>
                <a:gd name="connsiteY3" fmla="*/ 560983 h 3242475"/>
                <a:gd name="connsiteX4" fmla="*/ 3259303 w 3259303"/>
                <a:gd name="connsiteY4" fmla="*/ 1828801 h 3242475"/>
                <a:gd name="connsiteX5" fmla="*/ 2311244 w 3259303"/>
                <a:gd name="connsiteY5" fmla="*/ 3107839 h 3242475"/>
                <a:gd name="connsiteX6" fmla="*/ 622689 w 3259303"/>
                <a:gd name="connsiteY6" fmla="*/ 2664664 h 3242475"/>
                <a:gd name="connsiteX7" fmla="*/ 398297 w 3259303"/>
                <a:gd name="connsiteY7" fmla="*/ 3242475 h 3242475"/>
                <a:gd name="connsiteX8" fmla="*/ 0 w 3259303"/>
                <a:gd name="connsiteY8" fmla="*/ 3236865 h 3242475"/>
                <a:gd name="connsiteX9" fmla="*/ 218783 w 3259303"/>
                <a:gd name="connsiteY9" fmla="*/ 2328075 h 3242475"/>
                <a:gd name="connsiteX10" fmla="*/ 1593187 w 3259303"/>
                <a:gd name="connsiteY10" fmla="*/ 1991486 h 3242475"/>
                <a:gd name="connsiteX11" fmla="*/ 1250989 w 3259303"/>
                <a:gd name="connsiteY11" fmla="*/ 959280 h 3242475"/>
                <a:gd name="connsiteX12" fmla="*/ 1054645 w 3259303"/>
                <a:gd name="connsiteY12" fmla="*/ 0 h 3242475"/>
                <a:gd name="connsiteX0" fmla="*/ 1065864 w 3259303"/>
                <a:gd name="connsiteY0" fmla="*/ 5609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5609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37566 w 3259303"/>
                <a:gd name="connsiteY9" fmla="*/ 2260757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37566 w 3259303"/>
                <a:gd name="connsiteY9" fmla="*/ 2260757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76358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76358 w 3259303"/>
                <a:gd name="connsiteY10" fmla="*/ 1991485 h 3242474"/>
                <a:gd name="connsiteX11" fmla="*/ 1250989 w 3259303"/>
                <a:gd name="connsiteY11" fmla="*/ 959279 h 3242474"/>
                <a:gd name="connsiteX12" fmla="*/ 1065864 w 3259303"/>
                <a:gd name="connsiteY12" fmla="*/ 16828 h 3242474"/>
                <a:gd name="connsiteX0" fmla="*/ 1004156 w 3197595"/>
                <a:gd name="connsiteY0" fmla="*/ 16828 h 3242474"/>
                <a:gd name="connsiteX1" fmla="*/ 1402454 w 3197595"/>
                <a:gd name="connsiteY1" fmla="*/ 0 h 3242474"/>
                <a:gd name="connsiteX2" fmla="*/ 1621237 w 3197595"/>
                <a:gd name="connsiteY2" fmla="*/ 734886 h 3242474"/>
                <a:gd name="connsiteX3" fmla="*/ 2356122 w 3197595"/>
                <a:gd name="connsiteY3" fmla="*/ 560982 h 3242474"/>
                <a:gd name="connsiteX4" fmla="*/ 3197595 w 3197595"/>
                <a:gd name="connsiteY4" fmla="*/ 1828800 h 3242474"/>
                <a:gd name="connsiteX5" fmla="*/ 2249536 w 3197595"/>
                <a:gd name="connsiteY5" fmla="*/ 3107838 h 3242474"/>
                <a:gd name="connsiteX6" fmla="*/ 560981 w 3197595"/>
                <a:gd name="connsiteY6" fmla="*/ 2664663 h 3242474"/>
                <a:gd name="connsiteX7" fmla="*/ 336589 w 3197595"/>
                <a:gd name="connsiteY7" fmla="*/ 3242474 h 3242474"/>
                <a:gd name="connsiteX8" fmla="*/ 0 w 3197595"/>
                <a:gd name="connsiteY8" fmla="*/ 3236864 h 3242474"/>
                <a:gd name="connsiteX9" fmla="*/ 387077 w 3197595"/>
                <a:gd name="connsiteY9" fmla="*/ 2232708 h 3242474"/>
                <a:gd name="connsiteX10" fmla="*/ 1514650 w 3197595"/>
                <a:gd name="connsiteY10" fmla="*/ 1991485 h 3242474"/>
                <a:gd name="connsiteX11" fmla="*/ 1189281 w 3197595"/>
                <a:gd name="connsiteY11" fmla="*/ 959279 h 3242474"/>
                <a:gd name="connsiteX12" fmla="*/ 1004156 w 3197595"/>
                <a:gd name="connsiteY12" fmla="*/ 16828 h 3242474"/>
                <a:gd name="connsiteX0" fmla="*/ 1011476 w 3204915"/>
                <a:gd name="connsiteY0" fmla="*/ 16828 h 3242474"/>
                <a:gd name="connsiteX1" fmla="*/ 1409774 w 3204915"/>
                <a:gd name="connsiteY1" fmla="*/ 0 h 3242474"/>
                <a:gd name="connsiteX2" fmla="*/ 1628557 w 3204915"/>
                <a:gd name="connsiteY2" fmla="*/ 734886 h 3242474"/>
                <a:gd name="connsiteX3" fmla="*/ 2363442 w 3204915"/>
                <a:gd name="connsiteY3" fmla="*/ 560982 h 3242474"/>
                <a:gd name="connsiteX4" fmla="*/ 3204915 w 3204915"/>
                <a:gd name="connsiteY4" fmla="*/ 1828800 h 3242474"/>
                <a:gd name="connsiteX5" fmla="*/ 2256856 w 3204915"/>
                <a:gd name="connsiteY5" fmla="*/ 3107838 h 3242474"/>
                <a:gd name="connsiteX6" fmla="*/ 568301 w 3204915"/>
                <a:gd name="connsiteY6" fmla="*/ 2664663 h 3242474"/>
                <a:gd name="connsiteX7" fmla="*/ 343909 w 3204915"/>
                <a:gd name="connsiteY7" fmla="*/ 3242474 h 3242474"/>
                <a:gd name="connsiteX8" fmla="*/ 7320 w 3204915"/>
                <a:gd name="connsiteY8" fmla="*/ 3236864 h 3242474"/>
                <a:gd name="connsiteX9" fmla="*/ 394397 w 3204915"/>
                <a:gd name="connsiteY9" fmla="*/ 2232708 h 3242474"/>
                <a:gd name="connsiteX10" fmla="*/ 1521970 w 3204915"/>
                <a:gd name="connsiteY10" fmla="*/ 1991485 h 3242474"/>
                <a:gd name="connsiteX11" fmla="*/ 1196601 w 3204915"/>
                <a:gd name="connsiteY11" fmla="*/ 959279 h 3242474"/>
                <a:gd name="connsiteX12" fmla="*/ 1011476 w 3204915"/>
                <a:gd name="connsiteY12" fmla="*/ 16828 h 3242474"/>
                <a:gd name="connsiteX0" fmla="*/ 1007292 w 3200731"/>
                <a:gd name="connsiteY0" fmla="*/ 16828 h 3242474"/>
                <a:gd name="connsiteX1" fmla="*/ 1405590 w 3200731"/>
                <a:gd name="connsiteY1" fmla="*/ 0 h 3242474"/>
                <a:gd name="connsiteX2" fmla="*/ 1624373 w 3200731"/>
                <a:gd name="connsiteY2" fmla="*/ 734886 h 3242474"/>
                <a:gd name="connsiteX3" fmla="*/ 2359258 w 3200731"/>
                <a:gd name="connsiteY3" fmla="*/ 560982 h 3242474"/>
                <a:gd name="connsiteX4" fmla="*/ 3200731 w 3200731"/>
                <a:gd name="connsiteY4" fmla="*/ 1828800 h 3242474"/>
                <a:gd name="connsiteX5" fmla="*/ 2252672 w 3200731"/>
                <a:gd name="connsiteY5" fmla="*/ 3107838 h 3242474"/>
                <a:gd name="connsiteX6" fmla="*/ 564117 w 3200731"/>
                <a:gd name="connsiteY6" fmla="*/ 2664663 h 3242474"/>
                <a:gd name="connsiteX7" fmla="*/ 339725 w 3200731"/>
                <a:gd name="connsiteY7" fmla="*/ 3242474 h 3242474"/>
                <a:gd name="connsiteX8" fmla="*/ 3136 w 3200731"/>
                <a:gd name="connsiteY8" fmla="*/ 3236864 h 3242474"/>
                <a:gd name="connsiteX9" fmla="*/ 390213 w 3200731"/>
                <a:gd name="connsiteY9" fmla="*/ 2232708 h 3242474"/>
                <a:gd name="connsiteX10" fmla="*/ 1517786 w 3200731"/>
                <a:gd name="connsiteY10" fmla="*/ 1991485 h 3242474"/>
                <a:gd name="connsiteX11" fmla="*/ 1192417 w 3200731"/>
                <a:gd name="connsiteY11" fmla="*/ 959279 h 3242474"/>
                <a:gd name="connsiteX12" fmla="*/ 1007292 w 3200731"/>
                <a:gd name="connsiteY12" fmla="*/ 16828 h 3242474"/>
                <a:gd name="connsiteX0" fmla="*/ 1051443 w 3244882"/>
                <a:gd name="connsiteY0" fmla="*/ 16828 h 3242474"/>
                <a:gd name="connsiteX1" fmla="*/ 1449741 w 3244882"/>
                <a:gd name="connsiteY1" fmla="*/ 0 h 3242474"/>
                <a:gd name="connsiteX2" fmla="*/ 1668524 w 3244882"/>
                <a:gd name="connsiteY2" fmla="*/ 734886 h 3242474"/>
                <a:gd name="connsiteX3" fmla="*/ 2403409 w 3244882"/>
                <a:gd name="connsiteY3" fmla="*/ 560982 h 3242474"/>
                <a:gd name="connsiteX4" fmla="*/ 3244882 w 3244882"/>
                <a:gd name="connsiteY4" fmla="*/ 1828800 h 3242474"/>
                <a:gd name="connsiteX5" fmla="*/ 2296823 w 3244882"/>
                <a:gd name="connsiteY5" fmla="*/ 3107838 h 3242474"/>
                <a:gd name="connsiteX6" fmla="*/ 608268 w 3244882"/>
                <a:gd name="connsiteY6" fmla="*/ 2664663 h 3242474"/>
                <a:gd name="connsiteX7" fmla="*/ 383876 w 3244882"/>
                <a:gd name="connsiteY7" fmla="*/ 3242474 h 3242474"/>
                <a:gd name="connsiteX8" fmla="*/ 2408 w 3244882"/>
                <a:gd name="connsiteY8" fmla="*/ 3236864 h 3242474"/>
                <a:gd name="connsiteX9" fmla="*/ 434364 w 3244882"/>
                <a:gd name="connsiteY9" fmla="*/ 2232708 h 3242474"/>
                <a:gd name="connsiteX10" fmla="*/ 1561937 w 3244882"/>
                <a:gd name="connsiteY10" fmla="*/ 1991485 h 3242474"/>
                <a:gd name="connsiteX11" fmla="*/ 1236568 w 3244882"/>
                <a:gd name="connsiteY11" fmla="*/ 959279 h 3242474"/>
                <a:gd name="connsiteX12" fmla="*/ 1051443 w 3244882"/>
                <a:gd name="connsiteY12" fmla="*/ 16828 h 3242474"/>
                <a:gd name="connsiteX0" fmla="*/ 1049313 w 3242752"/>
                <a:gd name="connsiteY0" fmla="*/ 16828 h 3242474"/>
                <a:gd name="connsiteX1" fmla="*/ 1447611 w 3242752"/>
                <a:gd name="connsiteY1" fmla="*/ 0 h 3242474"/>
                <a:gd name="connsiteX2" fmla="*/ 1666394 w 3242752"/>
                <a:gd name="connsiteY2" fmla="*/ 734886 h 3242474"/>
                <a:gd name="connsiteX3" fmla="*/ 2401279 w 3242752"/>
                <a:gd name="connsiteY3" fmla="*/ 560982 h 3242474"/>
                <a:gd name="connsiteX4" fmla="*/ 3242752 w 3242752"/>
                <a:gd name="connsiteY4" fmla="*/ 1828800 h 3242474"/>
                <a:gd name="connsiteX5" fmla="*/ 2294693 w 3242752"/>
                <a:gd name="connsiteY5" fmla="*/ 3107838 h 3242474"/>
                <a:gd name="connsiteX6" fmla="*/ 606138 w 3242752"/>
                <a:gd name="connsiteY6" fmla="*/ 2664663 h 3242474"/>
                <a:gd name="connsiteX7" fmla="*/ 381746 w 3242752"/>
                <a:gd name="connsiteY7" fmla="*/ 3242474 h 3242474"/>
                <a:gd name="connsiteX8" fmla="*/ 278 w 3242752"/>
                <a:gd name="connsiteY8" fmla="*/ 3236864 h 3242474"/>
                <a:gd name="connsiteX9" fmla="*/ 432234 w 3242752"/>
                <a:gd name="connsiteY9" fmla="*/ 2232708 h 3242474"/>
                <a:gd name="connsiteX10" fmla="*/ 1559807 w 3242752"/>
                <a:gd name="connsiteY10" fmla="*/ 1991485 h 3242474"/>
                <a:gd name="connsiteX11" fmla="*/ 1234438 w 3242752"/>
                <a:gd name="connsiteY11" fmla="*/ 959279 h 3242474"/>
                <a:gd name="connsiteX12" fmla="*/ 1049313 w 3242752"/>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294415 w 3242474"/>
                <a:gd name="connsiteY5" fmla="*/ 3107838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294415 w 3242474"/>
                <a:gd name="connsiteY5" fmla="*/ 3107838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294415 w 3242474"/>
                <a:gd name="connsiteY5" fmla="*/ 3107838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294415 w 3242474"/>
                <a:gd name="connsiteY5" fmla="*/ 3107838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300025 w 3242474"/>
                <a:gd name="connsiteY5" fmla="*/ 3046130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300025 w 3242474"/>
                <a:gd name="connsiteY5" fmla="*/ 3046130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300025 w 3242474"/>
                <a:gd name="connsiteY5" fmla="*/ 3046130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300025 w 3242474"/>
                <a:gd name="connsiteY5" fmla="*/ 3046130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186376"/>
                <a:gd name="connsiteY0" fmla="*/ 16828 h 3242474"/>
                <a:gd name="connsiteX1" fmla="*/ 1447333 w 3186376"/>
                <a:gd name="connsiteY1" fmla="*/ 0 h 3242474"/>
                <a:gd name="connsiteX2" fmla="*/ 1666116 w 3186376"/>
                <a:gd name="connsiteY2" fmla="*/ 734886 h 3242474"/>
                <a:gd name="connsiteX3" fmla="*/ 2401001 w 3186376"/>
                <a:gd name="connsiteY3" fmla="*/ 560982 h 3242474"/>
                <a:gd name="connsiteX4" fmla="*/ 3186376 w 3186376"/>
                <a:gd name="connsiteY4" fmla="*/ 1828800 h 3242474"/>
                <a:gd name="connsiteX5" fmla="*/ 2300025 w 3186376"/>
                <a:gd name="connsiteY5" fmla="*/ 3046130 h 3242474"/>
                <a:gd name="connsiteX6" fmla="*/ 605860 w 3186376"/>
                <a:gd name="connsiteY6" fmla="*/ 2664663 h 3242474"/>
                <a:gd name="connsiteX7" fmla="*/ 381468 w 3186376"/>
                <a:gd name="connsiteY7" fmla="*/ 3242474 h 3242474"/>
                <a:gd name="connsiteX8" fmla="*/ 0 w 3186376"/>
                <a:gd name="connsiteY8" fmla="*/ 3236864 h 3242474"/>
                <a:gd name="connsiteX9" fmla="*/ 431956 w 3186376"/>
                <a:gd name="connsiteY9" fmla="*/ 2232708 h 3242474"/>
                <a:gd name="connsiteX10" fmla="*/ 1559529 w 3186376"/>
                <a:gd name="connsiteY10" fmla="*/ 1991485 h 3242474"/>
                <a:gd name="connsiteX11" fmla="*/ 1234160 w 3186376"/>
                <a:gd name="connsiteY11" fmla="*/ 959279 h 3242474"/>
                <a:gd name="connsiteX12" fmla="*/ 1049035 w 3186376"/>
                <a:gd name="connsiteY12" fmla="*/ 16828 h 3242474"/>
                <a:gd name="connsiteX0" fmla="*/ 1049035 w 3186376"/>
                <a:gd name="connsiteY0" fmla="*/ 16828 h 3242474"/>
                <a:gd name="connsiteX1" fmla="*/ 1447333 w 3186376"/>
                <a:gd name="connsiteY1" fmla="*/ 0 h 3242474"/>
                <a:gd name="connsiteX2" fmla="*/ 1666116 w 3186376"/>
                <a:gd name="connsiteY2" fmla="*/ 734886 h 3242474"/>
                <a:gd name="connsiteX3" fmla="*/ 2401001 w 3186376"/>
                <a:gd name="connsiteY3" fmla="*/ 560982 h 3242474"/>
                <a:gd name="connsiteX4" fmla="*/ 3186376 w 3186376"/>
                <a:gd name="connsiteY4" fmla="*/ 1828800 h 3242474"/>
                <a:gd name="connsiteX5" fmla="*/ 2300025 w 3186376"/>
                <a:gd name="connsiteY5" fmla="*/ 3046130 h 3242474"/>
                <a:gd name="connsiteX6" fmla="*/ 605860 w 3186376"/>
                <a:gd name="connsiteY6" fmla="*/ 2664663 h 3242474"/>
                <a:gd name="connsiteX7" fmla="*/ 381468 w 3186376"/>
                <a:gd name="connsiteY7" fmla="*/ 3242474 h 3242474"/>
                <a:gd name="connsiteX8" fmla="*/ 0 w 3186376"/>
                <a:gd name="connsiteY8" fmla="*/ 3236864 h 3242474"/>
                <a:gd name="connsiteX9" fmla="*/ 431956 w 3186376"/>
                <a:gd name="connsiteY9" fmla="*/ 2232708 h 3242474"/>
                <a:gd name="connsiteX10" fmla="*/ 1559529 w 3186376"/>
                <a:gd name="connsiteY10" fmla="*/ 1991485 h 3242474"/>
                <a:gd name="connsiteX11" fmla="*/ 1234160 w 3186376"/>
                <a:gd name="connsiteY11" fmla="*/ 959279 h 3242474"/>
                <a:gd name="connsiteX12" fmla="*/ 1049035 w 3186376"/>
                <a:gd name="connsiteY12" fmla="*/ 16828 h 3242474"/>
                <a:gd name="connsiteX0" fmla="*/ 1049035 w 3186376"/>
                <a:gd name="connsiteY0" fmla="*/ 16828 h 3242474"/>
                <a:gd name="connsiteX1" fmla="*/ 1447333 w 3186376"/>
                <a:gd name="connsiteY1" fmla="*/ 0 h 3242474"/>
                <a:gd name="connsiteX2" fmla="*/ 1666116 w 3186376"/>
                <a:gd name="connsiteY2" fmla="*/ 734886 h 3242474"/>
                <a:gd name="connsiteX3" fmla="*/ 2401001 w 3186376"/>
                <a:gd name="connsiteY3" fmla="*/ 560982 h 3242474"/>
                <a:gd name="connsiteX4" fmla="*/ 3186376 w 3186376"/>
                <a:gd name="connsiteY4" fmla="*/ 1828800 h 3242474"/>
                <a:gd name="connsiteX5" fmla="*/ 2300025 w 3186376"/>
                <a:gd name="connsiteY5" fmla="*/ 3046130 h 3242474"/>
                <a:gd name="connsiteX6" fmla="*/ 605860 w 3186376"/>
                <a:gd name="connsiteY6" fmla="*/ 2664663 h 3242474"/>
                <a:gd name="connsiteX7" fmla="*/ 381468 w 3186376"/>
                <a:gd name="connsiteY7" fmla="*/ 3242474 h 3242474"/>
                <a:gd name="connsiteX8" fmla="*/ 0 w 3186376"/>
                <a:gd name="connsiteY8" fmla="*/ 3236864 h 3242474"/>
                <a:gd name="connsiteX9" fmla="*/ 431956 w 3186376"/>
                <a:gd name="connsiteY9" fmla="*/ 2232708 h 3242474"/>
                <a:gd name="connsiteX10" fmla="*/ 1559529 w 3186376"/>
                <a:gd name="connsiteY10" fmla="*/ 1991485 h 3242474"/>
                <a:gd name="connsiteX11" fmla="*/ 1234160 w 3186376"/>
                <a:gd name="connsiteY11" fmla="*/ 959279 h 3242474"/>
                <a:gd name="connsiteX12" fmla="*/ 1049035 w 3186376"/>
                <a:gd name="connsiteY12" fmla="*/ 16828 h 3242474"/>
                <a:gd name="connsiteX0" fmla="*/ 1049035 w 3203206"/>
                <a:gd name="connsiteY0" fmla="*/ 16828 h 3242474"/>
                <a:gd name="connsiteX1" fmla="*/ 1447333 w 3203206"/>
                <a:gd name="connsiteY1" fmla="*/ 0 h 3242474"/>
                <a:gd name="connsiteX2" fmla="*/ 1666116 w 3203206"/>
                <a:gd name="connsiteY2" fmla="*/ 734886 h 3242474"/>
                <a:gd name="connsiteX3" fmla="*/ 2401001 w 3203206"/>
                <a:gd name="connsiteY3" fmla="*/ 560982 h 3242474"/>
                <a:gd name="connsiteX4" fmla="*/ 3203206 w 3203206"/>
                <a:gd name="connsiteY4" fmla="*/ 1823190 h 3242474"/>
                <a:gd name="connsiteX5" fmla="*/ 2300025 w 3203206"/>
                <a:gd name="connsiteY5" fmla="*/ 3046130 h 3242474"/>
                <a:gd name="connsiteX6" fmla="*/ 605860 w 3203206"/>
                <a:gd name="connsiteY6" fmla="*/ 2664663 h 3242474"/>
                <a:gd name="connsiteX7" fmla="*/ 381468 w 3203206"/>
                <a:gd name="connsiteY7" fmla="*/ 3242474 h 3242474"/>
                <a:gd name="connsiteX8" fmla="*/ 0 w 3203206"/>
                <a:gd name="connsiteY8" fmla="*/ 3236864 h 3242474"/>
                <a:gd name="connsiteX9" fmla="*/ 431956 w 3203206"/>
                <a:gd name="connsiteY9" fmla="*/ 2232708 h 3242474"/>
                <a:gd name="connsiteX10" fmla="*/ 1559529 w 3203206"/>
                <a:gd name="connsiteY10" fmla="*/ 1991485 h 3242474"/>
                <a:gd name="connsiteX11" fmla="*/ 1234160 w 3203206"/>
                <a:gd name="connsiteY11" fmla="*/ 959279 h 3242474"/>
                <a:gd name="connsiteX12" fmla="*/ 1049035 w 3203206"/>
                <a:gd name="connsiteY12" fmla="*/ 16828 h 3242474"/>
                <a:gd name="connsiteX0" fmla="*/ 1049035 w 3203206"/>
                <a:gd name="connsiteY0" fmla="*/ 16828 h 3242474"/>
                <a:gd name="connsiteX1" fmla="*/ 1447333 w 3203206"/>
                <a:gd name="connsiteY1" fmla="*/ 0 h 3242474"/>
                <a:gd name="connsiteX2" fmla="*/ 1666116 w 3203206"/>
                <a:gd name="connsiteY2" fmla="*/ 734886 h 3242474"/>
                <a:gd name="connsiteX3" fmla="*/ 2401001 w 3203206"/>
                <a:gd name="connsiteY3" fmla="*/ 560982 h 3242474"/>
                <a:gd name="connsiteX4" fmla="*/ 3203206 w 3203206"/>
                <a:gd name="connsiteY4" fmla="*/ 1823190 h 3242474"/>
                <a:gd name="connsiteX5" fmla="*/ 2300025 w 3203206"/>
                <a:gd name="connsiteY5" fmla="*/ 3046130 h 3242474"/>
                <a:gd name="connsiteX6" fmla="*/ 605860 w 3203206"/>
                <a:gd name="connsiteY6" fmla="*/ 2664663 h 3242474"/>
                <a:gd name="connsiteX7" fmla="*/ 381468 w 3203206"/>
                <a:gd name="connsiteY7" fmla="*/ 3242474 h 3242474"/>
                <a:gd name="connsiteX8" fmla="*/ 0 w 3203206"/>
                <a:gd name="connsiteY8" fmla="*/ 3236864 h 3242474"/>
                <a:gd name="connsiteX9" fmla="*/ 431956 w 3203206"/>
                <a:gd name="connsiteY9" fmla="*/ 2232708 h 3242474"/>
                <a:gd name="connsiteX10" fmla="*/ 1559529 w 3203206"/>
                <a:gd name="connsiteY10" fmla="*/ 1991485 h 3242474"/>
                <a:gd name="connsiteX11" fmla="*/ 1234160 w 3203206"/>
                <a:gd name="connsiteY11" fmla="*/ 959279 h 3242474"/>
                <a:gd name="connsiteX12" fmla="*/ 1049035 w 3203206"/>
                <a:gd name="connsiteY12" fmla="*/ 16828 h 3242474"/>
                <a:gd name="connsiteX0" fmla="*/ 1049035 w 3203206"/>
                <a:gd name="connsiteY0" fmla="*/ 16828 h 3242474"/>
                <a:gd name="connsiteX1" fmla="*/ 1447333 w 3203206"/>
                <a:gd name="connsiteY1" fmla="*/ 0 h 3242474"/>
                <a:gd name="connsiteX2" fmla="*/ 1666116 w 3203206"/>
                <a:gd name="connsiteY2" fmla="*/ 734886 h 3242474"/>
                <a:gd name="connsiteX3" fmla="*/ 2401001 w 3203206"/>
                <a:gd name="connsiteY3" fmla="*/ 560982 h 3242474"/>
                <a:gd name="connsiteX4" fmla="*/ 3203206 w 3203206"/>
                <a:gd name="connsiteY4" fmla="*/ 1823190 h 3242474"/>
                <a:gd name="connsiteX5" fmla="*/ 2300025 w 3203206"/>
                <a:gd name="connsiteY5" fmla="*/ 3046130 h 3242474"/>
                <a:gd name="connsiteX6" fmla="*/ 605860 w 3203206"/>
                <a:gd name="connsiteY6" fmla="*/ 2664663 h 3242474"/>
                <a:gd name="connsiteX7" fmla="*/ 381468 w 3203206"/>
                <a:gd name="connsiteY7" fmla="*/ 3242474 h 3242474"/>
                <a:gd name="connsiteX8" fmla="*/ 0 w 3203206"/>
                <a:gd name="connsiteY8" fmla="*/ 3236864 h 3242474"/>
                <a:gd name="connsiteX9" fmla="*/ 431956 w 3203206"/>
                <a:gd name="connsiteY9" fmla="*/ 2232708 h 3242474"/>
                <a:gd name="connsiteX10" fmla="*/ 1559529 w 3203206"/>
                <a:gd name="connsiteY10" fmla="*/ 1991485 h 3242474"/>
                <a:gd name="connsiteX11" fmla="*/ 1234160 w 3203206"/>
                <a:gd name="connsiteY11" fmla="*/ 959279 h 3242474"/>
                <a:gd name="connsiteX12" fmla="*/ 1049035 w 3203206"/>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516103 w 3175157"/>
                <a:gd name="connsiteY9" fmla="*/ 224953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516103 w 3175157"/>
                <a:gd name="connsiteY9" fmla="*/ 224953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516103 w 3175157"/>
                <a:gd name="connsiteY9" fmla="*/ 224953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516103 w 3175157"/>
                <a:gd name="connsiteY9" fmla="*/ 224953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203206"/>
                <a:gd name="connsiteY0" fmla="*/ 16828 h 3242474"/>
                <a:gd name="connsiteX1" fmla="*/ 1447333 w 3203206"/>
                <a:gd name="connsiteY1" fmla="*/ 0 h 3242474"/>
                <a:gd name="connsiteX2" fmla="*/ 1666116 w 3203206"/>
                <a:gd name="connsiteY2" fmla="*/ 734886 h 3242474"/>
                <a:gd name="connsiteX3" fmla="*/ 2401001 w 3203206"/>
                <a:gd name="connsiteY3" fmla="*/ 560982 h 3242474"/>
                <a:gd name="connsiteX4" fmla="*/ 3203206 w 3203206"/>
                <a:gd name="connsiteY4" fmla="*/ 1834409 h 3242474"/>
                <a:gd name="connsiteX5" fmla="*/ 2300025 w 3203206"/>
                <a:gd name="connsiteY5" fmla="*/ 3046130 h 3242474"/>
                <a:gd name="connsiteX6" fmla="*/ 605860 w 3203206"/>
                <a:gd name="connsiteY6" fmla="*/ 2664663 h 3242474"/>
                <a:gd name="connsiteX7" fmla="*/ 381468 w 3203206"/>
                <a:gd name="connsiteY7" fmla="*/ 3242474 h 3242474"/>
                <a:gd name="connsiteX8" fmla="*/ 0 w 3203206"/>
                <a:gd name="connsiteY8" fmla="*/ 3236864 h 3242474"/>
                <a:gd name="connsiteX9" fmla="*/ 516103 w 3203206"/>
                <a:gd name="connsiteY9" fmla="*/ 2249538 h 3242474"/>
                <a:gd name="connsiteX10" fmla="*/ 1559529 w 3203206"/>
                <a:gd name="connsiteY10" fmla="*/ 1991485 h 3242474"/>
                <a:gd name="connsiteX11" fmla="*/ 1234160 w 3203206"/>
                <a:gd name="connsiteY11" fmla="*/ 959279 h 3242474"/>
                <a:gd name="connsiteX12" fmla="*/ 1049035 w 3203206"/>
                <a:gd name="connsiteY12" fmla="*/ 16828 h 3242474"/>
                <a:gd name="connsiteX0" fmla="*/ 1049035 w 3203570"/>
                <a:gd name="connsiteY0" fmla="*/ 16828 h 3242474"/>
                <a:gd name="connsiteX1" fmla="*/ 1447333 w 3203570"/>
                <a:gd name="connsiteY1" fmla="*/ 0 h 3242474"/>
                <a:gd name="connsiteX2" fmla="*/ 1666116 w 3203570"/>
                <a:gd name="connsiteY2" fmla="*/ 734886 h 3242474"/>
                <a:gd name="connsiteX3" fmla="*/ 2401001 w 3203570"/>
                <a:gd name="connsiteY3" fmla="*/ 560982 h 3242474"/>
                <a:gd name="connsiteX4" fmla="*/ 3203206 w 3203570"/>
                <a:gd name="connsiteY4" fmla="*/ 1834409 h 3242474"/>
                <a:gd name="connsiteX5" fmla="*/ 2300025 w 3203570"/>
                <a:gd name="connsiteY5" fmla="*/ 3046130 h 3242474"/>
                <a:gd name="connsiteX6" fmla="*/ 605860 w 3203570"/>
                <a:gd name="connsiteY6" fmla="*/ 2664663 h 3242474"/>
                <a:gd name="connsiteX7" fmla="*/ 381468 w 3203570"/>
                <a:gd name="connsiteY7" fmla="*/ 3242474 h 3242474"/>
                <a:gd name="connsiteX8" fmla="*/ 0 w 3203570"/>
                <a:gd name="connsiteY8" fmla="*/ 3236864 h 3242474"/>
                <a:gd name="connsiteX9" fmla="*/ 516103 w 3203570"/>
                <a:gd name="connsiteY9" fmla="*/ 2249538 h 3242474"/>
                <a:gd name="connsiteX10" fmla="*/ 1559529 w 3203570"/>
                <a:gd name="connsiteY10" fmla="*/ 1991485 h 3242474"/>
                <a:gd name="connsiteX11" fmla="*/ 1234160 w 3203570"/>
                <a:gd name="connsiteY11" fmla="*/ 959279 h 3242474"/>
                <a:gd name="connsiteX12" fmla="*/ 1049035 w 3203570"/>
                <a:gd name="connsiteY12" fmla="*/ 16828 h 3242474"/>
                <a:gd name="connsiteX0" fmla="*/ 1049035 w 3203570"/>
                <a:gd name="connsiteY0" fmla="*/ 16828 h 3242474"/>
                <a:gd name="connsiteX1" fmla="*/ 1447333 w 3203570"/>
                <a:gd name="connsiteY1" fmla="*/ 0 h 3242474"/>
                <a:gd name="connsiteX2" fmla="*/ 1666116 w 3203570"/>
                <a:gd name="connsiteY2" fmla="*/ 734886 h 3242474"/>
                <a:gd name="connsiteX3" fmla="*/ 2401001 w 3203570"/>
                <a:gd name="connsiteY3" fmla="*/ 560982 h 3242474"/>
                <a:gd name="connsiteX4" fmla="*/ 3203206 w 3203570"/>
                <a:gd name="connsiteY4" fmla="*/ 1834409 h 3242474"/>
                <a:gd name="connsiteX5" fmla="*/ 2300025 w 3203570"/>
                <a:gd name="connsiteY5" fmla="*/ 3046130 h 3242474"/>
                <a:gd name="connsiteX6" fmla="*/ 605860 w 3203570"/>
                <a:gd name="connsiteY6" fmla="*/ 2664663 h 3242474"/>
                <a:gd name="connsiteX7" fmla="*/ 381468 w 3203570"/>
                <a:gd name="connsiteY7" fmla="*/ 3242474 h 3242474"/>
                <a:gd name="connsiteX8" fmla="*/ 0 w 3203570"/>
                <a:gd name="connsiteY8" fmla="*/ 3236864 h 3242474"/>
                <a:gd name="connsiteX9" fmla="*/ 516103 w 3203570"/>
                <a:gd name="connsiteY9" fmla="*/ 2249538 h 3242474"/>
                <a:gd name="connsiteX10" fmla="*/ 1559529 w 3203570"/>
                <a:gd name="connsiteY10" fmla="*/ 1991485 h 3242474"/>
                <a:gd name="connsiteX11" fmla="*/ 1234160 w 3203570"/>
                <a:gd name="connsiteY11" fmla="*/ 959279 h 3242474"/>
                <a:gd name="connsiteX12" fmla="*/ 1049035 w 3203570"/>
                <a:gd name="connsiteY12" fmla="*/ 16828 h 3242474"/>
                <a:gd name="connsiteX0" fmla="*/ 1049035 w 3203570"/>
                <a:gd name="connsiteY0" fmla="*/ 16828 h 3242474"/>
                <a:gd name="connsiteX1" fmla="*/ 1447333 w 3203570"/>
                <a:gd name="connsiteY1" fmla="*/ 0 h 3242474"/>
                <a:gd name="connsiteX2" fmla="*/ 1666116 w 3203570"/>
                <a:gd name="connsiteY2" fmla="*/ 734886 h 3242474"/>
                <a:gd name="connsiteX3" fmla="*/ 2401001 w 3203570"/>
                <a:gd name="connsiteY3" fmla="*/ 560982 h 3242474"/>
                <a:gd name="connsiteX4" fmla="*/ 3203206 w 3203570"/>
                <a:gd name="connsiteY4" fmla="*/ 1834409 h 3242474"/>
                <a:gd name="connsiteX5" fmla="*/ 2300025 w 3203570"/>
                <a:gd name="connsiteY5" fmla="*/ 3046130 h 3242474"/>
                <a:gd name="connsiteX6" fmla="*/ 605860 w 3203570"/>
                <a:gd name="connsiteY6" fmla="*/ 2664663 h 3242474"/>
                <a:gd name="connsiteX7" fmla="*/ 381468 w 3203570"/>
                <a:gd name="connsiteY7" fmla="*/ 3242474 h 3242474"/>
                <a:gd name="connsiteX8" fmla="*/ 0 w 3203570"/>
                <a:gd name="connsiteY8" fmla="*/ 3236864 h 3242474"/>
                <a:gd name="connsiteX9" fmla="*/ 516103 w 3203570"/>
                <a:gd name="connsiteY9" fmla="*/ 2249538 h 3242474"/>
                <a:gd name="connsiteX10" fmla="*/ 1559529 w 3203570"/>
                <a:gd name="connsiteY10" fmla="*/ 1991485 h 3242474"/>
                <a:gd name="connsiteX11" fmla="*/ 1234160 w 3203570"/>
                <a:gd name="connsiteY11" fmla="*/ 959279 h 3242474"/>
                <a:gd name="connsiteX12" fmla="*/ 1049035 w 3203570"/>
                <a:gd name="connsiteY12" fmla="*/ 16828 h 3242474"/>
                <a:gd name="connsiteX0" fmla="*/ 1049035 w 3203570"/>
                <a:gd name="connsiteY0" fmla="*/ 16828 h 3242474"/>
                <a:gd name="connsiteX1" fmla="*/ 1447333 w 3203570"/>
                <a:gd name="connsiteY1" fmla="*/ 0 h 3242474"/>
                <a:gd name="connsiteX2" fmla="*/ 1666116 w 3203570"/>
                <a:gd name="connsiteY2" fmla="*/ 734886 h 3242474"/>
                <a:gd name="connsiteX3" fmla="*/ 2401001 w 3203570"/>
                <a:gd name="connsiteY3" fmla="*/ 560982 h 3242474"/>
                <a:gd name="connsiteX4" fmla="*/ 3203206 w 3203570"/>
                <a:gd name="connsiteY4" fmla="*/ 1834409 h 3242474"/>
                <a:gd name="connsiteX5" fmla="*/ 2300025 w 3203570"/>
                <a:gd name="connsiteY5" fmla="*/ 3046130 h 3242474"/>
                <a:gd name="connsiteX6" fmla="*/ 605860 w 3203570"/>
                <a:gd name="connsiteY6" fmla="*/ 2664663 h 3242474"/>
                <a:gd name="connsiteX7" fmla="*/ 381468 w 3203570"/>
                <a:gd name="connsiteY7" fmla="*/ 3242474 h 3242474"/>
                <a:gd name="connsiteX8" fmla="*/ 0 w 3203570"/>
                <a:gd name="connsiteY8" fmla="*/ 3236864 h 3242474"/>
                <a:gd name="connsiteX9" fmla="*/ 516103 w 3203570"/>
                <a:gd name="connsiteY9" fmla="*/ 2249538 h 3242474"/>
                <a:gd name="connsiteX10" fmla="*/ 1559529 w 3203570"/>
                <a:gd name="connsiteY10" fmla="*/ 1991485 h 3242474"/>
                <a:gd name="connsiteX11" fmla="*/ 1234160 w 3203570"/>
                <a:gd name="connsiteY11" fmla="*/ 959279 h 3242474"/>
                <a:gd name="connsiteX12" fmla="*/ 1049035 w 3203570"/>
                <a:gd name="connsiteY12" fmla="*/ 16828 h 3242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03570" h="3242474">
                  <a:moveTo>
                    <a:pt x="1049035" y="16828"/>
                  </a:moveTo>
                  <a:lnTo>
                    <a:pt x="1447333" y="0"/>
                  </a:lnTo>
                  <a:cubicBezTo>
                    <a:pt x="1441724" y="284231"/>
                    <a:pt x="1413674" y="613340"/>
                    <a:pt x="1666116" y="734886"/>
                  </a:cubicBezTo>
                  <a:cubicBezTo>
                    <a:pt x="1888639" y="783504"/>
                    <a:pt x="1937256" y="473095"/>
                    <a:pt x="2401001" y="560982"/>
                  </a:cubicBezTo>
                  <a:cubicBezTo>
                    <a:pt x="2875965" y="635779"/>
                    <a:pt x="3216295" y="1035945"/>
                    <a:pt x="3203206" y="1834409"/>
                  </a:cubicBezTo>
                  <a:cubicBezTo>
                    <a:pt x="3175156" y="2587994"/>
                    <a:pt x="2844177" y="2814257"/>
                    <a:pt x="2300025" y="3046130"/>
                  </a:cubicBezTo>
                  <a:cubicBezTo>
                    <a:pt x="1406194" y="3347190"/>
                    <a:pt x="820903" y="2705801"/>
                    <a:pt x="605860" y="2664663"/>
                  </a:cubicBezTo>
                  <a:cubicBezTo>
                    <a:pt x="379598" y="2621655"/>
                    <a:pt x="355288" y="2954503"/>
                    <a:pt x="381468" y="3242474"/>
                  </a:cubicBezTo>
                  <a:lnTo>
                    <a:pt x="0" y="3236864"/>
                  </a:lnTo>
                  <a:cubicBezTo>
                    <a:pt x="9350" y="2823607"/>
                    <a:pt x="-31788" y="2191567"/>
                    <a:pt x="516103" y="2249538"/>
                  </a:cubicBezTo>
                  <a:cubicBezTo>
                    <a:pt x="918138" y="2305637"/>
                    <a:pt x="1303347" y="2423441"/>
                    <a:pt x="1559529" y="1991485"/>
                  </a:cubicBezTo>
                  <a:cubicBezTo>
                    <a:pt x="1720344" y="1686686"/>
                    <a:pt x="1701645" y="1337006"/>
                    <a:pt x="1234160" y="959279"/>
                  </a:cubicBezTo>
                  <a:cubicBezTo>
                    <a:pt x="1155622" y="891961"/>
                    <a:pt x="981717" y="516102"/>
                    <a:pt x="1049035" y="1682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232" name="Freeform 97">
              <a:extLst>
                <a:ext uri="{FF2B5EF4-FFF2-40B4-BE49-F238E27FC236}">
                  <a16:creationId xmlns:a16="http://schemas.microsoft.com/office/drawing/2014/main" id="{729B9715-4D33-4A91-AE2B-CAADAD594C78}"/>
                </a:ext>
              </a:extLst>
            </p:cNvPr>
            <p:cNvSpPr>
              <a:spLocks noChangeAspect="1"/>
            </p:cNvSpPr>
            <p:nvPr/>
          </p:nvSpPr>
          <p:spPr>
            <a:xfrm>
              <a:off x="7235468" y="3923996"/>
              <a:ext cx="420675" cy="314355"/>
            </a:xfrm>
            <a:custGeom>
              <a:avLst/>
              <a:gdLst/>
              <a:ahLst/>
              <a:cxnLst/>
              <a:rect l="l" t="t" r="r" b="b"/>
              <a:pathLst>
                <a:path w="3246245" h="2425805">
                  <a:moveTo>
                    <a:pt x="2545666" y="706851"/>
                  </a:moveTo>
                  <a:cubicBezTo>
                    <a:pt x="2704742" y="706851"/>
                    <a:pt x="2833698" y="835807"/>
                    <a:pt x="2833698" y="994883"/>
                  </a:cubicBezTo>
                  <a:cubicBezTo>
                    <a:pt x="2833698" y="1153959"/>
                    <a:pt x="2704742" y="1282915"/>
                    <a:pt x="2545666" y="1282915"/>
                  </a:cubicBezTo>
                  <a:cubicBezTo>
                    <a:pt x="2386590" y="1282915"/>
                    <a:pt x="2257634" y="1153959"/>
                    <a:pt x="2257634" y="994883"/>
                  </a:cubicBezTo>
                  <a:cubicBezTo>
                    <a:pt x="2257634" y="835807"/>
                    <a:pt x="2386590" y="706851"/>
                    <a:pt x="2545666" y="706851"/>
                  </a:cubicBezTo>
                  <a:close/>
                  <a:moveTo>
                    <a:pt x="700580" y="706851"/>
                  </a:moveTo>
                  <a:cubicBezTo>
                    <a:pt x="859656" y="706851"/>
                    <a:pt x="988612" y="835807"/>
                    <a:pt x="988612" y="994883"/>
                  </a:cubicBezTo>
                  <a:cubicBezTo>
                    <a:pt x="988612" y="1153959"/>
                    <a:pt x="859656" y="1282915"/>
                    <a:pt x="700580" y="1282915"/>
                  </a:cubicBezTo>
                  <a:cubicBezTo>
                    <a:pt x="541504" y="1282915"/>
                    <a:pt x="412548" y="1153959"/>
                    <a:pt x="412548" y="994883"/>
                  </a:cubicBezTo>
                  <a:cubicBezTo>
                    <a:pt x="412548" y="835807"/>
                    <a:pt x="541504" y="706851"/>
                    <a:pt x="700580" y="706851"/>
                  </a:cubicBezTo>
                  <a:close/>
                  <a:moveTo>
                    <a:pt x="1619971" y="0"/>
                  </a:moveTo>
                  <a:cubicBezTo>
                    <a:pt x="1621025" y="5"/>
                    <a:pt x="1622076" y="12"/>
                    <a:pt x="1623123" y="141"/>
                  </a:cubicBezTo>
                  <a:cubicBezTo>
                    <a:pt x="1624170" y="12"/>
                    <a:pt x="1625221" y="5"/>
                    <a:pt x="1626275" y="0"/>
                  </a:cubicBezTo>
                  <a:lnTo>
                    <a:pt x="1626274" y="282"/>
                  </a:lnTo>
                  <a:cubicBezTo>
                    <a:pt x="1966825" y="4283"/>
                    <a:pt x="1974816" y="220494"/>
                    <a:pt x="2177568" y="171426"/>
                  </a:cubicBezTo>
                  <a:cubicBezTo>
                    <a:pt x="2600959" y="50212"/>
                    <a:pt x="2963165" y="85364"/>
                    <a:pt x="3172404" y="310875"/>
                  </a:cubicBezTo>
                  <a:cubicBezTo>
                    <a:pt x="3300075" y="473051"/>
                    <a:pt x="3301971" y="794993"/>
                    <a:pt x="2851767" y="1164523"/>
                  </a:cubicBezTo>
                  <a:cubicBezTo>
                    <a:pt x="2918303" y="1029844"/>
                    <a:pt x="2927052" y="857771"/>
                    <a:pt x="2799829" y="746887"/>
                  </a:cubicBezTo>
                  <a:cubicBezTo>
                    <a:pt x="3115459" y="786295"/>
                    <a:pt x="3165949" y="533368"/>
                    <a:pt x="3049873" y="419809"/>
                  </a:cubicBezTo>
                  <a:cubicBezTo>
                    <a:pt x="2811516" y="207658"/>
                    <a:pt x="2338612" y="298041"/>
                    <a:pt x="2253222" y="493802"/>
                  </a:cubicBezTo>
                  <a:cubicBezTo>
                    <a:pt x="2139861" y="783555"/>
                    <a:pt x="2165869" y="1185485"/>
                    <a:pt x="2076302" y="1369861"/>
                  </a:cubicBezTo>
                  <a:cubicBezTo>
                    <a:pt x="1906668" y="1634081"/>
                    <a:pt x="1716639" y="1881305"/>
                    <a:pt x="1713569" y="2080938"/>
                  </a:cubicBezTo>
                  <a:cubicBezTo>
                    <a:pt x="1706472" y="2158984"/>
                    <a:pt x="1709123" y="2405980"/>
                    <a:pt x="1625847" y="2423204"/>
                  </a:cubicBezTo>
                  <a:cubicBezTo>
                    <a:pt x="1625847" y="2424071"/>
                    <a:pt x="1625843" y="2424938"/>
                    <a:pt x="1625839" y="2425805"/>
                  </a:cubicBezTo>
                  <a:lnTo>
                    <a:pt x="1623123" y="2424507"/>
                  </a:lnTo>
                  <a:lnTo>
                    <a:pt x="1620407" y="2425805"/>
                  </a:lnTo>
                  <a:cubicBezTo>
                    <a:pt x="1620403" y="2424938"/>
                    <a:pt x="1620399" y="2424071"/>
                    <a:pt x="1620399" y="2423204"/>
                  </a:cubicBezTo>
                  <a:cubicBezTo>
                    <a:pt x="1537123" y="2405980"/>
                    <a:pt x="1539774" y="2158984"/>
                    <a:pt x="1532677" y="2080938"/>
                  </a:cubicBezTo>
                  <a:cubicBezTo>
                    <a:pt x="1529607" y="1881305"/>
                    <a:pt x="1339578" y="1634081"/>
                    <a:pt x="1169944" y="1369861"/>
                  </a:cubicBezTo>
                  <a:cubicBezTo>
                    <a:pt x="1080377" y="1185485"/>
                    <a:pt x="1106385" y="783555"/>
                    <a:pt x="993024" y="493802"/>
                  </a:cubicBezTo>
                  <a:cubicBezTo>
                    <a:pt x="907634" y="298041"/>
                    <a:pt x="434730" y="207658"/>
                    <a:pt x="196373" y="419809"/>
                  </a:cubicBezTo>
                  <a:cubicBezTo>
                    <a:pt x="80297" y="533368"/>
                    <a:pt x="130787" y="786295"/>
                    <a:pt x="446417" y="746887"/>
                  </a:cubicBezTo>
                  <a:cubicBezTo>
                    <a:pt x="319194" y="857771"/>
                    <a:pt x="327943" y="1029844"/>
                    <a:pt x="394479" y="1164523"/>
                  </a:cubicBezTo>
                  <a:cubicBezTo>
                    <a:pt x="-55725" y="794993"/>
                    <a:pt x="-53829" y="473051"/>
                    <a:pt x="73842" y="310875"/>
                  </a:cubicBezTo>
                  <a:cubicBezTo>
                    <a:pt x="283081" y="85364"/>
                    <a:pt x="645287" y="50212"/>
                    <a:pt x="1068678" y="171426"/>
                  </a:cubicBezTo>
                  <a:cubicBezTo>
                    <a:pt x="1271430" y="220494"/>
                    <a:pt x="1279421" y="4283"/>
                    <a:pt x="1619972" y="28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grpSp>
      <p:graphicFrame>
        <p:nvGraphicFramePr>
          <p:cNvPr id="243" name="Chart 242"/>
          <p:cNvGraphicFramePr/>
          <p:nvPr>
            <p:extLst/>
          </p:nvPr>
        </p:nvGraphicFramePr>
        <p:xfrm>
          <a:off x="8806375" y="3084542"/>
          <a:ext cx="2947911" cy="248843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0" name="Chart 99">
            <a:extLst>
              <a:ext uri="{FF2B5EF4-FFF2-40B4-BE49-F238E27FC236}">
                <a16:creationId xmlns:a16="http://schemas.microsoft.com/office/drawing/2014/main" id="{1A470E04-B87D-4E3C-9A3C-E3E3ABE5DC91}"/>
              </a:ext>
            </a:extLst>
          </p:cNvPr>
          <p:cNvGraphicFramePr/>
          <p:nvPr>
            <p:extLst/>
          </p:nvPr>
        </p:nvGraphicFramePr>
        <p:xfrm>
          <a:off x="5654288" y="3084542"/>
          <a:ext cx="3152087" cy="2517665"/>
        </p:xfrm>
        <a:graphic>
          <a:graphicData uri="http://schemas.openxmlformats.org/drawingml/2006/chart">
            <c:chart xmlns:c="http://schemas.openxmlformats.org/drawingml/2006/chart" xmlns:r="http://schemas.openxmlformats.org/officeDocument/2006/relationships" r:id="rId5"/>
          </a:graphicData>
        </a:graphic>
      </p:graphicFrame>
      <p:sp>
        <p:nvSpPr>
          <p:cNvPr id="103" name="TextBox 102">
            <a:extLst>
              <a:ext uri="{FF2B5EF4-FFF2-40B4-BE49-F238E27FC236}">
                <a16:creationId xmlns:a16="http://schemas.microsoft.com/office/drawing/2014/main" id="{4596C3E6-6DF7-40FA-99C0-3A086045127F}"/>
              </a:ext>
            </a:extLst>
          </p:cNvPr>
          <p:cNvSpPr txBox="1"/>
          <p:nvPr/>
        </p:nvSpPr>
        <p:spPr>
          <a:xfrm>
            <a:off x="1291112" y="333781"/>
            <a:ext cx="9637484" cy="830997"/>
          </a:xfrm>
          <a:prstGeom prst="rect">
            <a:avLst/>
          </a:prstGeom>
          <a:noFill/>
        </p:spPr>
        <p:txBody>
          <a:bodyPr wrap="square" rtlCol="0">
            <a:spAutoFit/>
          </a:bodyPr>
          <a:lstStyle/>
          <a:p>
            <a:pPr lvl="0" algn="ctr"/>
            <a:r>
              <a:rPr lang="en-US" sz="4800" b="1" dirty="0" smtClean="0">
                <a:solidFill>
                  <a:prstClr val="black">
                    <a:lumMod val="75000"/>
                    <a:lumOff val="25000"/>
                  </a:prstClr>
                </a:solidFill>
                <a:latin typeface="Segoe UI Black" panose="020B0A02040204020203" pitchFamily="34" charset="0"/>
                <a:ea typeface="Segoe UI Black" panose="020B0A02040204020203" pitchFamily="34" charset="0"/>
              </a:rPr>
              <a:t>Project Dashboard</a:t>
            </a:r>
            <a:endParaRPr kumimoji="0" lang="en-US" sz="4800" b="1" i="0" u="none" strike="noStrike" kern="1200" cap="none" spc="0" normalizeH="0" baseline="0" noProof="0" dirty="0">
              <a:ln>
                <a:noFill/>
              </a:ln>
              <a:solidFill>
                <a:prstClr val="black">
                  <a:lumMod val="75000"/>
                  <a:lumOff val="25000"/>
                </a:prstClr>
              </a:solidFill>
              <a:effectLst/>
              <a:uLnTx/>
              <a:uFillTx/>
              <a:latin typeface="Segoe UI Black" panose="020B0A02040204020203" pitchFamily="34" charset="0"/>
              <a:ea typeface="Segoe UI Black" panose="020B0A02040204020203" pitchFamily="34" charset="0"/>
            </a:endParaRPr>
          </a:p>
        </p:txBody>
      </p:sp>
    </p:spTree>
    <p:extLst>
      <p:ext uri="{BB962C8B-B14F-4D97-AF65-F5344CB8AC3E}">
        <p14:creationId xmlns:p14="http://schemas.microsoft.com/office/powerpoint/2010/main" val="2162056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103"/>
                                        </p:tgtEl>
                                        <p:attrNameLst>
                                          <p:attrName>style.visibility</p:attrName>
                                        </p:attrNameLst>
                                      </p:cBhvr>
                                      <p:to>
                                        <p:strVal val="visible"/>
                                      </p:to>
                                    </p:set>
                                    <p:anim calcmode="lin" valueType="num">
                                      <p:cBhvr additive="base">
                                        <p:cTn id="7" dur="750" fill="hold"/>
                                        <p:tgtEl>
                                          <p:spTgt spid="103"/>
                                        </p:tgtEl>
                                        <p:attrNameLst>
                                          <p:attrName>ppt_x</p:attrName>
                                        </p:attrNameLst>
                                      </p:cBhvr>
                                      <p:tavLst>
                                        <p:tav tm="0">
                                          <p:val>
                                            <p:strVal val="#ppt_x"/>
                                          </p:val>
                                        </p:tav>
                                        <p:tav tm="100000">
                                          <p:val>
                                            <p:strVal val="#ppt_x"/>
                                          </p:val>
                                        </p:tav>
                                      </p:tavLst>
                                    </p:anim>
                                    <p:anim calcmode="lin" valueType="num">
                                      <p:cBhvr additive="base">
                                        <p:cTn id="8" dur="750" fill="hold"/>
                                        <p:tgtEl>
                                          <p:spTgt spid="10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extBox 79">
            <a:extLst>
              <a:ext uri="{FF2B5EF4-FFF2-40B4-BE49-F238E27FC236}">
                <a16:creationId xmlns:a16="http://schemas.microsoft.com/office/drawing/2014/main" id="{33D6B2AA-3524-4B20-8A41-9AE16DD04A7C}"/>
              </a:ext>
            </a:extLst>
          </p:cNvPr>
          <p:cNvSpPr txBox="1"/>
          <p:nvPr/>
        </p:nvSpPr>
        <p:spPr>
          <a:xfrm>
            <a:off x="1390650" y="1459711"/>
            <a:ext cx="9410700" cy="369332"/>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Lato Light" panose="020F0502020204030203" pitchFamily="34" charset="0"/>
                <a:ea typeface="Lato Light" panose="020F0502020204030203" pitchFamily="34" charset="0"/>
                <a:cs typeface="Lato Light" panose="020F0502020204030203" pitchFamily="34" charset="0"/>
              </a:rPr>
              <a:t>There are many variations of passages of lorem ipsum available, but the majority have suffered alteration in some form, by injected humour, or randomized words which don't look even slightly believable. </a:t>
            </a:r>
          </a:p>
        </p:txBody>
      </p:sp>
      <p:grpSp>
        <p:nvGrpSpPr>
          <p:cNvPr id="5" name="Group 4">
            <a:extLst>
              <a:ext uri="{FF2B5EF4-FFF2-40B4-BE49-F238E27FC236}">
                <a16:creationId xmlns:a16="http://schemas.microsoft.com/office/drawing/2014/main" id="{CCD5E899-BC13-4415-96BC-99FEDF34ABB3}"/>
              </a:ext>
            </a:extLst>
          </p:cNvPr>
          <p:cNvGrpSpPr/>
          <p:nvPr/>
        </p:nvGrpSpPr>
        <p:grpSpPr>
          <a:xfrm>
            <a:off x="500075" y="2020456"/>
            <a:ext cx="11209325" cy="4324633"/>
            <a:chOff x="395300" y="1972831"/>
            <a:chExt cx="11209325" cy="4324633"/>
          </a:xfrm>
        </p:grpSpPr>
        <p:sp>
          <p:nvSpPr>
            <p:cNvPr id="42" name="TextBox 41">
              <a:extLst>
                <a:ext uri="{FF2B5EF4-FFF2-40B4-BE49-F238E27FC236}">
                  <a16:creationId xmlns:a16="http://schemas.microsoft.com/office/drawing/2014/main" id="{DB572EE9-921C-4EEF-85CF-DBFBC4729492}"/>
                </a:ext>
              </a:extLst>
            </p:cNvPr>
            <p:cNvSpPr txBox="1"/>
            <p:nvPr/>
          </p:nvSpPr>
          <p:spPr>
            <a:xfrm>
              <a:off x="603690" y="5764364"/>
              <a:ext cx="288862" cy="307777"/>
            </a:xfrm>
            <a:prstGeom prst="rect">
              <a:avLst/>
            </a:prstGeom>
            <a:noFill/>
          </p:spPr>
          <p:txBody>
            <a:bodyPr wrap="none" rtlCol="0">
              <a:spAutoFit/>
            </a:bodyPr>
            <a:lstStyle/>
            <a:p>
              <a:pPr algn="r"/>
              <a:r>
                <a:rPr lang="en-US" sz="14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0</a:t>
              </a:r>
              <a:endParaRPr lang="ru-RU" sz="14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45" name="TextBox 44">
              <a:extLst>
                <a:ext uri="{FF2B5EF4-FFF2-40B4-BE49-F238E27FC236}">
                  <a16:creationId xmlns:a16="http://schemas.microsoft.com/office/drawing/2014/main" id="{98BD0692-D9A1-42E5-B81D-3EFC631BBE51}"/>
                </a:ext>
              </a:extLst>
            </p:cNvPr>
            <p:cNvSpPr txBox="1"/>
            <p:nvPr/>
          </p:nvSpPr>
          <p:spPr>
            <a:xfrm>
              <a:off x="589264" y="5021221"/>
              <a:ext cx="393056" cy="307777"/>
            </a:xfrm>
            <a:prstGeom prst="rect">
              <a:avLst/>
            </a:prstGeom>
            <a:noFill/>
          </p:spPr>
          <p:txBody>
            <a:bodyPr wrap="none" rtlCol="0">
              <a:spAutoFit/>
            </a:bodyPr>
            <a:lstStyle/>
            <a:p>
              <a:pPr algn="r"/>
              <a:r>
                <a:rPr lang="en-US" sz="14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20</a:t>
              </a:r>
              <a:endParaRPr lang="ru-RU" sz="14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47" name="TextBox 46">
              <a:extLst>
                <a:ext uri="{FF2B5EF4-FFF2-40B4-BE49-F238E27FC236}">
                  <a16:creationId xmlns:a16="http://schemas.microsoft.com/office/drawing/2014/main" id="{561D62A9-1042-4385-AAD1-2E3CB76C731C}"/>
                </a:ext>
              </a:extLst>
            </p:cNvPr>
            <p:cNvSpPr txBox="1"/>
            <p:nvPr/>
          </p:nvSpPr>
          <p:spPr>
            <a:xfrm>
              <a:off x="499496" y="4264444"/>
              <a:ext cx="393056" cy="307777"/>
            </a:xfrm>
            <a:prstGeom prst="rect">
              <a:avLst/>
            </a:prstGeom>
            <a:noFill/>
          </p:spPr>
          <p:txBody>
            <a:bodyPr wrap="none" rtlCol="0">
              <a:spAutoFit/>
            </a:bodyPr>
            <a:lstStyle/>
            <a:p>
              <a:pPr algn="r"/>
              <a:r>
                <a:rPr lang="en-US" sz="14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40</a:t>
              </a:r>
              <a:endParaRPr lang="ru-RU" sz="14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83" name="TextBox 82">
              <a:extLst>
                <a:ext uri="{FF2B5EF4-FFF2-40B4-BE49-F238E27FC236}">
                  <a16:creationId xmlns:a16="http://schemas.microsoft.com/office/drawing/2014/main" id="{07B1F9C3-151B-48D7-9814-C06964376CC5}"/>
                </a:ext>
              </a:extLst>
            </p:cNvPr>
            <p:cNvSpPr txBox="1"/>
            <p:nvPr/>
          </p:nvSpPr>
          <p:spPr>
            <a:xfrm>
              <a:off x="499496" y="3520730"/>
              <a:ext cx="393056" cy="307777"/>
            </a:xfrm>
            <a:prstGeom prst="rect">
              <a:avLst/>
            </a:prstGeom>
            <a:noFill/>
          </p:spPr>
          <p:txBody>
            <a:bodyPr wrap="none" rtlCol="0">
              <a:spAutoFit/>
            </a:bodyPr>
            <a:lstStyle/>
            <a:p>
              <a:pPr algn="r"/>
              <a:r>
                <a:rPr lang="en-US" sz="14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60</a:t>
              </a:r>
              <a:endParaRPr lang="ru-RU" sz="14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84" name="TextBox 83">
              <a:extLst>
                <a:ext uri="{FF2B5EF4-FFF2-40B4-BE49-F238E27FC236}">
                  <a16:creationId xmlns:a16="http://schemas.microsoft.com/office/drawing/2014/main" id="{4053159F-2197-4C5D-B7B6-92310EF32008}"/>
                </a:ext>
              </a:extLst>
            </p:cNvPr>
            <p:cNvSpPr txBox="1"/>
            <p:nvPr/>
          </p:nvSpPr>
          <p:spPr>
            <a:xfrm>
              <a:off x="499496" y="2762396"/>
              <a:ext cx="393056" cy="307777"/>
            </a:xfrm>
            <a:prstGeom prst="rect">
              <a:avLst/>
            </a:prstGeom>
            <a:noFill/>
          </p:spPr>
          <p:txBody>
            <a:bodyPr wrap="none" rtlCol="0">
              <a:spAutoFit/>
            </a:bodyPr>
            <a:lstStyle/>
            <a:p>
              <a:pPr algn="r"/>
              <a:r>
                <a:rPr lang="en-US" sz="14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80</a:t>
              </a:r>
              <a:endParaRPr lang="ru-RU" sz="14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85" name="TextBox 84">
              <a:extLst>
                <a:ext uri="{FF2B5EF4-FFF2-40B4-BE49-F238E27FC236}">
                  <a16:creationId xmlns:a16="http://schemas.microsoft.com/office/drawing/2014/main" id="{97FC1D45-401B-48B2-A181-2E66025B60FC}"/>
                </a:ext>
              </a:extLst>
            </p:cNvPr>
            <p:cNvSpPr txBox="1"/>
            <p:nvPr/>
          </p:nvSpPr>
          <p:spPr>
            <a:xfrm>
              <a:off x="395300" y="2000259"/>
              <a:ext cx="497252" cy="307777"/>
            </a:xfrm>
            <a:prstGeom prst="rect">
              <a:avLst/>
            </a:prstGeom>
            <a:noFill/>
          </p:spPr>
          <p:txBody>
            <a:bodyPr wrap="none" rtlCol="0">
              <a:spAutoFit/>
            </a:bodyPr>
            <a:lstStyle/>
            <a:p>
              <a:pPr algn="r"/>
              <a:r>
                <a:rPr lang="en-US" sz="14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100</a:t>
              </a:r>
              <a:endParaRPr lang="ru-RU" sz="1400"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endParaRPr>
            </a:p>
          </p:txBody>
        </p:sp>
        <p:cxnSp>
          <p:nvCxnSpPr>
            <p:cNvPr id="86" name="Line">
              <a:extLst>
                <a:ext uri="{FF2B5EF4-FFF2-40B4-BE49-F238E27FC236}">
                  <a16:creationId xmlns:a16="http://schemas.microsoft.com/office/drawing/2014/main" id="{D7A9EF2F-BB21-4206-9C24-ED72981A5A09}"/>
                </a:ext>
              </a:extLst>
            </p:cNvPr>
            <p:cNvCxnSpPr/>
            <p:nvPr/>
          </p:nvCxnSpPr>
          <p:spPr>
            <a:xfrm>
              <a:off x="937460" y="5931317"/>
              <a:ext cx="4914498"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7" name="Line">
              <a:extLst>
                <a:ext uri="{FF2B5EF4-FFF2-40B4-BE49-F238E27FC236}">
                  <a16:creationId xmlns:a16="http://schemas.microsoft.com/office/drawing/2014/main" id="{16BC9759-B638-4A49-A315-A3E48CA1F5D1}"/>
                </a:ext>
              </a:extLst>
            </p:cNvPr>
            <p:cNvCxnSpPr/>
            <p:nvPr/>
          </p:nvCxnSpPr>
          <p:spPr>
            <a:xfrm>
              <a:off x="937460" y="5175940"/>
              <a:ext cx="4914498"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8" name="Line">
              <a:extLst>
                <a:ext uri="{FF2B5EF4-FFF2-40B4-BE49-F238E27FC236}">
                  <a16:creationId xmlns:a16="http://schemas.microsoft.com/office/drawing/2014/main" id="{1A162DAD-004D-4556-B07F-7A67F8CD9DE2}"/>
                </a:ext>
              </a:extLst>
            </p:cNvPr>
            <p:cNvCxnSpPr/>
            <p:nvPr/>
          </p:nvCxnSpPr>
          <p:spPr>
            <a:xfrm>
              <a:off x="937460" y="4420564"/>
              <a:ext cx="4914498"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9" name="Line">
              <a:extLst>
                <a:ext uri="{FF2B5EF4-FFF2-40B4-BE49-F238E27FC236}">
                  <a16:creationId xmlns:a16="http://schemas.microsoft.com/office/drawing/2014/main" id="{6C413343-3C25-45DD-85DC-416061622F8A}"/>
                </a:ext>
              </a:extLst>
            </p:cNvPr>
            <p:cNvCxnSpPr/>
            <p:nvPr/>
          </p:nvCxnSpPr>
          <p:spPr>
            <a:xfrm>
              <a:off x="937460" y="3665187"/>
              <a:ext cx="4914498"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0" name="Line">
              <a:extLst>
                <a:ext uri="{FF2B5EF4-FFF2-40B4-BE49-F238E27FC236}">
                  <a16:creationId xmlns:a16="http://schemas.microsoft.com/office/drawing/2014/main" id="{89D79759-6C0D-4786-852C-F2FCA9A6F3CB}"/>
                </a:ext>
              </a:extLst>
            </p:cNvPr>
            <p:cNvCxnSpPr/>
            <p:nvPr/>
          </p:nvCxnSpPr>
          <p:spPr>
            <a:xfrm>
              <a:off x="937460" y="2909811"/>
              <a:ext cx="4914498"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1" name="Line">
              <a:extLst>
                <a:ext uri="{FF2B5EF4-FFF2-40B4-BE49-F238E27FC236}">
                  <a16:creationId xmlns:a16="http://schemas.microsoft.com/office/drawing/2014/main" id="{F7CFF0A9-A32E-4983-B3D5-98494843E12A}"/>
                </a:ext>
              </a:extLst>
            </p:cNvPr>
            <p:cNvCxnSpPr/>
            <p:nvPr/>
          </p:nvCxnSpPr>
          <p:spPr>
            <a:xfrm>
              <a:off x="937460" y="2154434"/>
              <a:ext cx="4914498" cy="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92" name="Bar">
              <a:extLst>
                <a:ext uri="{FF2B5EF4-FFF2-40B4-BE49-F238E27FC236}">
                  <a16:creationId xmlns:a16="http://schemas.microsoft.com/office/drawing/2014/main" id="{1340291B-B1A3-435A-9AA0-1C26CC32DBF1}"/>
                </a:ext>
              </a:extLst>
            </p:cNvPr>
            <p:cNvSpPr/>
            <p:nvPr/>
          </p:nvSpPr>
          <p:spPr>
            <a:xfrm>
              <a:off x="1230254" y="5179607"/>
              <a:ext cx="548640" cy="755374"/>
            </a:xfrm>
            <a:prstGeom prst="round2SameRect">
              <a:avLst>
                <a:gd name="adj1" fmla="val 50000"/>
                <a:gd name="adj2" fmla="val 0"/>
              </a:avLst>
            </a:prstGeom>
            <a:solidFill>
              <a:srgbClr val="239D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93" name="Bar">
              <a:extLst>
                <a:ext uri="{FF2B5EF4-FFF2-40B4-BE49-F238E27FC236}">
                  <a16:creationId xmlns:a16="http://schemas.microsoft.com/office/drawing/2014/main" id="{4DBF12E4-E47E-404D-8D7C-2060E3C8C168}"/>
                </a:ext>
              </a:extLst>
            </p:cNvPr>
            <p:cNvSpPr/>
            <p:nvPr/>
          </p:nvSpPr>
          <p:spPr>
            <a:xfrm>
              <a:off x="5074351" y="3372379"/>
              <a:ext cx="548640" cy="2560320"/>
            </a:xfrm>
            <a:prstGeom prst="round2SameRect">
              <a:avLst>
                <a:gd name="adj1" fmla="val 50000"/>
                <a:gd name="adj2" fmla="val 0"/>
              </a:avLst>
            </a:prstGeom>
            <a:solidFill>
              <a:srgbClr val="37A7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94" name="Bar">
              <a:extLst>
                <a:ext uri="{FF2B5EF4-FFF2-40B4-BE49-F238E27FC236}">
                  <a16:creationId xmlns:a16="http://schemas.microsoft.com/office/drawing/2014/main" id="{783429A0-4C1E-499E-A7E9-183B9939892E}"/>
                </a:ext>
              </a:extLst>
            </p:cNvPr>
            <p:cNvSpPr/>
            <p:nvPr/>
          </p:nvSpPr>
          <p:spPr>
            <a:xfrm>
              <a:off x="2770885" y="4214735"/>
              <a:ext cx="548640" cy="1720246"/>
            </a:xfrm>
            <a:prstGeom prst="round2SameRect">
              <a:avLst>
                <a:gd name="adj1" fmla="val 50000"/>
                <a:gd name="adj2" fmla="val 0"/>
              </a:avLst>
            </a:prstGeom>
            <a:solidFill>
              <a:srgbClr val="239D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95" name="Bar">
              <a:extLst>
                <a:ext uri="{FF2B5EF4-FFF2-40B4-BE49-F238E27FC236}">
                  <a16:creationId xmlns:a16="http://schemas.microsoft.com/office/drawing/2014/main" id="{AB3F4129-CEB3-4196-9997-2168B5C84C37}"/>
                </a:ext>
              </a:extLst>
            </p:cNvPr>
            <p:cNvSpPr/>
            <p:nvPr/>
          </p:nvSpPr>
          <p:spPr>
            <a:xfrm>
              <a:off x="1995604" y="4533465"/>
              <a:ext cx="548640" cy="1401516"/>
            </a:xfrm>
            <a:prstGeom prst="round2SameRect">
              <a:avLst>
                <a:gd name="adj1" fmla="val 50000"/>
                <a:gd name="adj2" fmla="val 0"/>
              </a:avLst>
            </a:prstGeom>
            <a:solidFill>
              <a:srgbClr val="37A7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96" name="Bar">
              <a:extLst>
                <a:ext uri="{FF2B5EF4-FFF2-40B4-BE49-F238E27FC236}">
                  <a16:creationId xmlns:a16="http://schemas.microsoft.com/office/drawing/2014/main" id="{C3AF5CB0-20D0-4B12-B299-36A54D339555}"/>
                </a:ext>
              </a:extLst>
            </p:cNvPr>
            <p:cNvSpPr/>
            <p:nvPr/>
          </p:nvSpPr>
          <p:spPr>
            <a:xfrm>
              <a:off x="4311516" y="2594804"/>
              <a:ext cx="548640" cy="3340177"/>
            </a:xfrm>
            <a:prstGeom prst="round2SameRect">
              <a:avLst>
                <a:gd name="adj1" fmla="val 50000"/>
                <a:gd name="adj2" fmla="val 0"/>
              </a:avLst>
            </a:prstGeom>
            <a:solidFill>
              <a:srgbClr val="239D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97" name="Bar">
              <a:extLst>
                <a:ext uri="{FF2B5EF4-FFF2-40B4-BE49-F238E27FC236}">
                  <a16:creationId xmlns:a16="http://schemas.microsoft.com/office/drawing/2014/main" id="{099E5A83-FFE7-4C97-8AC0-59AC61B8D220}"/>
                </a:ext>
              </a:extLst>
            </p:cNvPr>
            <p:cNvSpPr/>
            <p:nvPr/>
          </p:nvSpPr>
          <p:spPr>
            <a:xfrm>
              <a:off x="3536006" y="3119399"/>
              <a:ext cx="548640" cy="2815582"/>
            </a:xfrm>
            <a:prstGeom prst="round2SameRect">
              <a:avLst>
                <a:gd name="adj1" fmla="val 50000"/>
                <a:gd name="adj2" fmla="val 0"/>
              </a:avLst>
            </a:prstGeom>
            <a:solidFill>
              <a:srgbClr val="37A7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98" name="TextBox 97">
              <a:extLst>
                <a:ext uri="{FF2B5EF4-FFF2-40B4-BE49-F238E27FC236}">
                  <a16:creationId xmlns:a16="http://schemas.microsoft.com/office/drawing/2014/main" id="{E23F8018-DC4D-45E7-8C5D-9C81C68FFD03}"/>
                </a:ext>
              </a:extLst>
            </p:cNvPr>
            <p:cNvSpPr txBox="1"/>
            <p:nvPr/>
          </p:nvSpPr>
          <p:spPr>
            <a:xfrm>
              <a:off x="1189614" y="5995085"/>
              <a:ext cx="600514" cy="184666"/>
            </a:xfrm>
            <a:prstGeom prst="rect">
              <a:avLst/>
            </a:prstGeom>
            <a:noFill/>
          </p:spPr>
          <p:txBody>
            <a:bodyPr wrap="square" lIns="0" tIns="0" rIns="0" bIns="0" rtlCol="0">
              <a:spAutoFit/>
            </a:bodyPr>
            <a:lstStyle/>
            <a:p>
              <a:pPr algn="ctr"/>
              <a:r>
                <a:rPr lang="nb-NO" altLang="ko-KR" sz="1200" b="1"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2011</a:t>
              </a:r>
              <a:endParaRPr lang="ko-KR" altLang="en-US" sz="1200" b="1" dirty="0">
                <a:solidFill>
                  <a:schemeClr val="tx1">
                    <a:lumMod val="60000"/>
                    <a:lumOff val="40000"/>
                  </a:schemeClr>
                </a:solidFill>
                <a:latin typeface="Lato Light" panose="020F0502020204030203" pitchFamily="34" charset="0"/>
                <a:cs typeface="Lato Light" panose="020F0502020204030203" pitchFamily="34" charset="0"/>
              </a:endParaRPr>
            </a:p>
          </p:txBody>
        </p:sp>
        <p:sp>
          <p:nvSpPr>
            <p:cNvPr id="99" name="TextBox 98">
              <a:extLst>
                <a:ext uri="{FF2B5EF4-FFF2-40B4-BE49-F238E27FC236}">
                  <a16:creationId xmlns:a16="http://schemas.microsoft.com/office/drawing/2014/main" id="{10BBCB20-7492-43AD-8A78-194A77167158}"/>
                </a:ext>
              </a:extLst>
            </p:cNvPr>
            <p:cNvSpPr txBox="1"/>
            <p:nvPr/>
          </p:nvSpPr>
          <p:spPr>
            <a:xfrm>
              <a:off x="1963395" y="5995085"/>
              <a:ext cx="600514" cy="184666"/>
            </a:xfrm>
            <a:prstGeom prst="rect">
              <a:avLst/>
            </a:prstGeom>
            <a:noFill/>
          </p:spPr>
          <p:txBody>
            <a:bodyPr wrap="square" lIns="0" tIns="0" rIns="0" bIns="0" rtlCol="0">
              <a:spAutoFit/>
            </a:bodyPr>
            <a:lstStyle/>
            <a:p>
              <a:pPr algn="ctr"/>
              <a:r>
                <a:rPr lang="nb-NO" altLang="ko-KR" sz="1200" b="1"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2012</a:t>
              </a:r>
              <a:endParaRPr lang="ko-KR" altLang="en-US" sz="1200" b="1" dirty="0">
                <a:solidFill>
                  <a:schemeClr val="tx1">
                    <a:lumMod val="60000"/>
                    <a:lumOff val="40000"/>
                  </a:schemeClr>
                </a:solidFill>
                <a:latin typeface="Lato Light" panose="020F0502020204030203" pitchFamily="34" charset="0"/>
                <a:cs typeface="Lato Light" panose="020F0502020204030203" pitchFamily="34" charset="0"/>
              </a:endParaRPr>
            </a:p>
          </p:txBody>
        </p:sp>
        <p:sp>
          <p:nvSpPr>
            <p:cNvPr id="100" name="TextBox 99">
              <a:extLst>
                <a:ext uri="{FF2B5EF4-FFF2-40B4-BE49-F238E27FC236}">
                  <a16:creationId xmlns:a16="http://schemas.microsoft.com/office/drawing/2014/main" id="{DCF3339D-363D-4552-8D26-9CE1D508364E}"/>
                </a:ext>
              </a:extLst>
            </p:cNvPr>
            <p:cNvSpPr txBox="1"/>
            <p:nvPr/>
          </p:nvSpPr>
          <p:spPr>
            <a:xfrm>
              <a:off x="2737176" y="5995085"/>
              <a:ext cx="600514" cy="184666"/>
            </a:xfrm>
            <a:prstGeom prst="rect">
              <a:avLst/>
            </a:prstGeom>
            <a:noFill/>
          </p:spPr>
          <p:txBody>
            <a:bodyPr wrap="square" lIns="0" tIns="0" rIns="0" bIns="0" rtlCol="0">
              <a:spAutoFit/>
            </a:bodyPr>
            <a:lstStyle/>
            <a:p>
              <a:pPr algn="ctr"/>
              <a:r>
                <a:rPr lang="nb-NO" altLang="ko-KR" sz="1200" b="1"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2013</a:t>
              </a:r>
              <a:endParaRPr lang="ko-KR" altLang="en-US" sz="1200" b="1" dirty="0">
                <a:solidFill>
                  <a:schemeClr val="tx1">
                    <a:lumMod val="60000"/>
                    <a:lumOff val="40000"/>
                  </a:schemeClr>
                </a:solidFill>
                <a:latin typeface="Lato Light" panose="020F0502020204030203" pitchFamily="34" charset="0"/>
                <a:cs typeface="Lato Light" panose="020F0502020204030203" pitchFamily="34" charset="0"/>
              </a:endParaRPr>
            </a:p>
          </p:txBody>
        </p:sp>
        <p:sp>
          <p:nvSpPr>
            <p:cNvPr id="101" name="TextBox 100">
              <a:extLst>
                <a:ext uri="{FF2B5EF4-FFF2-40B4-BE49-F238E27FC236}">
                  <a16:creationId xmlns:a16="http://schemas.microsoft.com/office/drawing/2014/main" id="{5FBFC67A-378F-4D1B-B902-8D810919826E}"/>
                </a:ext>
              </a:extLst>
            </p:cNvPr>
            <p:cNvSpPr txBox="1"/>
            <p:nvPr/>
          </p:nvSpPr>
          <p:spPr>
            <a:xfrm>
              <a:off x="3490638" y="5995085"/>
              <a:ext cx="600514" cy="184666"/>
            </a:xfrm>
            <a:prstGeom prst="rect">
              <a:avLst/>
            </a:prstGeom>
            <a:noFill/>
          </p:spPr>
          <p:txBody>
            <a:bodyPr wrap="square" lIns="0" tIns="0" rIns="0" bIns="0" rtlCol="0">
              <a:spAutoFit/>
            </a:bodyPr>
            <a:lstStyle/>
            <a:p>
              <a:pPr algn="ctr"/>
              <a:r>
                <a:rPr lang="nb-NO" altLang="ko-KR" sz="1200" b="1"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2014</a:t>
              </a:r>
              <a:endParaRPr lang="ko-KR" altLang="en-US" sz="1200" b="1" dirty="0">
                <a:solidFill>
                  <a:schemeClr val="tx1">
                    <a:lumMod val="60000"/>
                    <a:lumOff val="40000"/>
                  </a:schemeClr>
                </a:solidFill>
                <a:latin typeface="Lato Light" panose="020F0502020204030203" pitchFamily="34" charset="0"/>
                <a:cs typeface="Lato Light" panose="020F0502020204030203" pitchFamily="34" charset="0"/>
              </a:endParaRPr>
            </a:p>
          </p:txBody>
        </p:sp>
        <p:sp>
          <p:nvSpPr>
            <p:cNvPr id="102" name="TextBox 101">
              <a:extLst>
                <a:ext uri="{FF2B5EF4-FFF2-40B4-BE49-F238E27FC236}">
                  <a16:creationId xmlns:a16="http://schemas.microsoft.com/office/drawing/2014/main" id="{36903867-F83E-4113-A8ED-24D18013A327}"/>
                </a:ext>
              </a:extLst>
            </p:cNvPr>
            <p:cNvSpPr txBox="1"/>
            <p:nvPr/>
          </p:nvSpPr>
          <p:spPr>
            <a:xfrm>
              <a:off x="4294899" y="5995085"/>
              <a:ext cx="600514" cy="184666"/>
            </a:xfrm>
            <a:prstGeom prst="rect">
              <a:avLst/>
            </a:prstGeom>
            <a:noFill/>
          </p:spPr>
          <p:txBody>
            <a:bodyPr wrap="square" lIns="0" tIns="0" rIns="0" bIns="0" rtlCol="0">
              <a:spAutoFit/>
            </a:bodyPr>
            <a:lstStyle/>
            <a:p>
              <a:pPr algn="ctr"/>
              <a:r>
                <a:rPr lang="nb-NO" altLang="ko-KR" sz="1200" b="1"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2015</a:t>
              </a:r>
              <a:endParaRPr lang="ko-KR" altLang="en-US" sz="1200" b="1" dirty="0">
                <a:solidFill>
                  <a:schemeClr val="tx1">
                    <a:lumMod val="60000"/>
                    <a:lumOff val="40000"/>
                  </a:schemeClr>
                </a:solidFill>
                <a:latin typeface="Lato Light" panose="020F0502020204030203" pitchFamily="34" charset="0"/>
                <a:cs typeface="Lato Light" panose="020F0502020204030203" pitchFamily="34" charset="0"/>
              </a:endParaRPr>
            </a:p>
          </p:txBody>
        </p:sp>
        <p:sp>
          <p:nvSpPr>
            <p:cNvPr id="103" name="TextBox 102">
              <a:extLst>
                <a:ext uri="{FF2B5EF4-FFF2-40B4-BE49-F238E27FC236}">
                  <a16:creationId xmlns:a16="http://schemas.microsoft.com/office/drawing/2014/main" id="{FD6C31C6-00CA-462C-939B-92E95F8C49E2}"/>
                </a:ext>
              </a:extLst>
            </p:cNvPr>
            <p:cNvSpPr txBox="1"/>
            <p:nvPr/>
          </p:nvSpPr>
          <p:spPr>
            <a:xfrm>
              <a:off x="5058523" y="5995085"/>
              <a:ext cx="600514" cy="184666"/>
            </a:xfrm>
            <a:prstGeom prst="rect">
              <a:avLst/>
            </a:prstGeom>
            <a:noFill/>
          </p:spPr>
          <p:txBody>
            <a:bodyPr wrap="square" lIns="0" tIns="0" rIns="0" bIns="0" rtlCol="0">
              <a:spAutoFit/>
            </a:bodyPr>
            <a:lstStyle/>
            <a:p>
              <a:pPr algn="ctr"/>
              <a:r>
                <a:rPr lang="nb-NO" altLang="ko-KR" sz="1200" b="1" dirty="0">
                  <a:solidFill>
                    <a:schemeClr val="tx1">
                      <a:lumMod val="60000"/>
                      <a:lumOff val="40000"/>
                    </a:schemeClr>
                  </a:solidFill>
                  <a:latin typeface="Lato Light" panose="020F0502020204030203" pitchFamily="34" charset="0"/>
                  <a:ea typeface="Lato Light" panose="020F0502020204030203" pitchFamily="34" charset="0"/>
                  <a:cs typeface="Lato Light" panose="020F0502020204030203" pitchFamily="34" charset="0"/>
                </a:rPr>
                <a:t>2016</a:t>
              </a:r>
              <a:endParaRPr lang="ko-KR" altLang="en-US" sz="1200" b="1" dirty="0">
                <a:solidFill>
                  <a:schemeClr val="tx1">
                    <a:lumMod val="60000"/>
                    <a:lumOff val="40000"/>
                  </a:schemeClr>
                </a:solidFill>
                <a:latin typeface="Lato Light" panose="020F0502020204030203" pitchFamily="34" charset="0"/>
                <a:cs typeface="Lato Light" panose="020F0502020204030203" pitchFamily="34" charset="0"/>
              </a:endParaRPr>
            </a:p>
          </p:txBody>
        </p:sp>
        <p:sp>
          <p:nvSpPr>
            <p:cNvPr id="104" name="TextBox 103">
              <a:extLst>
                <a:ext uri="{FF2B5EF4-FFF2-40B4-BE49-F238E27FC236}">
                  <a16:creationId xmlns:a16="http://schemas.microsoft.com/office/drawing/2014/main" id="{96595282-C534-4AD6-B337-013F9F83FC69}"/>
                </a:ext>
              </a:extLst>
            </p:cNvPr>
            <p:cNvSpPr txBox="1"/>
            <p:nvPr/>
          </p:nvSpPr>
          <p:spPr>
            <a:xfrm>
              <a:off x="4240198" y="2756109"/>
              <a:ext cx="737576" cy="215444"/>
            </a:xfrm>
            <a:prstGeom prst="rect">
              <a:avLst/>
            </a:prstGeom>
            <a:noFill/>
          </p:spPr>
          <p:txBody>
            <a:bodyPr wrap="square" lIns="0" tIns="0" rIns="0" bIns="0" rtlCol="0" anchor="b">
              <a:spAutoFit/>
            </a:bodyPr>
            <a:lstStyle/>
            <a:p>
              <a:pPr algn="ctr"/>
              <a:r>
                <a:rPr lang="nb-NO" altLang="ko-KR" sz="1400" b="1" dirty="0">
                  <a:gradFill>
                    <a:gsLst>
                      <a:gs pos="0">
                        <a:schemeClr val="bg2"/>
                      </a:gs>
                      <a:gs pos="100000">
                        <a:schemeClr val="bg2"/>
                      </a:gs>
                    </a:gsLst>
                    <a:lin ang="5400000" scaled="0"/>
                  </a:gradFill>
                  <a:latin typeface="Lato Light" panose="020F0502020204030203" pitchFamily="34" charset="0"/>
                  <a:ea typeface="Lato Light" panose="020F0502020204030203" pitchFamily="34" charset="0"/>
                  <a:cs typeface="Lato Light" panose="020F0502020204030203" pitchFamily="34" charset="0"/>
                </a:rPr>
                <a:t>83%</a:t>
              </a:r>
              <a:endParaRPr lang="ko-KR" altLang="en-US" sz="1400" b="1" dirty="0">
                <a:gradFill>
                  <a:gsLst>
                    <a:gs pos="0">
                      <a:schemeClr val="bg2"/>
                    </a:gs>
                    <a:gs pos="100000">
                      <a:schemeClr val="bg2"/>
                    </a:gs>
                  </a:gsLst>
                  <a:lin ang="5400000" scaled="0"/>
                </a:gradFill>
                <a:latin typeface="Lato Light" panose="020F0502020204030203" pitchFamily="34" charset="0"/>
                <a:ea typeface="Roboto Light" pitchFamily="2" charset="0"/>
                <a:cs typeface="Lato Light" panose="020F0502020204030203" pitchFamily="34" charset="0"/>
              </a:endParaRPr>
            </a:p>
          </p:txBody>
        </p:sp>
        <p:sp>
          <p:nvSpPr>
            <p:cNvPr id="105" name="TextBox 104">
              <a:extLst>
                <a:ext uri="{FF2B5EF4-FFF2-40B4-BE49-F238E27FC236}">
                  <a16:creationId xmlns:a16="http://schemas.microsoft.com/office/drawing/2014/main" id="{4E7E7B4C-F175-4413-A3DE-DE583F249F9E}"/>
                </a:ext>
              </a:extLst>
            </p:cNvPr>
            <p:cNvSpPr txBox="1"/>
            <p:nvPr/>
          </p:nvSpPr>
          <p:spPr>
            <a:xfrm>
              <a:off x="6355007" y="2315757"/>
              <a:ext cx="5249618" cy="646331"/>
            </a:xfrm>
            <a:prstGeom prst="rect">
              <a:avLst/>
            </a:prstGeom>
            <a:noFill/>
          </p:spPr>
          <p:txBody>
            <a:bodyPr wrap="square" rtlCol="0">
              <a:spAutoFit/>
            </a:bodyPr>
            <a:lstStyle/>
            <a:p>
              <a:pPr algn="just"/>
              <a:r>
                <a:rPr lang="id-ID" sz="1200" dirty="0">
                  <a:latin typeface="Lato Light" panose="020F0502020204030203" pitchFamily="34" charset="0"/>
                  <a:ea typeface="Lato Light" panose="020F0502020204030203" pitchFamily="34" charset="0"/>
                  <a:cs typeface="Lato Light" panose="020F0502020204030203" pitchFamily="34" charset="0"/>
                </a:rPr>
                <a:t>For every 6 emails received, we get 3 Phone calls. Suitable for all categories business and personal presentation</a:t>
              </a:r>
              <a:r>
                <a:rPr lang="id-ID" sz="1200" b="1" dirty="0">
                  <a:latin typeface="Lato Light" panose="020F0502020204030203" pitchFamily="34" charset="0"/>
                  <a:ea typeface="Lato Light" panose="020F0502020204030203" pitchFamily="34" charset="0"/>
                  <a:cs typeface="Lato Light" panose="020F0502020204030203" pitchFamily="34" charset="0"/>
                </a:rPr>
                <a:t>, </a:t>
              </a:r>
              <a:r>
                <a:rPr lang="id-ID" sz="1200" dirty="0">
                  <a:latin typeface="Lato Light" panose="020F0502020204030203" pitchFamily="34" charset="0"/>
                  <a:ea typeface="Lato Light" panose="020F0502020204030203" pitchFamily="34" charset="0"/>
                  <a:cs typeface="Lato Light" panose="020F0502020204030203" pitchFamily="34" charset="0"/>
                </a:rPr>
                <a:t>Suitable for all categories business and personal presentation</a:t>
              </a:r>
              <a:r>
                <a:rPr lang="id-ID" sz="1200" b="1" dirty="0">
                  <a:latin typeface="Lato Light" panose="020F0502020204030203" pitchFamily="34" charset="0"/>
                  <a:ea typeface="Lato Light" panose="020F0502020204030203" pitchFamily="34" charset="0"/>
                  <a:cs typeface="Lato Light" panose="020F0502020204030203" pitchFamily="34" charset="0"/>
                </a:rPr>
                <a:t>,</a:t>
              </a:r>
              <a:r>
                <a:rPr lang="id-ID" sz="1200" dirty="0">
                  <a:latin typeface="Lato Light" panose="020F0502020204030203" pitchFamily="34" charset="0"/>
                  <a:ea typeface="Lato Light" panose="020F0502020204030203" pitchFamily="34" charset="0"/>
                  <a:cs typeface="Lato Light" panose="020F0502020204030203" pitchFamily="34" charset="0"/>
                </a:rPr>
                <a:t> eaque ipsa quae ab illo inventore veritatis et quasi</a:t>
              </a:r>
              <a:r>
                <a:rPr lang="en-US" sz="1200" dirty="0">
                  <a:latin typeface="Lato Light" panose="020F0502020204030203" pitchFamily="34" charset="0"/>
                  <a:ea typeface="Lato Light" panose="020F0502020204030203" pitchFamily="34" charset="0"/>
                  <a:cs typeface="Lato Light" panose="020F0502020204030203" pitchFamily="34" charset="0"/>
                </a:rPr>
                <a:t>.</a:t>
              </a:r>
            </a:p>
          </p:txBody>
        </p:sp>
        <p:sp>
          <p:nvSpPr>
            <p:cNvPr id="106" name="TextBox 105">
              <a:extLst>
                <a:ext uri="{FF2B5EF4-FFF2-40B4-BE49-F238E27FC236}">
                  <a16:creationId xmlns:a16="http://schemas.microsoft.com/office/drawing/2014/main" id="{BA50C9CA-3977-4764-BE60-EF23F4C64BF4}"/>
                </a:ext>
              </a:extLst>
            </p:cNvPr>
            <p:cNvSpPr txBox="1"/>
            <p:nvPr/>
          </p:nvSpPr>
          <p:spPr>
            <a:xfrm>
              <a:off x="6355007" y="1972831"/>
              <a:ext cx="1577676" cy="338554"/>
            </a:xfrm>
            <a:prstGeom prst="rect">
              <a:avLst/>
            </a:prstGeom>
            <a:noFill/>
          </p:spPr>
          <p:txBody>
            <a:bodyPr wrap="none" rtlCol="0">
              <a:spAutoFit/>
            </a:bodyPr>
            <a:lstStyle/>
            <a:p>
              <a:r>
                <a:rPr lang="en-US" sz="1600" b="1" dirty="0">
                  <a:latin typeface="Lato Light" panose="020F0502020204030203" pitchFamily="34" charset="0"/>
                  <a:ea typeface="Lato Light" panose="020F0502020204030203" pitchFamily="34" charset="0"/>
                  <a:cs typeface="Lato Light" panose="020F0502020204030203" pitchFamily="34" charset="0"/>
                </a:rPr>
                <a:t>Income </a:t>
              </a:r>
              <a:r>
                <a:rPr lang="id-ID" sz="1600" b="1" dirty="0">
                  <a:latin typeface="Lato Light" panose="020F0502020204030203" pitchFamily="34" charset="0"/>
                  <a:ea typeface="Lato Light" panose="020F0502020204030203" pitchFamily="34" charset="0"/>
                  <a:cs typeface="Lato Light" panose="020F0502020204030203" pitchFamily="34" charset="0"/>
                </a:rPr>
                <a:t>Analysis</a:t>
              </a:r>
            </a:p>
          </p:txBody>
        </p:sp>
        <p:sp>
          <p:nvSpPr>
            <p:cNvPr id="107" name="Oval 106">
              <a:extLst>
                <a:ext uri="{FF2B5EF4-FFF2-40B4-BE49-F238E27FC236}">
                  <a16:creationId xmlns:a16="http://schemas.microsoft.com/office/drawing/2014/main" id="{1DAA928B-CE91-47A9-9BF7-CE7757A2DF74}"/>
                </a:ext>
              </a:extLst>
            </p:cNvPr>
            <p:cNvSpPr>
              <a:spLocks noChangeArrowheads="1"/>
            </p:cNvSpPr>
            <p:nvPr/>
          </p:nvSpPr>
          <p:spPr bwMode="auto">
            <a:xfrm>
              <a:off x="6737917" y="4297522"/>
              <a:ext cx="982794" cy="981637"/>
            </a:xfrm>
            <a:prstGeom prst="ellipse">
              <a:avLst/>
            </a:prstGeom>
            <a:solidFill>
              <a:srgbClr val="239DCC"/>
            </a:solidFill>
            <a:ln>
              <a:noFill/>
            </a:ln>
          </p:spPr>
          <p:txBody>
            <a:bodyPr vert="horz" wrap="square" lIns="91440" tIns="45720" rIns="91440" bIns="45720" numCol="1" anchor="t" anchorCtr="0" compatLnSpc="1">
              <a:prstTxWarp prst="textNoShape">
                <a:avLst/>
              </a:prstTxWarp>
            </a:bodyPr>
            <a:lstStyle/>
            <a:p>
              <a:endParaRPr lang="en-US">
                <a:solidFill>
                  <a:schemeClr val="bg2"/>
                </a:solidFill>
              </a:endParaRPr>
            </a:p>
          </p:txBody>
        </p:sp>
        <p:sp>
          <p:nvSpPr>
            <p:cNvPr id="108" name="Oval 107">
              <a:extLst>
                <a:ext uri="{FF2B5EF4-FFF2-40B4-BE49-F238E27FC236}">
                  <a16:creationId xmlns:a16="http://schemas.microsoft.com/office/drawing/2014/main" id="{3517045F-9C12-44CE-A8EF-7BA24EA2EE8A}"/>
                </a:ext>
              </a:extLst>
            </p:cNvPr>
            <p:cNvSpPr>
              <a:spLocks noChangeArrowheads="1"/>
            </p:cNvSpPr>
            <p:nvPr/>
          </p:nvSpPr>
          <p:spPr bwMode="auto">
            <a:xfrm>
              <a:off x="9509975" y="4726919"/>
              <a:ext cx="1572396" cy="1570545"/>
            </a:xfrm>
            <a:prstGeom prst="ellipse">
              <a:avLst/>
            </a:prstGeom>
            <a:solidFill>
              <a:srgbClr val="239DCC"/>
            </a:solidFill>
            <a:ln>
              <a:noFill/>
            </a:ln>
          </p:spPr>
          <p:txBody>
            <a:bodyPr vert="horz" wrap="square" lIns="91440" tIns="45720" rIns="91440" bIns="45720" numCol="1" anchor="t" anchorCtr="0" compatLnSpc="1">
              <a:prstTxWarp prst="textNoShape">
                <a:avLst/>
              </a:prstTxWarp>
            </a:bodyPr>
            <a:lstStyle/>
            <a:p>
              <a:endParaRPr lang="en-US">
                <a:solidFill>
                  <a:schemeClr val="bg2"/>
                </a:solidFill>
              </a:endParaRPr>
            </a:p>
          </p:txBody>
        </p:sp>
        <p:sp>
          <p:nvSpPr>
            <p:cNvPr id="109" name="Oval 108">
              <a:extLst>
                <a:ext uri="{FF2B5EF4-FFF2-40B4-BE49-F238E27FC236}">
                  <a16:creationId xmlns:a16="http://schemas.microsoft.com/office/drawing/2014/main" id="{D731B49E-5B86-473A-B53D-E6C3819A84C7}"/>
                </a:ext>
              </a:extLst>
            </p:cNvPr>
            <p:cNvSpPr>
              <a:spLocks noChangeArrowheads="1"/>
            </p:cNvSpPr>
            <p:nvPr/>
          </p:nvSpPr>
          <p:spPr bwMode="auto">
            <a:xfrm>
              <a:off x="7314830" y="4896627"/>
              <a:ext cx="1150526" cy="1149171"/>
            </a:xfrm>
            <a:prstGeom prst="ellipse">
              <a:avLst/>
            </a:prstGeom>
            <a:solidFill>
              <a:srgbClr val="37A7B5"/>
            </a:solidFill>
            <a:ln>
              <a:noFill/>
            </a:ln>
          </p:spPr>
          <p:txBody>
            <a:bodyPr vert="horz" wrap="square" lIns="91440" tIns="45720" rIns="91440" bIns="45720" numCol="1" anchor="t" anchorCtr="0" compatLnSpc="1">
              <a:prstTxWarp prst="textNoShape">
                <a:avLst/>
              </a:prstTxWarp>
            </a:bodyPr>
            <a:lstStyle/>
            <a:p>
              <a:endParaRPr lang="en-US">
                <a:solidFill>
                  <a:schemeClr val="bg2"/>
                </a:solidFill>
              </a:endParaRPr>
            </a:p>
          </p:txBody>
        </p:sp>
        <p:sp>
          <p:nvSpPr>
            <p:cNvPr id="110" name="Oval 109">
              <a:extLst>
                <a:ext uri="{FF2B5EF4-FFF2-40B4-BE49-F238E27FC236}">
                  <a16:creationId xmlns:a16="http://schemas.microsoft.com/office/drawing/2014/main" id="{6766DB90-7E47-4EB1-83B9-930F22E43AA5}"/>
                </a:ext>
              </a:extLst>
            </p:cNvPr>
            <p:cNvSpPr>
              <a:spLocks noChangeArrowheads="1"/>
            </p:cNvSpPr>
            <p:nvPr/>
          </p:nvSpPr>
          <p:spPr bwMode="auto">
            <a:xfrm>
              <a:off x="8007321" y="3970814"/>
              <a:ext cx="1986153" cy="1983815"/>
            </a:xfrm>
            <a:prstGeom prst="ellipse">
              <a:avLst/>
            </a:prstGeom>
            <a:solidFill>
              <a:schemeClr val="accent5">
                <a:alpha val="95000"/>
              </a:schemeClr>
            </a:solidFill>
            <a:ln>
              <a:noFill/>
            </a:ln>
          </p:spPr>
          <p:txBody>
            <a:bodyPr vert="horz" wrap="square" lIns="91440" tIns="45720" rIns="91440" bIns="45720" numCol="1" anchor="t" anchorCtr="0" compatLnSpc="1">
              <a:prstTxWarp prst="textNoShape">
                <a:avLst/>
              </a:prstTxWarp>
            </a:bodyPr>
            <a:lstStyle/>
            <a:p>
              <a:endParaRPr lang="en-US">
                <a:solidFill>
                  <a:schemeClr val="bg2"/>
                </a:solidFill>
              </a:endParaRPr>
            </a:p>
          </p:txBody>
        </p:sp>
        <p:sp>
          <p:nvSpPr>
            <p:cNvPr id="111" name="Oval 110">
              <a:extLst>
                <a:ext uri="{FF2B5EF4-FFF2-40B4-BE49-F238E27FC236}">
                  <a16:creationId xmlns:a16="http://schemas.microsoft.com/office/drawing/2014/main" id="{BF114D9F-19C0-4D48-8AA0-D6C039714ADB}"/>
                </a:ext>
              </a:extLst>
            </p:cNvPr>
            <p:cNvSpPr>
              <a:spLocks noChangeArrowheads="1"/>
            </p:cNvSpPr>
            <p:nvPr/>
          </p:nvSpPr>
          <p:spPr bwMode="auto">
            <a:xfrm>
              <a:off x="9302108" y="3256817"/>
              <a:ext cx="1778073" cy="1775979"/>
            </a:xfrm>
            <a:prstGeom prst="ellipse">
              <a:avLst/>
            </a:prstGeom>
            <a:solidFill>
              <a:srgbClr val="37A7B5"/>
            </a:solidFill>
            <a:ln>
              <a:noFill/>
            </a:ln>
          </p:spPr>
          <p:txBody>
            <a:bodyPr vert="horz" wrap="square" lIns="91440" tIns="45720" rIns="91440" bIns="45720" numCol="1" anchor="t" anchorCtr="0" compatLnSpc="1">
              <a:prstTxWarp prst="textNoShape">
                <a:avLst/>
              </a:prstTxWarp>
            </a:bodyPr>
            <a:lstStyle/>
            <a:p>
              <a:endParaRPr lang="en-US">
                <a:solidFill>
                  <a:schemeClr val="bg2"/>
                </a:solidFill>
              </a:endParaRPr>
            </a:p>
          </p:txBody>
        </p:sp>
        <p:sp>
          <p:nvSpPr>
            <p:cNvPr id="112" name="Oval 111">
              <a:extLst>
                <a:ext uri="{FF2B5EF4-FFF2-40B4-BE49-F238E27FC236}">
                  <a16:creationId xmlns:a16="http://schemas.microsoft.com/office/drawing/2014/main" id="{6CD66DD3-7731-4316-BC10-E2DCC2DBE924}"/>
                </a:ext>
              </a:extLst>
            </p:cNvPr>
            <p:cNvSpPr>
              <a:spLocks noChangeArrowheads="1"/>
            </p:cNvSpPr>
            <p:nvPr/>
          </p:nvSpPr>
          <p:spPr bwMode="auto">
            <a:xfrm>
              <a:off x="7330546" y="3483324"/>
              <a:ext cx="1290590" cy="1289071"/>
            </a:xfrm>
            <a:prstGeom prst="ellipse">
              <a:avLst/>
            </a:prstGeom>
            <a:solidFill>
              <a:srgbClr val="37A7B5">
                <a:alpha val="95000"/>
              </a:srgbClr>
            </a:solidFill>
            <a:ln>
              <a:noFill/>
            </a:ln>
          </p:spPr>
          <p:txBody>
            <a:bodyPr vert="horz" wrap="square" lIns="91440" tIns="45720" rIns="91440" bIns="45720" numCol="1" anchor="t" anchorCtr="0" compatLnSpc="1">
              <a:prstTxWarp prst="textNoShape">
                <a:avLst/>
              </a:prstTxWarp>
            </a:bodyPr>
            <a:lstStyle/>
            <a:p>
              <a:endParaRPr lang="en-US">
                <a:solidFill>
                  <a:schemeClr val="bg2"/>
                </a:solidFill>
              </a:endParaRPr>
            </a:p>
          </p:txBody>
        </p:sp>
        <p:sp>
          <p:nvSpPr>
            <p:cNvPr id="113" name="TextBox 112">
              <a:extLst>
                <a:ext uri="{FF2B5EF4-FFF2-40B4-BE49-F238E27FC236}">
                  <a16:creationId xmlns:a16="http://schemas.microsoft.com/office/drawing/2014/main" id="{1078CF06-91CF-4987-9558-BC6A9174D54F}"/>
                </a:ext>
              </a:extLst>
            </p:cNvPr>
            <p:cNvSpPr txBox="1"/>
            <p:nvPr/>
          </p:nvSpPr>
          <p:spPr>
            <a:xfrm>
              <a:off x="3460380" y="3256306"/>
              <a:ext cx="737576" cy="215444"/>
            </a:xfrm>
            <a:prstGeom prst="rect">
              <a:avLst/>
            </a:prstGeom>
            <a:noFill/>
          </p:spPr>
          <p:txBody>
            <a:bodyPr wrap="square" lIns="0" tIns="0" rIns="0" bIns="0" rtlCol="0" anchor="b">
              <a:spAutoFit/>
            </a:bodyPr>
            <a:lstStyle/>
            <a:p>
              <a:pPr algn="ctr"/>
              <a:r>
                <a:rPr lang="nb-NO" altLang="ko-KR" sz="1400" b="1" dirty="0">
                  <a:gradFill>
                    <a:gsLst>
                      <a:gs pos="0">
                        <a:schemeClr val="bg2"/>
                      </a:gs>
                      <a:gs pos="100000">
                        <a:schemeClr val="bg2"/>
                      </a:gs>
                    </a:gsLst>
                    <a:lin ang="5400000" scaled="0"/>
                  </a:gradFill>
                  <a:latin typeface="Lato Light" panose="020F0502020204030203" pitchFamily="34" charset="0"/>
                  <a:ea typeface="Lato Light" panose="020F0502020204030203" pitchFamily="34" charset="0"/>
                  <a:cs typeface="Lato Light" panose="020F0502020204030203" pitchFamily="34" charset="0"/>
                </a:rPr>
                <a:t>71%</a:t>
              </a:r>
              <a:endParaRPr lang="ko-KR" altLang="en-US" sz="1400" b="1" dirty="0">
                <a:gradFill>
                  <a:gsLst>
                    <a:gs pos="0">
                      <a:schemeClr val="bg2"/>
                    </a:gs>
                    <a:gs pos="100000">
                      <a:schemeClr val="bg2"/>
                    </a:gs>
                  </a:gsLst>
                  <a:lin ang="5400000" scaled="0"/>
                </a:gradFill>
                <a:latin typeface="Lato Light" panose="020F0502020204030203" pitchFamily="34" charset="0"/>
                <a:ea typeface="Roboto Light" pitchFamily="2" charset="0"/>
                <a:cs typeface="Lato Light" panose="020F0502020204030203" pitchFamily="34" charset="0"/>
              </a:endParaRPr>
            </a:p>
          </p:txBody>
        </p:sp>
        <p:sp>
          <p:nvSpPr>
            <p:cNvPr id="114" name="TextBox 113">
              <a:extLst>
                <a:ext uri="{FF2B5EF4-FFF2-40B4-BE49-F238E27FC236}">
                  <a16:creationId xmlns:a16="http://schemas.microsoft.com/office/drawing/2014/main" id="{BCDF98B3-4ABF-4EF2-96D6-44CC5A7BB4E0}"/>
                </a:ext>
              </a:extLst>
            </p:cNvPr>
            <p:cNvSpPr txBox="1"/>
            <p:nvPr/>
          </p:nvSpPr>
          <p:spPr>
            <a:xfrm>
              <a:off x="2677968" y="4354231"/>
              <a:ext cx="737576" cy="215444"/>
            </a:xfrm>
            <a:prstGeom prst="rect">
              <a:avLst/>
            </a:prstGeom>
            <a:noFill/>
          </p:spPr>
          <p:txBody>
            <a:bodyPr wrap="square" lIns="0" tIns="0" rIns="0" bIns="0" rtlCol="0" anchor="b">
              <a:spAutoFit/>
            </a:bodyPr>
            <a:lstStyle/>
            <a:p>
              <a:pPr algn="ctr"/>
              <a:r>
                <a:rPr lang="nb-NO" altLang="ko-KR" sz="1400" b="1" dirty="0">
                  <a:gradFill>
                    <a:gsLst>
                      <a:gs pos="0">
                        <a:schemeClr val="bg2"/>
                      </a:gs>
                      <a:gs pos="100000">
                        <a:schemeClr val="bg2"/>
                      </a:gs>
                    </a:gsLst>
                    <a:lin ang="5400000" scaled="0"/>
                  </a:gradFill>
                  <a:latin typeface="Lato Light" panose="020F0502020204030203" pitchFamily="34" charset="0"/>
                  <a:ea typeface="Lato Light" panose="020F0502020204030203" pitchFamily="34" charset="0"/>
                  <a:cs typeface="Lato Light" panose="020F0502020204030203" pitchFamily="34" charset="0"/>
                </a:rPr>
                <a:t>42%</a:t>
              </a:r>
              <a:endParaRPr lang="ko-KR" altLang="en-US" sz="1400" b="1" dirty="0">
                <a:gradFill>
                  <a:gsLst>
                    <a:gs pos="0">
                      <a:schemeClr val="bg2"/>
                    </a:gs>
                    <a:gs pos="100000">
                      <a:schemeClr val="bg2"/>
                    </a:gs>
                  </a:gsLst>
                  <a:lin ang="5400000" scaled="0"/>
                </a:gradFill>
                <a:latin typeface="Lato Light" panose="020F0502020204030203" pitchFamily="34" charset="0"/>
                <a:ea typeface="Roboto Light" pitchFamily="2" charset="0"/>
                <a:cs typeface="Lato Light" panose="020F0502020204030203" pitchFamily="34" charset="0"/>
              </a:endParaRPr>
            </a:p>
          </p:txBody>
        </p:sp>
        <p:sp>
          <p:nvSpPr>
            <p:cNvPr id="115" name="TextBox 114">
              <a:extLst>
                <a:ext uri="{FF2B5EF4-FFF2-40B4-BE49-F238E27FC236}">
                  <a16:creationId xmlns:a16="http://schemas.microsoft.com/office/drawing/2014/main" id="{BA32E8C4-3541-4B02-9B02-74BC69B7834A}"/>
                </a:ext>
              </a:extLst>
            </p:cNvPr>
            <p:cNvSpPr txBox="1"/>
            <p:nvPr/>
          </p:nvSpPr>
          <p:spPr>
            <a:xfrm>
              <a:off x="1905294" y="4706265"/>
              <a:ext cx="737576" cy="215444"/>
            </a:xfrm>
            <a:prstGeom prst="rect">
              <a:avLst/>
            </a:prstGeom>
            <a:noFill/>
          </p:spPr>
          <p:txBody>
            <a:bodyPr wrap="square" lIns="0" tIns="0" rIns="0" bIns="0" rtlCol="0" anchor="b">
              <a:spAutoFit/>
            </a:bodyPr>
            <a:lstStyle/>
            <a:p>
              <a:pPr algn="ctr"/>
              <a:r>
                <a:rPr lang="nb-NO" altLang="ko-KR" sz="1400" b="1" dirty="0">
                  <a:gradFill>
                    <a:gsLst>
                      <a:gs pos="0">
                        <a:schemeClr val="bg2"/>
                      </a:gs>
                      <a:gs pos="100000">
                        <a:schemeClr val="bg2"/>
                      </a:gs>
                    </a:gsLst>
                    <a:lin ang="5400000" scaled="0"/>
                  </a:gradFill>
                  <a:latin typeface="Lato Light" panose="020F0502020204030203" pitchFamily="34" charset="0"/>
                  <a:ea typeface="Lato Light" panose="020F0502020204030203" pitchFamily="34" charset="0"/>
                  <a:cs typeface="Lato Light" panose="020F0502020204030203" pitchFamily="34" charset="0"/>
                </a:rPr>
                <a:t>38%</a:t>
              </a:r>
              <a:endParaRPr lang="ko-KR" altLang="en-US" sz="1400" b="1" dirty="0">
                <a:gradFill>
                  <a:gsLst>
                    <a:gs pos="0">
                      <a:schemeClr val="bg2"/>
                    </a:gs>
                    <a:gs pos="100000">
                      <a:schemeClr val="bg2"/>
                    </a:gs>
                  </a:gsLst>
                  <a:lin ang="5400000" scaled="0"/>
                </a:gradFill>
                <a:latin typeface="Lato Light" panose="020F0502020204030203" pitchFamily="34" charset="0"/>
                <a:ea typeface="Roboto Light" pitchFamily="2" charset="0"/>
                <a:cs typeface="Lato Light" panose="020F0502020204030203" pitchFamily="34" charset="0"/>
              </a:endParaRPr>
            </a:p>
          </p:txBody>
        </p:sp>
        <p:sp>
          <p:nvSpPr>
            <p:cNvPr id="116" name="TextBox 115">
              <a:extLst>
                <a:ext uri="{FF2B5EF4-FFF2-40B4-BE49-F238E27FC236}">
                  <a16:creationId xmlns:a16="http://schemas.microsoft.com/office/drawing/2014/main" id="{B889736D-8704-41A5-ACB9-44C6B5A26150}"/>
                </a:ext>
              </a:extLst>
            </p:cNvPr>
            <p:cNvSpPr txBox="1"/>
            <p:nvPr/>
          </p:nvSpPr>
          <p:spPr>
            <a:xfrm>
              <a:off x="1159883" y="5307876"/>
              <a:ext cx="737576" cy="215444"/>
            </a:xfrm>
            <a:prstGeom prst="rect">
              <a:avLst/>
            </a:prstGeom>
            <a:noFill/>
          </p:spPr>
          <p:txBody>
            <a:bodyPr wrap="square" lIns="0" tIns="0" rIns="0" bIns="0" rtlCol="0" anchor="b">
              <a:spAutoFit/>
            </a:bodyPr>
            <a:lstStyle/>
            <a:p>
              <a:pPr algn="ctr"/>
              <a:r>
                <a:rPr lang="nb-NO" altLang="ko-KR" sz="1400" b="1" dirty="0">
                  <a:gradFill>
                    <a:gsLst>
                      <a:gs pos="0">
                        <a:schemeClr val="bg2"/>
                      </a:gs>
                      <a:gs pos="100000">
                        <a:schemeClr val="bg2"/>
                      </a:gs>
                    </a:gsLst>
                    <a:lin ang="5400000" scaled="0"/>
                  </a:gradFill>
                  <a:latin typeface="Lato Light" panose="020F0502020204030203" pitchFamily="34" charset="0"/>
                  <a:ea typeface="Lato Light" panose="020F0502020204030203" pitchFamily="34" charset="0"/>
                  <a:cs typeface="Lato Light" panose="020F0502020204030203" pitchFamily="34" charset="0"/>
                </a:rPr>
                <a:t>20%</a:t>
              </a:r>
              <a:endParaRPr lang="ko-KR" altLang="en-US" sz="1400" b="1" dirty="0">
                <a:gradFill>
                  <a:gsLst>
                    <a:gs pos="0">
                      <a:schemeClr val="bg2"/>
                    </a:gs>
                    <a:gs pos="100000">
                      <a:schemeClr val="bg2"/>
                    </a:gs>
                  </a:gsLst>
                  <a:lin ang="5400000" scaled="0"/>
                </a:gradFill>
                <a:latin typeface="Lato Light" panose="020F0502020204030203" pitchFamily="34" charset="0"/>
                <a:ea typeface="Roboto Light" pitchFamily="2" charset="0"/>
                <a:cs typeface="Lato Light" panose="020F0502020204030203" pitchFamily="34" charset="0"/>
              </a:endParaRPr>
            </a:p>
          </p:txBody>
        </p:sp>
        <p:sp>
          <p:nvSpPr>
            <p:cNvPr id="117" name="TextBox 116">
              <a:extLst>
                <a:ext uri="{FF2B5EF4-FFF2-40B4-BE49-F238E27FC236}">
                  <a16:creationId xmlns:a16="http://schemas.microsoft.com/office/drawing/2014/main" id="{69602C62-9559-4F1E-B91A-A543A4FDE376}"/>
                </a:ext>
              </a:extLst>
            </p:cNvPr>
            <p:cNvSpPr txBox="1"/>
            <p:nvPr/>
          </p:nvSpPr>
          <p:spPr>
            <a:xfrm>
              <a:off x="5005232" y="3574853"/>
              <a:ext cx="737576" cy="215444"/>
            </a:xfrm>
            <a:prstGeom prst="rect">
              <a:avLst/>
            </a:prstGeom>
            <a:noFill/>
          </p:spPr>
          <p:txBody>
            <a:bodyPr wrap="square" lIns="0" tIns="0" rIns="0" bIns="0" rtlCol="0" anchor="b">
              <a:spAutoFit/>
            </a:bodyPr>
            <a:lstStyle/>
            <a:p>
              <a:pPr algn="ctr"/>
              <a:r>
                <a:rPr lang="nb-NO" altLang="ko-KR" sz="1400" b="1" dirty="0">
                  <a:gradFill>
                    <a:gsLst>
                      <a:gs pos="0">
                        <a:schemeClr val="bg2"/>
                      </a:gs>
                      <a:gs pos="100000">
                        <a:schemeClr val="bg2"/>
                      </a:gs>
                    </a:gsLst>
                    <a:lin ang="5400000" scaled="0"/>
                  </a:gradFill>
                  <a:latin typeface="Lato Light" panose="020F0502020204030203" pitchFamily="34" charset="0"/>
                  <a:ea typeface="Lato Light" panose="020F0502020204030203" pitchFamily="34" charset="0"/>
                  <a:cs typeface="Lato Light" panose="020F0502020204030203" pitchFamily="34" charset="0"/>
                </a:rPr>
                <a:t>63%</a:t>
              </a:r>
              <a:endParaRPr lang="ko-KR" altLang="en-US" sz="1400" b="1" dirty="0">
                <a:gradFill>
                  <a:gsLst>
                    <a:gs pos="0">
                      <a:schemeClr val="bg2"/>
                    </a:gs>
                    <a:gs pos="100000">
                      <a:schemeClr val="bg2"/>
                    </a:gs>
                  </a:gsLst>
                  <a:lin ang="5400000" scaled="0"/>
                </a:gradFill>
                <a:latin typeface="Lato Light" panose="020F0502020204030203" pitchFamily="34" charset="0"/>
                <a:ea typeface="Roboto Light" pitchFamily="2" charset="0"/>
                <a:cs typeface="Lato Light" panose="020F0502020204030203" pitchFamily="34" charset="0"/>
              </a:endParaRPr>
            </a:p>
          </p:txBody>
        </p:sp>
        <p:sp>
          <p:nvSpPr>
            <p:cNvPr id="118" name="TextBox 117">
              <a:extLst>
                <a:ext uri="{FF2B5EF4-FFF2-40B4-BE49-F238E27FC236}">
                  <a16:creationId xmlns:a16="http://schemas.microsoft.com/office/drawing/2014/main" id="{6D708837-F951-43D2-AE97-8762BDC70CC0}"/>
                </a:ext>
              </a:extLst>
            </p:cNvPr>
            <p:cNvSpPr txBox="1"/>
            <p:nvPr/>
          </p:nvSpPr>
          <p:spPr>
            <a:xfrm>
              <a:off x="9302108" y="3854617"/>
              <a:ext cx="1694932" cy="492443"/>
            </a:xfrm>
            <a:prstGeom prst="rect">
              <a:avLst/>
            </a:prstGeom>
            <a:noFill/>
          </p:spPr>
          <p:txBody>
            <a:bodyPr wrap="square" lIns="0" tIns="0" rIns="0" bIns="0" rtlCol="0" anchor="b">
              <a:spAutoFit/>
            </a:bodyPr>
            <a:lstStyle/>
            <a:p>
              <a:pPr algn="ctr"/>
              <a:r>
                <a:rPr lang="nb-NO" altLang="ko-KR" sz="3200" b="1" dirty="0">
                  <a:solidFill>
                    <a:schemeClr val="bg2"/>
                  </a:solidFill>
                  <a:latin typeface="Lato Light" panose="020F0502020204030203" pitchFamily="34" charset="0"/>
                  <a:ea typeface="Lato Light" panose="020F0502020204030203" pitchFamily="34" charset="0"/>
                  <a:cs typeface="Lato Light" panose="020F0502020204030203" pitchFamily="34" charset="0"/>
                </a:rPr>
                <a:t>$10,3M</a:t>
              </a:r>
              <a:endParaRPr lang="ko-KR" altLang="en-US" sz="3200" b="1" dirty="0">
                <a:solidFill>
                  <a:schemeClr val="bg2"/>
                </a:solidFill>
                <a:latin typeface="Lato Light" panose="020F0502020204030203" pitchFamily="34" charset="0"/>
                <a:ea typeface="Roboto Light" pitchFamily="2" charset="0"/>
                <a:cs typeface="Lato Light" panose="020F0502020204030203" pitchFamily="34" charset="0"/>
              </a:endParaRPr>
            </a:p>
          </p:txBody>
        </p:sp>
        <p:sp>
          <p:nvSpPr>
            <p:cNvPr id="119" name="TextBox 118">
              <a:extLst>
                <a:ext uri="{FF2B5EF4-FFF2-40B4-BE49-F238E27FC236}">
                  <a16:creationId xmlns:a16="http://schemas.microsoft.com/office/drawing/2014/main" id="{BB3CDE3E-8F4F-452B-A3EF-BF8AB6BACC11}"/>
                </a:ext>
              </a:extLst>
            </p:cNvPr>
            <p:cNvSpPr txBox="1"/>
            <p:nvPr/>
          </p:nvSpPr>
          <p:spPr>
            <a:xfrm>
              <a:off x="8358000" y="4685722"/>
              <a:ext cx="1284794" cy="553998"/>
            </a:xfrm>
            <a:prstGeom prst="rect">
              <a:avLst/>
            </a:prstGeom>
            <a:noFill/>
          </p:spPr>
          <p:txBody>
            <a:bodyPr wrap="square" lIns="0" tIns="0" rIns="0" bIns="0" rtlCol="0" anchor="b">
              <a:spAutoFit/>
            </a:bodyPr>
            <a:lstStyle/>
            <a:p>
              <a:pPr algn="ctr"/>
              <a:r>
                <a:rPr lang="nb-NO" altLang="ko-KR" sz="3600" b="1" dirty="0">
                  <a:solidFill>
                    <a:schemeClr val="bg2"/>
                  </a:solidFill>
                  <a:latin typeface="Lato Light" panose="020F0502020204030203" pitchFamily="34" charset="0"/>
                  <a:ea typeface="Lato Light" panose="020F0502020204030203" pitchFamily="34" charset="0"/>
                  <a:cs typeface="Lato Light" panose="020F0502020204030203" pitchFamily="34" charset="0"/>
                </a:rPr>
                <a:t>$12M</a:t>
              </a:r>
              <a:endParaRPr lang="ko-KR" altLang="en-US" sz="3600" b="1" dirty="0">
                <a:solidFill>
                  <a:schemeClr val="bg2"/>
                </a:solidFill>
                <a:latin typeface="Lato Light" panose="020F0502020204030203" pitchFamily="34" charset="0"/>
                <a:ea typeface="Roboto Light" pitchFamily="2" charset="0"/>
                <a:cs typeface="Lato Light" panose="020F0502020204030203" pitchFamily="34" charset="0"/>
              </a:endParaRPr>
            </a:p>
          </p:txBody>
        </p:sp>
        <p:sp>
          <p:nvSpPr>
            <p:cNvPr id="120" name="TextBox 119">
              <a:extLst>
                <a:ext uri="{FF2B5EF4-FFF2-40B4-BE49-F238E27FC236}">
                  <a16:creationId xmlns:a16="http://schemas.microsoft.com/office/drawing/2014/main" id="{3CB26EF1-D8F0-4BC4-A25E-0D3574669144}"/>
                </a:ext>
              </a:extLst>
            </p:cNvPr>
            <p:cNvSpPr txBox="1"/>
            <p:nvPr/>
          </p:nvSpPr>
          <p:spPr>
            <a:xfrm>
              <a:off x="9448707" y="5327525"/>
              <a:ext cx="1694932" cy="369332"/>
            </a:xfrm>
            <a:prstGeom prst="rect">
              <a:avLst/>
            </a:prstGeom>
            <a:noFill/>
          </p:spPr>
          <p:txBody>
            <a:bodyPr wrap="square" lIns="0" tIns="0" rIns="0" bIns="0" rtlCol="0" anchor="b">
              <a:spAutoFit/>
            </a:bodyPr>
            <a:lstStyle/>
            <a:p>
              <a:pPr algn="ctr"/>
              <a:r>
                <a:rPr lang="nb-NO" altLang="ko-KR" sz="2400" b="1" dirty="0">
                  <a:solidFill>
                    <a:schemeClr val="bg2"/>
                  </a:solidFill>
                  <a:latin typeface="Lato Light" panose="020F0502020204030203" pitchFamily="34" charset="0"/>
                  <a:ea typeface="Lato Light" panose="020F0502020204030203" pitchFamily="34" charset="0"/>
                  <a:cs typeface="Lato Light" panose="020F0502020204030203" pitchFamily="34" charset="0"/>
                </a:rPr>
                <a:t>$9,1M</a:t>
              </a:r>
              <a:endParaRPr lang="ko-KR" altLang="en-US" sz="2400" b="1" dirty="0">
                <a:solidFill>
                  <a:schemeClr val="bg2"/>
                </a:solidFill>
                <a:latin typeface="Lato Light" panose="020F0502020204030203" pitchFamily="34" charset="0"/>
                <a:ea typeface="Roboto Light" pitchFamily="2" charset="0"/>
                <a:cs typeface="Lato Light" panose="020F0502020204030203" pitchFamily="34" charset="0"/>
              </a:endParaRPr>
            </a:p>
          </p:txBody>
        </p:sp>
        <p:sp>
          <p:nvSpPr>
            <p:cNvPr id="121" name="TextBox 120">
              <a:extLst>
                <a:ext uri="{FF2B5EF4-FFF2-40B4-BE49-F238E27FC236}">
                  <a16:creationId xmlns:a16="http://schemas.microsoft.com/office/drawing/2014/main" id="{39895F46-2EAA-4D62-A0A6-299DC4826D34}"/>
                </a:ext>
              </a:extLst>
            </p:cNvPr>
            <p:cNvSpPr txBox="1"/>
            <p:nvPr/>
          </p:nvSpPr>
          <p:spPr>
            <a:xfrm>
              <a:off x="7202320" y="5319451"/>
              <a:ext cx="1277080" cy="276999"/>
            </a:xfrm>
            <a:prstGeom prst="rect">
              <a:avLst/>
            </a:prstGeom>
            <a:noFill/>
          </p:spPr>
          <p:txBody>
            <a:bodyPr wrap="square" lIns="0" tIns="0" rIns="0" bIns="0" rtlCol="0" anchor="b">
              <a:spAutoFit/>
            </a:bodyPr>
            <a:lstStyle/>
            <a:p>
              <a:pPr algn="ctr"/>
              <a:r>
                <a:rPr lang="nb-NO" altLang="ko-KR" b="1" dirty="0">
                  <a:solidFill>
                    <a:schemeClr val="bg2"/>
                  </a:solidFill>
                  <a:latin typeface="Lato Light" panose="020F0502020204030203" pitchFamily="34" charset="0"/>
                  <a:ea typeface="Lato Light" panose="020F0502020204030203" pitchFamily="34" charset="0"/>
                  <a:cs typeface="Lato Light" panose="020F0502020204030203" pitchFamily="34" charset="0"/>
                </a:rPr>
                <a:t>$5,3M</a:t>
              </a:r>
              <a:endParaRPr lang="ko-KR" altLang="en-US" b="1" dirty="0">
                <a:solidFill>
                  <a:schemeClr val="bg2"/>
                </a:solidFill>
                <a:latin typeface="Lato Light" panose="020F0502020204030203" pitchFamily="34" charset="0"/>
                <a:ea typeface="Roboto Light" pitchFamily="2" charset="0"/>
                <a:cs typeface="Lato Light" panose="020F0502020204030203" pitchFamily="34" charset="0"/>
              </a:endParaRPr>
            </a:p>
          </p:txBody>
        </p:sp>
        <p:sp>
          <p:nvSpPr>
            <p:cNvPr id="122" name="TextBox 121">
              <a:extLst>
                <a:ext uri="{FF2B5EF4-FFF2-40B4-BE49-F238E27FC236}">
                  <a16:creationId xmlns:a16="http://schemas.microsoft.com/office/drawing/2014/main" id="{EFDE589A-C46D-4EC7-8802-017AACC4E945}"/>
                </a:ext>
              </a:extLst>
            </p:cNvPr>
            <p:cNvSpPr txBox="1"/>
            <p:nvPr/>
          </p:nvSpPr>
          <p:spPr>
            <a:xfrm>
              <a:off x="7090886" y="3953925"/>
              <a:ext cx="1694932" cy="369332"/>
            </a:xfrm>
            <a:prstGeom prst="rect">
              <a:avLst/>
            </a:prstGeom>
            <a:noFill/>
          </p:spPr>
          <p:txBody>
            <a:bodyPr wrap="square" lIns="0" tIns="0" rIns="0" bIns="0" rtlCol="0" anchor="b">
              <a:spAutoFit/>
            </a:bodyPr>
            <a:lstStyle/>
            <a:p>
              <a:pPr algn="ctr"/>
              <a:r>
                <a:rPr lang="nb-NO" altLang="ko-KR" sz="2400" b="1" dirty="0">
                  <a:solidFill>
                    <a:schemeClr val="bg2"/>
                  </a:solidFill>
                  <a:latin typeface="Lato Light" panose="020F0502020204030203" pitchFamily="34" charset="0"/>
                  <a:ea typeface="Lato Light" panose="020F0502020204030203" pitchFamily="34" charset="0"/>
                  <a:cs typeface="Lato Light" panose="020F0502020204030203" pitchFamily="34" charset="0"/>
                </a:rPr>
                <a:t>$6M</a:t>
              </a:r>
              <a:endParaRPr lang="ko-KR" altLang="en-US" sz="2400" b="1" dirty="0">
                <a:solidFill>
                  <a:schemeClr val="bg2"/>
                </a:solidFill>
                <a:latin typeface="Lato Light" panose="020F0502020204030203" pitchFamily="34" charset="0"/>
                <a:ea typeface="Roboto Light" pitchFamily="2" charset="0"/>
                <a:cs typeface="Lato Light" panose="020F0502020204030203" pitchFamily="34" charset="0"/>
              </a:endParaRPr>
            </a:p>
          </p:txBody>
        </p:sp>
        <p:sp>
          <p:nvSpPr>
            <p:cNvPr id="123" name="TextBox 122">
              <a:extLst>
                <a:ext uri="{FF2B5EF4-FFF2-40B4-BE49-F238E27FC236}">
                  <a16:creationId xmlns:a16="http://schemas.microsoft.com/office/drawing/2014/main" id="{DF7FB1AA-4C82-4417-9593-6352F935E74F}"/>
                </a:ext>
              </a:extLst>
            </p:cNvPr>
            <p:cNvSpPr txBox="1"/>
            <p:nvPr/>
          </p:nvSpPr>
          <p:spPr>
            <a:xfrm>
              <a:off x="6584683" y="4656494"/>
              <a:ext cx="1277080" cy="276999"/>
            </a:xfrm>
            <a:prstGeom prst="rect">
              <a:avLst/>
            </a:prstGeom>
            <a:noFill/>
          </p:spPr>
          <p:txBody>
            <a:bodyPr wrap="square" lIns="0" tIns="0" rIns="0" bIns="0" rtlCol="0" anchor="b">
              <a:spAutoFit/>
            </a:bodyPr>
            <a:lstStyle/>
            <a:p>
              <a:pPr algn="ctr"/>
              <a:r>
                <a:rPr lang="nb-NO" altLang="ko-KR" b="1" dirty="0">
                  <a:solidFill>
                    <a:schemeClr val="bg2"/>
                  </a:solidFill>
                  <a:latin typeface="Lato Light" panose="020F0502020204030203" pitchFamily="34" charset="0"/>
                  <a:ea typeface="Lato Light" panose="020F0502020204030203" pitchFamily="34" charset="0"/>
                  <a:cs typeface="Lato Light" panose="020F0502020204030203" pitchFamily="34" charset="0"/>
                </a:rPr>
                <a:t>$2M</a:t>
              </a:r>
              <a:endParaRPr lang="ko-KR" altLang="en-US" b="1" dirty="0">
                <a:solidFill>
                  <a:schemeClr val="bg2"/>
                </a:solidFill>
                <a:latin typeface="Lato Light" panose="020F0502020204030203" pitchFamily="34" charset="0"/>
                <a:ea typeface="Roboto Light" pitchFamily="2" charset="0"/>
                <a:cs typeface="Lato Light" panose="020F0502020204030203" pitchFamily="34" charset="0"/>
              </a:endParaRPr>
            </a:p>
          </p:txBody>
        </p:sp>
      </p:grpSp>
      <p:sp>
        <p:nvSpPr>
          <p:cNvPr id="50" name="TextBox 49">
            <a:extLst>
              <a:ext uri="{FF2B5EF4-FFF2-40B4-BE49-F238E27FC236}">
                <a16:creationId xmlns:a16="http://schemas.microsoft.com/office/drawing/2014/main" id="{4596C3E6-6DF7-40FA-99C0-3A086045127F}"/>
              </a:ext>
            </a:extLst>
          </p:cNvPr>
          <p:cNvSpPr txBox="1"/>
          <p:nvPr/>
        </p:nvSpPr>
        <p:spPr>
          <a:xfrm>
            <a:off x="1291112" y="333781"/>
            <a:ext cx="9637484" cy="830997"/>
          </a:xfrm>
          <a:prstGeom prst="rect">
            <a:avLst/>
          </a:prstGeom>
          <a:noFill/>
        </p:spPr>
        <p:txBody>
          <a:bodyPr wrap="square" rtlCol="0">
            <a:spAutoFit/>
          </a:bodyPr>
          <a:lstStyle/>
          <a:p>
            <a:pPr lvl="0" algn="ctr"/>
            <a:r>
              <a:rPr lang="en-US" sz="4800" b="1" dirty="0" smtClean="0">
                <a:solidFill>
                  <a:prstClr val="black">
                    <a:lumMod val="75000"/>
                    <a:lumOff val="25000"/>
                  </a:prstClr>
                </a:solidFill>
                <a:latin typeface="Segoe UI Black" panose="020B0A02040204020203" pitchFamily="34" charset="0"/>
                <a:ea typeface="Segoe UI Black" panose="020B0A02040204020203" pitchFamily="34" charset="0"/>
              </a:rPr>
              <a:t>Project Dashboard</a:t>
            </a:r>
            <a:endParaRPr kumimoji="0" lang="en-US" sz="4800" b="1" i="0" u="none" strike="noStrike" kern="1200" cap="none" spc="0" normalizeH="0" baseline="0" noProof="0" dirty="0">
              <a:ln>
                <a:noFill/>
              </a:ln>
              <a:solidFill>
                <a:prstClr val="black">
                  <a:lumMod val="75000"/>
                  <a:lumOff val="25000"/>
                </a:prstClr>
              </a:solidFill>
              <a:effectLst/>
              <a:uLnTx/>
              <a:uFillTx/>
              <a:latin typeface="Segoe UI Black" panose="020B0A02040204020203" pitchFamily="34" charset="0"/>
              <a:ea typeface="Segoe UI Black" panose="020B0A02040204020203" pitchFamily="34" charset="0"/>
            </a:endParaRPr>
          </a:p>
        </p:txBody>
      </p:sp>
    </p:spTree>
    <p:extLst>
      <p:ext uri="{BB962C8B-B14F-4D97-AF65-F5344CB8AC3E}">
        <p14:creationId xmlns:p14="http://schemas.microsoft.com/office/powerpoint/2010/main" val="3192860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additive="base">
                                        <p:cTn id="7" dur="750" fill="hold"/>
                                        <p:tgtEl>
                                          <p:spTgt spid="50"/>
                                        </p:tgtEl>
                                        <p:attrNameLst>
                                          <p:attrName>ppt_x</p:attrName>
                                        </p:attrNameLst>
                                      </p:cBhvr>
                                      <p:tavLst>
                                        <p:tav tm="0">
                                          <p:val>
                                            <p:strVal val="#ppt_x"/>
                                          </p:val>
                                        </p:tav>
                                        <p:tav tm="100000">
                                          <p:val>
                                            <p:strVal val="#ppt_x"/>
                                          </p:val>
                                        </p:tav>
                                      </p:tavLst>
                                    </p:anim>
                                    <p:anim calcmode="lin" valueType="num">
                                      <p:cBhvr additive="base">
                                        <p:cTn id="8" dur="750" fill="hold"/>
                                        <p:tgtEl>
                                          <p:spTgt spid="5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16163BE-9C52-4798-AABB-597D76B1A280}"/>
              </a:ext>
            </a:extLst>
          </p:cNvPr>
          <p:cNvSpPr/>
          <p:nvPr/>
        </p:nvSpPr>
        <p:spPr>
          <a:xfrm>
            <a:off x="949366" y="1722730"/>
            <a:ext cx="2874906" cy="1916604"/>
          </a:xfrm>
          <a:prstGeom prst="rect">
            <a:avLst/>
          </a:prstGeom>
          <a:solidFill>
            <a:schemeClr val="bg1"/>
          </a:solidFill>
          <a:ln>
            <a:noFill/>
          </a:ln>
          <a:effectLst>
            <a:outerShdw blurRad="381000" sx="104000" sy="104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hart 4">
            <a:extLst>
              <a:ext uri="{FF2B5EF4-FFF2-40B4-BE49-F238E27FC236}">
                <a16:creationId xmlns:a16="http://schemas.microsoft.com/office/drawing/2014/main" id="{8C9A56FC-D119-44D7-98B2-8EEE90D38E11}"/>
              </a:ext>
            </a:extLst>
          </p:cNvPr>
          <p:cNvGraphicFramePr/>
          <p:nvPr>
            <p:extLst/>
          </p:nvPr>
        </p:nvGraphicFramePr>
        <p:xfrm>
          <a:off x="949366" y="1722730"/>
          <a:ext cx="2874906" cy="1916604"/>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a:extLst>
              <a:ext uri="{FF2B5EF4-FFF2-40B4-BE49-F238E27FC236}">
                <a16:creationId xmlns:a16="http://schemas.microsoft.com/office/drawing/2014/main" id="{6CD3FC66-F4D3-4009-B13C-174F0835B696}"/>
              </a:ext>
            </a:extLst>
          </p:cNvPr>
          <p:cNvSpPr/>
          <p:nvPr/>
        </p:nvSpPr>
        <p:spPr>
          <a:xfrm>
            <a:off x="4126320" y="1722730"/>
            <a:ext cx="2874906" cy="1916604"/>
          </a:xfrm>
          <a:prstGeom prst="rect">
            <a:avLst/>
          </a:prstGeom>
          <a:solidFill>
            <a:schemeClr val="bg1"/>
          </a:solidFill>
          <a:ln>
            <a:noFill/>
          </a:ln>
          <a:effectLst>
            <a:outerShdw blurRad="381000" sx="104000" sy="104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253A6C6-C0EA-44F6-9E1E-2B5D4C2A0AD6}"/>
              </a:ext>
            </a:extLst>
          </p:cNvPr>
          <p:cNvSpPr/>
          <p:nvPr/>
        </p:nvSpPr>
        <p:spPr>
          <a:xfrm>
            <a:off x="949366" y="4199991"/>
            <a:ext cx="6051860" cy="1916604"/>
          </a:xfrm>
          <a:prstGeom prst="rect">
            <a:avLst/>
          </a:prstGeom>
          <a:solidFill>
            <a:schemeClr val="bg1"/>
          </a:solidFill>
          <a:ln>
            <a:noFill/>
          </a:ln>
          <a:effectLst>
            <a:outerShdw blurRad="381000" sx="104000" sy="104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0" name="Chart 19">
            <a:extLst>
              <a:ext uri="{FF2B5EF4-FFF2-40B4-BE49-F238E27FC236}">
                <a16:creationId xmlns:a16="http://schemas.microsoft.com/office/drawing/2014/main" id="{A6BEE721-42D5-405D-884F-58505C65B2E8}"/>
              </a:ext>
            </a:extLst>
          </p:cNvPr>
          <p:cNvGraphicFramePr/>
          <p:nvPr>
            <p:extLst/>
          </p:nvPr>
        </p:nvGraphicFramePr>
        <p:xfrm>
          <a:off x="4210253" y="1778685"/>
          <a:ext cx="2707039" cy="180469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6" name="Chart 25">
            <a:extLst>
              <a:ext uri="{FF2B5EF4-FFF2-40B4-BE49-F238E27FC236}">
                <a16:creationId xmlns:a16="http://schemas.microsoft.com/office/drawing/2014/main" id="{0F8D2ED9-A84F-473A-82DC-24546CC54268}"/>
              </a:ext>
            </a:extLst>
          </p:cNvPr>
          <p:cNvGraphicFramePr/>
          <p:nvPr>
            <p:extLst/>
          </p:nvPr>
        </p:nvGraphicFramePr>
        <p:xfrm>
          <a:off x="929042" y="4399000"/>
          <a:ext cx="2576392" cy="171759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8" name="Chart 27">
            <a:extLst>
              <a:ext uri="{FF2B5EF4-FFF2-40B4-BE49-F238E27FC236}">
                <a16:creationId xmlns:a16="http://schemas.microsoft.com/office/drawing/2014/main" id="{746E8A24-9A06-42C8-94E9-8C79FE92038F}"/>
              </a:ext>
            </a:extLst>
          </p:cNvPr>
          <p:cNvGraphicFramePr/>
          <p:nvPr>
            <p:extLst/>
          </p:nvPr>
        </p:nvGraphicFramePr>
        <p:xfrm>
          <a:off x="2641381" y="4299494"/>
          <a:ext cx="2576392" cy="171759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9" name="Chart 28">
            <a:extLst>
              <a:ext uri="{FF2B5EF4-FFF2-40B4-BE49-F238E27FC236}">
                <a16:creationId xmlns:a16="http://schemas.microsoft.com/office/drawing/2014/main" id="{D7154493-C099-4EC7-9A45-D4E1B624FC33}"/>
              </a:ext>
            </a:extLst>
          </p:cNvPr>
          <p:cNvGraphicFramePr/>
          <p:nvPr>
            <p:extLst/>
          </p:nvPr>
        </p:nvGraphicFramePr>
        <p:xfrm>
          <a:off x="4424834" y="4299496"/>
          <a:ext cx="2576392" cy="1717595"/>
        </p:xfrm>
        <a:graphic>
          <a:graphicData uri="http://schemas.openxmlformats.org/drawingml/2006/chart">
            <c:chart xmlns:c="http://schemas.openxmlformats.org/drawingml/2006/chart" xmlns:r="http://schemas.openxmlformats.org/officeDocument/2006/relationships" r:id="rId7"/>
          </a:graphicData>
        </a:graphic>
      </p:graphicFrame>
      <p:sp>
        <p:nvSpPr>
          <p:cNvPr id="30" name="Rectangle 29">
            <a:extLst>
              <a:ext uri="{FF2B5EF4-FFF2-40B4-BE49-F238E27FC236}">
                <a16:creationId xmlns:a16="http://schemas.microsoft.com/office/drawing/2014/main" id="{3FD29BCA-AECC-4378-BDB7-2072EDBE15F0}"/>
              </a:ext>
            </a:extLst>
          </p:cNvPr>
          <p:cNvSpPr/>
          <p:nvPr/>
        </p:nvSpPr>
        <p:spPr>
          <a:xfrm>
            <a:off x="7303274" y="1666773"/>
            <a:ext cx="3959684" cy="4449821"/>
          </a:xfrm>
          <a:prstGeom prst="rect">
            <a:avLst/>
          </a:prstGeom>
          <a:solidFill>
            <a:schemeClr val="bg1"/>
          </a:solidFill>
          <a:ln>
            <a:noFill/>
          </a:ln>
          <a:effectLst>
            <a:outerShdw blurRad="381000" sx="104000" sy="104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3" name="Chart 32">
            <a:extLst>
              <a:ext uri="{FF2B5EF4-FFF2-40B4-BE49-F238E27FC236}">
                <a16:creationId xmlns:a16="http://schemas.microsoft.com/office/drawing/2014/main" id="{67211B98-6B7D-4505-8C87-513A4496B27F}"/>
              </a:ext>
            </a:extLst>
          </p:cNvPr>
          <p:cNvGraphicFramePr/>
          <p:nvPr>
            <p:extLst/>
          </p:nvPr>
        </p:nvGraphicFramePr>
        <p:xfrm>
          <a:off x="6598244" y="2101768"/>
          <a:ext cx="5369743" cy="3579829"/>
        </p:xfrm>
        <a:graphic>
          <a:graphicData uri="http://schemas.openxmlformats.org/drawingml/2006/chart">
            <c:chart xmlns:c="http://schemas.openxmlformats.org/drawingml/2006/chart" xmlns:r="http://schemas.openxmlformats.org/officeDocument/2006/relationships" r:id="rId8"/>
          </a:graphicData>
        </a:graphic>
      </p:graphicFrame>
      <p:sp>
        <p:nvSpPr>
          <p:cNvPr id="15" name="TextBox 14">
            <a:extLst>
              <a:ext uri="{FF2B5EF4-FFF2-40B4-BE49-F238E27FC236}">
                <a16:creationId xmlns:a16="http://schemas.microsoft.com/office/drawing/2014/main" id="{4596C3E6-6DF7-40FA-99C0-3A086045127F}"/>
              </a:ext>
            </a:extLst>
          </p:cNvPr>
          <p:cNvSpPr txBox="1"/>
          <p:nvPr/>
        </p:nvSpPr>
        <p:spPr>
          <a:xfrm>
            <a:off x="1291112" y="333781"/>
            <a:ext cx="9637484" cy="830997"/>
          </a:xfrm>
          <a:prstGeom prst="rect">
            <a:avLst/>
          </a:prstGeom>
          <a:noFill/>
        </p:spPr>
        <p:txBody>
          <a:bodyPr wrap="square" rtlCol="0">
            <a:spAutoFit/>
          </a:bodyPr>
          <a:lstStyle/>
          <a:p>
            <a:pPr lvl="0" algn="ctr"/>
            <a:r>
              <a:rPr lang="en-US" sz="4800" b="1" dirty="0" smtClean="0">
                <a:solidFill>
                  <a:prstClr val="black">
                    <a:lumMod val="75000"/>
                    <a:lumOff val="25000"/>
                  </a:prstClr>
                </a:solidFill>
                <a:latin typeface="Segoe UI Black" panose="020B0A02040204020203" pitchFamily="34" charset="0"/>
                <a:ea typeface="Segoe UI Black" panose="020B0A02040204020203" pitchFamily="34" charset="0"/>
              </a:rPr>
              <a:t>Project Dashboard</a:t>
            </a:r>
            <a:endParaRPr kumimoji="0" lang="en-US" sz="4800" b="1" i="0" u="none" strike="noStrike" kern="1200" cap="none" spc="0" normalizeH="0" baseline="0" noProof="0" dirty="0">
              <a:ln>
                <a:noFill/>
              </a:ln>
              <a:solidFill>
                <a:prstClr val="black">
                  <a:lumMod val="75000"/>
                  <a:lumOff val="25000"/>
                </a:prstClr>
              </a:solidFill>
              <a:effectLst/>
              <a:uLnTx/>
              <a:uFillTx/>
              <a:latin typeface="Segoe UI Black" panose="020B0A02040204020203" pitchFamily="34" charset="0"/>
              <a:ea typeface="Segoe UI Black" panose="020B0A02040204020203" pitchFamily="34" charset="0"/>
            </a:endParaRPr>
          </a:p>
        </p:txBody>
      </p:sp>
    </p:spTree>
    <p:extLst>
      <p:ext uri="{BB962C8B-B14F-4D97-AF65-F5344CB8AC3E}">
        <p14:creationId xmlns:p14="http://schemas.microsoft.com/office/powerpoint/2010/main" val="3939622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750" fill="hold"/>
                                        <p:tgtEl>
                                          <p:spTgt spid="15"/>
                                        </p:tgtEl>
                                        <p:attrNameLst>
                                          <p:attrName>ppt_x</p:attrName>
                                        </p:attrNameLst>
                                      </p:cBhvr>
                                      <p:tavLst>
                                        <p:tav tm="0">
                                          <p:val>
                                            <p:strVal val="#ppt_x"/>
                                          </p:val>
                                        </p:tav>
                                        <p:tav tm="100000">
                                          <p:val>
                                            <p:strVal val="#ppt_x"/>
                                          </p:val>
                                        </p:tav>
                                      </p:tavLst>
                                    </p:anim>
                                    <p:anim calcmode="lin" valueType="num">
                                      <p:cBhvr additive="base">
                                        <p:cTn id="8" dur="750" fill="hold"/>
                                        <p:tgtEl>
                                          <p:spTgt spid="1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6CE426E7-3853-42FF-BDEF-CA1756D3D767}"/>
              </a:ext>
            </a:extLst>
          </p:cNvPr>
          <p:cNvSpPr/>
          <p:nvPr/>
        </p:nvSpPr>
        <p:spPr>
          <a:xfrm>
            <a:off x="962526" y="1690688"/>
            <a:ext cx="3280610" cy="71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87B00694-66F5-4A54-B2F5-7D91990154E5}"/>
              </a:ext>
            </a:extLst>
          </p:cNvPr>
          <p:cNvSpPr/>
          <p:nvPr/>
        </p:nvSpPr>
        <p:spPr>
          <a:xfrm>
            <a:off x="8373986" y="1690688"/>
            <a:ext cx="2886688" cy="715628"/>
          </a:xfrm>
          <a:prstGeom prst="roundRect">
            <a:avLst/>
          </a:prstGeom>
          <a:solidFill>
            <a:srgbClr val="9DC3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151EA68F-CD75-46F5-9870-405CAA9562A5}"/>
              </a:ext>
            </a:extLst>
          </p:cNvPr>
          <p:cNvSpPr/>
          <p:nvPr/>
        </p:nvSpPr>
        <p:spPr>
          <a:xfrm>
            <a:off x="4668256" y="1679742"/>
            <a:ext cx="3280610" cy="715628"/>
          </a:xfrm>
          <a:prstGeom prst="roundRect">
            <a:avLst/>
          </a:prstGeom>
          <a:solidFill>
            <a:srgbClr val="42ABD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peech Bubble: Rectangle with Corners Rounded 5">
            <a:extLst>
              <a:ext uri="{FF2B5EF4-FFF2-40B4-BE49-F238E27FC236}">
                <a16:creationId xmlns:a16="http://schemas.microsoft.com/office/drawing/2014/main" id="{E1C31BF5-90E9-4150-98F9-80B2A9FE9A6B}"/>
              </a:ext>
            </a:extLst>
          </p:cNvPr>
          <p:cNvSpPr/>
          <p:nvPr/>
        </p:nvSpPr>
        <p:spPr>
          <a:xfrm>
            <a:off x="962526" y="2839453"/>
            <a:ext cx="3280610" cy="1171073"/>
          </a:xfrm>
          <a:prstGeom prst="wedgeRoundRectCallout">
            <a:avLst>
              <a:gd name="adj1" fmla="val -21811"/>
              <a:gd name="adj2" fmla="val 74829"/>
              <a:gd name="adj3" fmla="val 16667"/>
            </a:avLst>
          </a:prstGeom>
          <a:solidFill>
            <a:srgbClr val="C9C9C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10" descr="Checkmark">
            <a:extLst>
              <a:ext uri="{FF2B5EF4-FFF2-40B4-BE49-F238E27FC236}">
                <a16:creationId xmlns:a16="http://schemas.microsoft.com/office/drawing/2014/main" id="{941F8E10-9053-492F-9EDB-5AB47F2BA970}"/>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178817" y="4403464"/>
            <a:ext cx="657912" cy="657912"/>
          </a:xfrm>
          <a:prstGeom prst="rect">
            <a:avLst/>
          </a:prstGeom>
        </p:spPr>
      </p:pic>
      <p:pic>
        <p:nvPicPr>
          <p:cNvPr id="12" name="Graphic 11" descr="Close">
            <a:extLst>
              <a:ext uri="{FF2B5EF4-FFF2-40B4-BE49-F238E27FC236}">
                <a16:creationId xmlns:a16="http://schemas.microsoft.com/office/drawing/2014/main" id="{4EB92AD3-B6ED-4FB6-BB3C-C530FF0F3A14}"/>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3283732" y="4423563"/>
            <a:ext cx="617713" cy="617713"/>
          </a:xfrm>
          <a:prstGeom prst="rect">
            <a:avLst/>
          </a:prstGeom>
        </p:spPr>
      </p:pic>
      <p:sp>
        <p:nvSpPr>
          <p:cNvPr id="14" name="TextBox 13">
            <a:extLst>
              <a:ext uri="{FF2B5EF4-FFF2-40B4-BE49-F238E27FC236}">
                <a16:creationId xmlns:a16="http://schemas.microsoft.com/office/drawing/2014/main" id="{B5F3B6B2-38BF-4C6A-B287-05E0A62E00F8}"/>
              </a:ext>
            </a:extLst>
          </p:cNvPr>
          <p:cNvSpPr txBox="1"/>
          <p:nvPr/>
        </p:nvSpPr>
        <p:spPr>
          <a:xfrm>
            <a:off x="801070" y="5117430"/>
            <a:ext cx="1801761" cy="923330"/>
          </a:xfrm>
          <a:prstGeom prst="rect">
            <a:avLst/>
          </a:prstGeom>
          <a:noFill/>
        </p:spPr>
        <p:txBody>
          <a:bodyPr wrap="square" rtlCol="0">
            <a:spAutoFit/>
          </a:bodyPr>
          <a:lstStyle/>
          <a:p>
            <a:r>
              <a:rPr lang="en-US" b="1" dirty="0">
                <a:solidFill>
                  <a:srgbClr val="27AAE1"/>
                </a:solidFill>
                <a:latin typeface="Lato Light" panose="020F0502020204030203" pitchFamily="34" charset="0"/>
                <a:ea typeface="Lato Light" panose="020F0502020204030203" pitchFamily="34" charset="0"/>
                <a:cs typeface="Lato Light" panose="020F0502020204030203" pitchFamily="34" charset="0"/>
              </a:rPr>
              <a:t>Your title</a:t>
            </a:r>
          </a:p>
          <a:p>
            <a:r>
              <a:rPr lang="en-US" dirty="0">
                <a:latin typeface="Lato Light" panose="020F0502020204030203" pitchFamily="34" charset="0"/>
                <a:ea typeface="Lato Light" panose="020F0502020204030203" pitchFamily="34" charset="0"/>
                <a:cs typeface="Lato Light" panose="020F0502020204030203" pitchFamily="34" charset="0"/>
              </a:rPr>
              <a:t>Add your text here</a:t>
            </a:r>
          </a:p>
        </p:txBody>
      </p:sp>
      <p:sp>
        <p:nvSpPr>
          <p:cNvPr id="15" name="TextBox 14">
            <a:extLst>
              <a:ext uri="{FF2B5EF4-FFF2-40B4-BE49-F238E27FC236}">
                <a16:creationId xmlns:a16="http://schemas.microsoft.com/office/drawing/2014/main" id="{F1A0910D-6F72-429C-A217-7E7E63452974}"/>
              </a:ext>
            </a:extLst>
          </p:cNvPr>
          <p:cNvSpPr txBox="1"/>
          <p:nvPr/>
        </p:nvSpPr>
        <p:spPr>
          <a:xfrm>
            <a:off x="2986781" y="5117430"/>
            <a:ext cx="1801761" cy="923330"/>
          </a:xfrm>
          <a:prstGeom prst="rect">
            <a:avLst/>
          </a:prstGeom>
          <a:noFill/>
        </p:spPr>
        <p:txBody>
          <a:bodyPr wrap="square" rtlCol="0">
            <a:spAutoFit/>
          </a:bodyPr>
          <a:lstStyle/>
          <a:p>
            <a:r>
              <a:rPr lang="en-US" b="1" dirty="0">
                <a:solidFill>
                  <a:srgbClr val="27AAE1"/>
                </a:solidFill>
                <a:latin typeface="Lato Light" panose="020F0502020204030203" pitchFamily="34" charset="0"/>
                <a:ea typeface="Lato Light" panose="020F0502020204030203" pitchFamily="34" charset="0"/>
                <a:cs typeface="Lato Light" panose="020F0502020204030203" pitchFamily="34" charset="0"/>
              </a:rPr>
              <a:t>Your title</a:t>
            </a:r>
          </a:p>
          <a:p>
            <a:r>
              <a:rPr lang="en-US" dirty="0">
                <a:latin typeface="Lato Light" panose="020F0502020204030203" pitchFamily="34" charset="0"/>
                <a:ea typeface="Lato Light" panose="020F0502020204030203" pitchFamily="34" charset="0"/>
                <a:cs typeface="Lato Light" panose="020F0502020204030203" pitchFamily="34" charset="0"/>
              </a:rPr>
              <a:t>Add your text here</a:t>
            </a:r>
          </a:p>
        </p:txBody>
      </p:sp>
      <p:sp>
        <p:nvSpPr>
          <p:cNvPr id="16" name="TextBox 15">
            <a:extLst>
              <a:ext uri="{FF2B5EF4-FFF2-40B4-BE49-F238E27FC236}">
                <a16:creationId xmlns:a16="http://schemas.microsoft.com/office/drawing/2014/main" id="{388FBD3B-E622-4318-927F-78A5783228A6}"/>
              </a:ext>
            </a:extLst>
          </p:cNvPr>
          <p:cNvSpPr txBox="1"/>
          <p:nvPr/>
        </p:nvSpPr>
        <p:spPr>
          <a:xfrm>
            <a:off x="1417892" y="3025202"/>
            <a:ext cx="2369877" cy="646331"/>
          </a:xfrm>
          <a:prstGeom prst="rect">
            <a:avLst/>
          </a:prstGeom>
          <a:noFill/>
        </p:spPr>
        <p:txBody>
          <a:bodyPr wrap="square" rtlCol="0">
            <a:spAutoFit/>
          </a:bodyPr>
          <a:lstStyle/>
          <a:p>
            <a:r>
              <a:rPr lang="en-US" sz="3600" b="1" dirty="0">
                <a:solidFill>
                  <a:srgbClr val="1F4E79"/>
                </a:solidFill>
                <a:latin typeface="Lato Light" panose="020F0502020204030203" pitchFamily="34" charset="0"/>
                <a:ea typeface="Lato Light" panose="020F0502020204030203" pitchFamily="34" charset="0"/>
                <a:cs typeface="Lato Light" panose="020F0502020204030203" pitchFamily="34" charset="0"/>
              </a:rPr>
              <a:t>Comments</a:t>
            </a:r>
            <a:endParaRPr lang="en-US" sz="3600" dirty="0">
              <a:solidFill>
                <a:srgbClr val="1F4E79"/>
              </a:solidFill>
              <a:latin typeface="Lato Light" panose="020F0502020204030203" pitchFamily="34" charset="0"/>
              <a:ea typeface="Lato Light" panose="020F0502020204030203" pitchFamily="34" charset="0"/>
              <a:cs typeface="Lato Light" panose="020F0502020204030203" pitchFamily="34" charset="0"/>
            </a:endParaRPr>
          </a:p>
        </p:txBody>
      </p:sp>
      <p:cxnSp>
        <p:nvCxnSpPr>
          <p:cNvPr id="17" name="Straight Connector 16">
            <a:extLst>
              <a:ext uri="{FF2B5EF4-FFF2-40B4-BE49-F238E27FC236}">
                <a16:creationId xmlns:a16="http://schemas.microsoft.com/office/drawing/2014/main" id="{48CDA3BB-E213-4554-A572-6D48A39DA434}"/>
              </a:ext>
            </a:extLst>
          </p:cNvPr>
          <p:cNvCxnSpPr>
            <a:cxnSpLocks/>
          </p:cNvCxnSpPr>
          <p:nvPr/>
        </p:nvCxnSpPr>
        <p:spPr>
          <a:xfrm>
            <a:off x="8458642" y="3424989"/>
            <a:ext cx="0" cy="244286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664B198-CBAA-4EBD-8C42-160696AC6AFE}"/>
              </a:ext>
            </a:extLst>
          </p:cNvPr>
          <p:cNvCxnSpPr/>
          <p:nvPr/>
        </p:nvCxnSpPr>
        <p:spPr>
          <a:xfrm>
            <a:off x="8458642" y="5867853"/>
            <a:ext cx="3047116"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A8B8BA6F-009A-4AA0-A7F0-F994ADC48E5C}"/>
              </a:ext>
            </a:extLst>
          </p:cNvPr>
          <p:cNvSpPr/>
          <p:nvPr/>
        </p:nvSpPr>
        <p:spPr>
          <a:xfrm rot="6776847">
            <a:off x="6680713" y="839687"/>
            <a:ext cx="4294137" cy="4639109"/>
          </a:xfrm>
          <a:prstGeom prst="arc">
            <a:avLst>
              <a:gd name="adj1" fmla="val 16295300"/>
              <a:gd name="adj2" fmla="val 20794342"/>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Oval 21">
            <a:extLst>
              <a:ext uri="{FF2B5EF4-FFF2-40B4-BE49-F238E27FC236}">
                <a16:creationId xmlns:a16="http://schemas.microsoft.com/office/drawing/2014/main" id="{B5C33E1A-F39C-4948-AD8A-F26FFCB97F55}"/>
              </a:ext>
            </a:extLst>
          </p:cNvPr>
          <p:cNvSpPr>
            <a:spLocks noChangeAspect="1"/>
          </p:cNvSpPr>
          <p:nvPr/>
        </p:nvSpPr>
        <p:spPr>
          <a:xfrm>
            <a:off x="8806489" y="5224811"/>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C84231FE-88C3-448D-8555-4C1D85F4E492}"/>
              </a:ext>
            </a:extLst>
          </p:cNvPr>
          <p:cNvSpPr>
            <a:spLocks noChangeAspect="1"/>
          </p:cNvSpPr>
          <p:nvPr/>
        </p:nvSpPr>
        <p:spPr>
          <a:xfrm>
            <a:off x="9590082" y="5117430"/>
            <a:ext cx="182880" cy="182880"/>
          </a:xfrm>
          <a:prstGeom prst="ellipse">
            <a:avLst/>
          </a:prstGeom>
          <a:solidFill>
            <a:srgbClr val="42ABD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0888BBDD-C093-4C95-885C-B13E2E354AF0}"/>
              </a:ext>
            </a:extLst>
          </p:cNvPr>
          <p:cNvSpPr>
            <a:spLocks noChangeAspect="1"/>
          </p:cNvSpPr>
          <p:nvPr/>
        </p:nvSpPr>
        <p:spPr>
          <a:xfrm>
            <a:off x="10255145" y="4790119"/>
            <a:ext cx="182880" cy="182880"/>
          </a:xfrm>
          <a:prstGeom prst="ellipse">
            <a:avLst/>
          </a:prstGeom>
          <a:solidFill>
            <a:srgbClr val="C9C9C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5A1250E0-D147-4B5D-A48E-39DB43E7211B}"/>
              </a:ext>
            </a:extLst>
          </p:cNvPr>
          <p:cNvSpPr>
            <a:spLocks noChangeAspect="1"/>
          </p:cNvSpPr>
          <p:nvPr/>
        </p:nvSpPr>
        <p:spPr>
          <a:xfrm>
            <a:off x="10829223" y="4010526"/>
            <a:ext cx="182880" cy="182880"/>
          </a:xfrm>
          <a:prstGeom prst="ellipse">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69CEC42-BCBF-4E42-90D6-A0BA609CED96}"/>
              </a:ext>
            </a:extLst>
          </p:cNvPr>
          <p:cNvSpPr/>
          <p:nvPr/>
        </p:nvSpPr>
        <p:spPr>
          <a:xfrm>
            <a:off x="8760273" y="5860001"/>
            <a:ext cx="301686" cy="338554"/>
          </a:xfrm>
          <a:prstGeom prst="rect">
            <a:avLst/>
          </a:prstGeom>
        </p:spPr>
        <p:txBody>
          <a:bodyPr wrap="none">
            <a:spAutoFit/>
          </a:bodyPr>
          <a:lstStyle/>
          <a:p>
            <a:r>
              <a:rPr lang="en-US" sz="1600" b="1" dirty="0">
                <a:solidFill>
                  <a:srgbClr val="1F4E79"/>
                </a:solidFill>
                <a:latin typeface="Lato Light" panose="020F0502020204030203" pitchFamily="34" charset="0"/>
                <a:ea typeface="Lato Light" panose="020F0502020204030203" pitchFamily="34" charset="0"/>
                <a:cs typeface="Lato Light" panose="020F0502020204030203" pitchFamily="34" charset="0"/>
              </a:rPr>
              <a:t>1</a:t>
            </a:r>
          </a:p>
        </p:txBody>
      </p:sp>
      <p:sp>
        <p:nvSpPr>
          <p:cNvPr id="28" name="Rectangle 27">
            <a:extLst>
              <a:ext uri="{FF2B5EF4-FFF2-40B4-BE49-F238E27FC236}">
                <a16:creationId xmlns:a16="http://schemas.microsoft.com/office/drawing/2014/main" id="{AB955FC3-0D55-4056-9A25-553D60FB1943}"/>
              </a:ext>
            </a:extLst>
          </p:cNvPr>
          <p:cNvSpPr/>
          <p:nvPr/>
        </p:nvSpPr>
        <p:spPr>
          <a:xfrm>
            <a:off x="9571174" y="5860002"/>
            <a:ext cx="301686" cy="338554"/>
          </a:xfrm>
          <a:prstGeom prst="rect">
            <a:avLst/>
          </a:prstGeom>
        </p:spPr>
        <p:txBody>
          <a:bodyPr wrap="none">
            <a:spAutoFit/>
          </a:bodyPr>
          <a:lstStyle/>
          <a:p>
            <a:r>
              <a:rPr lang="en-US" sz="1600" b="1" dirty="0">
                <a:solidFill>
                  <a:srgbClr val="1F4E79"/>
                </a:solidFill>
                <a:latin typeface="Lato Light" panose="020F0502020204030203" pitchFamily="34" charset="0"/>
                <a:ea typeface="Lato Light" panose="020F0502020204030203" pitchFamily="34" charset="0"/>
                <a:cs typeface="Lato Light" panose="020F0502020204030203" pitchFamily="34" charset="0"/>
              </a:rPr>
              <a:t>3</a:t>
            </a:r>
          </a:p>
        </p:txBody>
      </p:sp>
      <p:sp>
        <p:nvSpPr>
          <p:cNvPr id="29" name="Rectangle 28">
            <a:extLst>
              <a:ext uri="{FF2B5EF4-FFF2-40B4-BE49-F238E27FC236}">
                <a16:creationId xmlns:a16="http://schemas.microsoft.com/office/drawing/2014/main" id="{387B5D31-E16B-4B7E-A733-5163B1216081}"/>
              </a:ext>
            </a:extLst>
          </p:cNvPr>
          <p:cNvSpPr/>
          <p:nvPr/>
        </p:nvSpPr>
        <p:spPr>
          <a:xfrm>
            <a:off x="9139012" y="5860001"/>
            <a:ext cx="301686" cy="338554"/>
          </a:xfrm>
          <a:prstGeom prst="rect">
            <a:avLst/>
          </a:prstGeom>
        </p:spPr>
        <p:txBody>
          <a:bodyPr wrap="none">
            <a:spAutoFit/>
          </a:bodyPr>
          <a:lstStyle/>
          <a:p>
            <a:r>
              <a:rPr lang="en-US" sz="1600" b="1" dirty="0">
                <a:solidFill>
                  <a:srgbClr val="1F4E79"/>
                </a:solidFill>
                <a:latin typeface="Lato Light" panose="020F0502020204030203" pitchFamily="34" charset="0"/>
                <a:ea typeface="Lato Light" panose="020F0502020204030203" pitchFamily="34" charset="0"/>
                <a:cs typeface="Lato Light" panose="020F0502020204030203" pitchFamily="34" charset="0"/>
              </a:rPr>
              <a:t>2</a:t>
            </a:r>
          </a:p>
        </p:txBody>
      </p:sp>
      <p:sp>
        <p:nvSpPr>
          <p:cNvPr id="30" name="Rectangle 29">
            <a:extLst>
              <a:ext uri="{FF2B5EF4-FFF2-40B4-BE49-F238E27FC236}">
                <a16:creationId xmlns:a16="http://schemas.microsoft.com/office/drawing/2014/main" id="{B4220F93-81B5-4F28-B03F-50D06EE932C9}"/>
              </a:ext>
            </a:extLst>
          </p:cNvPr>
          <p:cNvSpPr/>
          <p:nvPr/>
        </p:nvSpPr>
        <p:spPr>
          <a:xfrm>
            <a:off x="8420089" y="5860002"/>
            <a:ext cx="301686" cy="338554"/>
          </a:xfrm>
          <a:prstGeom prst="rect">
            <a:avLst/>
          </a:prstGeom>
        </p:spPr>
        <p:txBody>
          <a:bodyPr wrap="none">
            <a:spAutoFit/>
          </a:bodyPr>
          <a:lstStyle/>
          <a:p>
            <a:r>
              <a:rPr lang="en-US" sz="1600" b="1" dirty="0">
                <a:solidFill>
                  <a:srgbClr val="1F4E79"/>
                </a:solidFill>
                <a:latin typeface="Lato Light" panose="020F0502020204030203" pitchFamily="34" charset="0"/>
                <a:ea typeface="Lato Light" panose="020F0502020204030203" pitchFamily="34" charset="0"/>
                <a:cs typeface="Lato Light" panose="020F0502020204030203" pitchFamily="34" charset="0"/>
              </a:rPr>
              <a:t>0</a:t>
            </a:r>
          </a:p>
        </p:txBody>
      </p:sp>
      <p:sp>
        <p:nvSpPr>
          <p:cNvPr id="31" name="Rectangle 30">
            <a:extLst>
              <a:ext uri="{FF2B5EF4-FFF2-40B4-BE49-F238E27FC236}">
                <a16:creationId xmlns:a16="http://schemas.microsoft.com/office/drawing/2014/main" id="{99950CAF-3213-40C1-899B-53E67F247BA5}"/>
              </a:ext>
            </a:extLst>
          </p:cNvPr>
          <p:cNvSpPr/>
          <p:nvPr/>
        </p:nvSpPr>
        <p:spPr>
          <a:xfrm>
            <a:off x="9940368" y="5860001"/>
            <a:ext cx="301686" cy="338554"/>
          </a:xfrm>
          <a:prstGeom prst="rect">
            <a:avLst/>
          </a:prstGeom>
        </p:spPr>
        <p:txBody>
          <a:bodyPr wrap="none">
            <a:spAutoFit/>
          </a:bodyPr>
          <a:lstStyle/>
          <a:p>
            <a:r>
              <a:rPr lang="en-US" sz="1600" b="1" dirty="0">
                <a:solidFill>
                  <a:srgbClr val="1F4E79"/>
                </a:solidFill>
                <a:latin typeface="Lato Light" panose="020F0502020204030203" pitchFamily="34" charset="0"/>
                <a:ea typeface="Lato Light" panose="020F0502020204030203" pitchFamily="34" charset="0"/>
                <a:cs typeface="Lato Light" panose="020F0502020204030203" pitchFamily="34" charset="0"/>
              </a:rPr>
              <a:t>4</a:t>
            </a:r>
          </a:p>
        </p:txBody>
      </p:sp>
      <p:sp>
        <p:nvSpPr>
          <p:cNvPr id="32" name="Rectangle 31">
            <a:extLst>
              <a:ext uri="{FF2B5EF4-FFF2-40B4-BE49-F238E27FC236}">
                <a16:creationId xmlns:a16="http://schemas.microsoft.com/office/drawing/2014/main" id="{128ED593-A548-478E-A4D1-4943B46F57EB}"/>
              </a:ext>
            </a:extLst>
          </p:cNvPr>
          <p:cNvSpPr/>
          <p:nvPr/>
        </p:nvSpPr>
        <p:spPr>
          <a:xfrm>
            <a:off x="10652915" y="5860001"/>
            <a:ext cx="301686" cy="338554"/>
          </a:xfrm>
          <a:prstGeom prst="rect">
            <a:avLst/>
          </a:prstGeom>
        </p:spPr>
        <p:txBody>
          <a:bodyPr wrap="none">
            <a:spAutoFit/>
          </a:bodyPr>
          <a:lstStyle/>
          <a:p>
            <a:r>
              <a:rPr lang="en-US" sz="1600" b="1" dirty="0">
                <a:solidFill>
                  <a:srgbClr val="1F4E79"/>
                </a:solidFill>
                <a:latin typeface="Lato Light" panose="020F0502020204030203" pitchFamily="34" charset="0"/>
                <a:ea typeface="Lato Light" panose="020F0502020204030203" pitchFamily="34" charset="0"/>
                <a:cs typeface="Lato Light" panose="020F0502020204030203" pitchFamily="34" charset="0"/>
              </a:rPr>
              <a:t>6</a:t>
            </a:r>
          </a:p>
        </p:txBody>
      </p:sp>
      <p:sp>
        <p:nvSpPr>
          <p:cNvPr id="33" name="Rectangle 32">
            <a:extLst>
              <a:ext uri="{FF2B5EF4-FFF2-40B4-BE49-F238E27FC236}">
                <a16:creationId xmlns:a16="http://schemas.microsoft.com/office/drawing/2014/main" id="{386E32A7-F5EA-4302-9CBF-4C12AF6AAD3F}"/>
              </a:ext>
            </a:extLst>
          </p:cNvPr>
          <p:cNvSpPr/>
          <p:nvPr/>
        </p:nvSpPr>
        <p:spPr>
          <a:xfrm>
            <a:off x="10312676" y="5860001"/>
            <a:ext cx="301686" cy="338554"/>
          </a:xfrm>
          <a:prstGeom prst="rect">
            <a:avLst/>
          </a:prstGeom>
        </p:spPr>
        <p:txBody>
          <a:bodyPr wrap="none">
            <a:spAutoFit/>
          </a:bodyPr>
          <a:lstStyle/>
          <a:p>
            <a:r>
              <a:rPr lang="en-US" sz="1600" b="1" dirty="0">
                <a:solidFill>
                  <a:srgbClr val="1F4E79"/>
                </a:solidFill>
                <a:latin typeface="Lato Light" panose="020F0502020204030203" pitchFamily="34" charset="0"/>
                <a:ea typeface="Lato Light" panose="020F0502020204030203" pitchFamily="34" charset="0"/>
                <a:cs typeface="Lato Light" panose="020F0502020204030203" pitchFamily="34" charset="0"/>
              </a:rPr>
              <a:t>5</a:t>
            </a:r>
          </a:p>
        </p:txBody>
      </p:sp>
      <p:sp>
        <p:nvSpPr>
          <p:cNvPr id="34" name="Rectangle 33">
            <a:extLst>
              <a:ext uri="{FF2B5EF4-FFF2-40B4-BE49-F238E27FC236}">
                <a16:creationId xmlns:a16="http://schemas.microsoft.com/office/drawing/2014/main" id="{A8B4447F-731D-4720-80DE-2F088C97D946}"/>
              </a:ext>
            </a:extLst>
          </p:cNvPr>
          <p:cNvSpPr/>
          <p:nvPr/>
        </p:nvSpPr>
        <p:spPr>
          <a:xfrm>
            <a:off x="11059280" y="5875277"/>
            <a:ext cx="301686" cy="338554"/>
          </a:xfrm>
          <a:prstGeom prst="rect">
            <a:avLst/>
          </a:prstGeom>
        </p:spPr>
        <p:txBody>
          <a:bodyPr wrap="none">
            <a:spAutoFit/>
          </a:bodyPr>
          <a:lstStyle/>
          <a:p>
            <a:r>
              <a:rPr lang="en-US" sz="1600" b="1" dirty="0">
                <a:solidFill>
                  <a:srgbClr val="1F4E79"/>
                </a:solidFill>
                <a:latin typeface="Lato Light" panose="020F0502020204030203" pitchFamily="34" charset="0"/>
                <a:ea typeface="Lato Light" panose="020F0502020204030203" pitchFamily="34" charset="0"/>
                <a:cs typeface="Lato Light" panose="020F0502020204030203" pitchFamily="34" charset="0"/>
              </a:rPr>
              <a:t>7</a:t>
            </a:r>
          </a:p>
        </p:txBody>
      </p:sp>
      <p:sp>
        <p:nvSpPr>
          <p:cNvPr id="35" name="TextBox 34">
            <a:extLst>
              <a:ext uri="{FF2B5EF4-FFF2-40B4-BE49-F238E27FC236}">
                <a16:creationId xmlns:a16="http://schemas.microsoft.com/office/drawing/2014/main" id="{929366E5-8F27-4945-963B-F2802C571853}"/>
              </a:ext>
            </a:extLst>
          </p:cNvPr>
          <p:cNvSpPr txBox="1"/>
          <p:nvPr/>
        </p:nvSpPr>
        <p:spPr>
          <a:xfrm>
            <a:off x="9010716" y="3125059"/>
            <a:ext cx="1801761" cy="923330"/>
          </a:xfrm>
          <a:prstGeom prst="rect">
            <a:avLst/>
          </a:prstGeom>
          <a:noFill/>
        </p:spPr>
        <p:txBody>
          <a:bodyPr wrap="square" rtlCol="0">
            <a:spAutoFit/>
          </a:bodyPr>
          <a:lstStyle/>
          <a:p>
            <a:r>
              <a:rPr lang="en-US" b="1" dirty="0">
                <a:solidFill>
                  <a:srgbClr val="1F4E79"/>
                </a:solidFill>
                <a:latin typeface="Lato Light" panose="020F0502020204030203" pitchFamily="34" charset="0"/>
                <a:ea typeface="Lato Light" panose="020F0502020204030203" pitchFamily="34" charset="0"/>
                <a:cs typeface="Lato Light" panose="020F0502020204030203" pitchFamily="34" charset="0"/>
              </a:rPr>
              <a:t>Your title</a:t>
            </a:r>
          </a:p>
          <a:p>
            <a:r>
              <a:rPr lang="en-US" dirty="0">
                <a:latin typeface="Lato Light" panose="020F0502020204030203" pitchFamily="34" charset="0"/>
                <a:ea typeface="Lato Light" panose="020F0502020204030203" pitchFamily="34" charset="0"/>
                <a:cs typeface="Lato Light" panose="020F0502020204030203" pitchFamily="34" charset="0"/>
              </a:rPr>
              <a:t>Add your text here</a:t>
            </a:r>
          </a:p>
        </p:txBody>
      </p:sp>
      <p:sp>
        <p:nvSpPr>
          <p:cNvPr id="27" name="Rectangle 26">
            <a:extLst>
              <a:ext uri="{FF2B5EF4-FFF2-40B4-BE49-F238E27FC236}">
                <a16:creationId xmlns:a16="http://schemas.microsoft.com/office/drawing/2014/main" id="{178062D3-6231-43D8-B241-BDD3B2FE3367}"/>
              </a:ext>
            </a:extLst>
          </p:cNvPr>
          <p:cNvSpPr/>
          <p:nvPr/>
        </p:nvSpPr>
        <p:spPr>
          <a:xfrm>
            <a:off x="1756442" y="1533241"/>
            <a:ext cx="1648208" cy="1015663"/>
          </a:xfrm>
          <a:prstGeom prst="rect">
            <a:avLst/>
          </a:prstGeom>
        </p:spPr>
        <p:txBody>
          <a:bodyPr wrap="none">
            <a:spAutoFit/>
          </a:bodyPr>
          <a:lstStyle/>
          <a:p>
            <a:r>
              <a:rPr lang="en-US" sz="6000" b="1">
                <a:solidFill>
                  <a:schemeClr val="bg1"/>
                </a:solidFill>
                <a:latin typeface="Lato Light" panose="020F0502020204030203" pitchFamily="34" charset="0"/>
                <a:ea typeface="Lato Light" panose="020F0502020204030203" pitchFamily="34" charset="0"/>
                <a:cs typeface="Lato Light" panose="020F0502020204030203" pitchFamily="34" charset="0"/>
              </a:rPr>
              <a:t>36%</a:t>
            </a:r>
            <a:endParaRPr lang="en-US" sz="6000" b="1"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37" name="Rectangle 36">
            <a:extLst>
              <a:ext uri="{FF2B5EF4-FFF2-40B4-BE49-F238E27FC236}">
                <a16:creationId xmlns:a16="http://schemas.microsoft.com/office/drawing/2014/main" id="{08E45910-2326-4539-BDC3-D6ADDB3F2A8C}"/>
              </a:ext>
            </a:extLst>
          </p:cNvPr>
          <p:cNvSpPr/>
          <p:nvPr/>
        </p:nvSpPr>
        <p:spPr>
          <a:xfrm>
            <a:off x="5421523" y="1529724"/>
            <a:ext cx="1648208" cy="1015663"/>
          </a:xfrm>
          <a:prstGeom prst="rect">
            <a:avLst/>
          </a:prstGeom>
        </p:spPr>
        <p:txBody>
          <a:bodyPr wrap="none">
            <a:spAutoFit/>
          </a:bodyPr>
          <a:lstStyle/>
          <a:p>
            <a:r>
              <a:rPr lang="en-US" sz="6000" b="1" dirty="0">
                <a:solidFill>
                  <a:schemeClr val="bg1"/>
                </a:solidFill>
                <a:latin typeface="Lato Light" panose="020F0502020204030203" pitchFamily="34" charset="0"/>
                <a:ea typeface="Lato Light" panose="020F0502020204030203" pitchFamily="34" charset="0"/>
                <a:cs typeface="Lato Light" panose="020F0502020204030203" pitchFamily="34" charset="0"/>
              </a:rPr>
              <a:t>92%</a:t>
            </a:r>
          </a:p>
        </p:txBody>
      </p:sp>
      <p:sp>
        <p:nvSpPr>
          <p:cNvPr id="38" name="Rectangle 37">
            <a:extLst>
              <a:ext uri="{FF2B5EF4-FFF2-40B4-BE49-F238E27FC236}">
                <a16:creationId xmlns:a16="http://schemas.microsoft.com/office/drawing/2014/main" id="{851B55D8-82A6-4F75-933F-D88D8D6D46F8}"/>
              </a:ext>
            </a:extLst>
          </p:cNvPr>
          <p:cNvSpPr/>
          <p:nvPr/>
        </p:nvSpPr>
        <p:spPr>
          <a:xfrm>
            <a:off x="8989369" y="1533241"/>
            <a:ext cx="1648208" cy="1015663"/>
          </a:xfrm>
          <a:prstGeom prst="rect">
            <a:avLst/>
          </a:prstGeom>
        </p:spPr>
        <p:txBody>
          <a:bodyPr wrap="none">
            <a:spAutoFit/>
          </a:bodyPr>
          <a:lstStyle/>
          <a:p>
            <a:r>
              <a:rPr lang="en-US" sz="6000" b="1" dirty="0">
                <a:solidFill>
                  <a:schemeClr val="bg1"/>
                </a:solidFill>
                <a:latin typeface="Lato Light" panose="020F0502020204030203" pitchFamily="34" charset="0"/>
                <a:ea typeface="Lato Light" panose="020F0502020204030203" pitchFamily="34" charset="0"/>
                <a:cs typeface="Lato Light" panose="020F0502020204030203" pitchFamily="34" charset="0"/>
              </a:rPr>
              <a:t>78%</a:t>
            </a:r>
          </a:p>
        </p:txBody>
      </p:sp>
      <p:pic>
        <p:nvPicPr>
          <p:cNvPr id="39" name="Graphic 38" descr="Pie chart">
            <a:extLst>
              <a:ext uri="{FF2B5EF4-FFF2-40B4-BE49-F238E27FC236}">
                <a16:creationId xmlns:a16="http://schemas.microsoft.com/office/drawing/2014/main" id="{9D61C030-8065-44F9-9F6F-3B97D570854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5059870" y="5657073"/>
            <a:ext cx="1163145" cy="1163145"/>
          </a:xfrm>
          <a:prstGeom prst="rect">
            <a:avLst/>
          </a:prstGeom>
        </p:spPr>
      </p:pic>
      <p:pic>
        <p:nvPicPr>
          <p:cNvPr id="40" name="Graphic 39" descr="Pie chart">
            <a:extLst>
              <a:ext uri="{FF2B5EF4-FFF2-40B4-BE49-F238E27FC236}">
                <a16:creationId xmlns:a16="http://schemas.microsoft.com/office/drawing/2014/main" id="{DDCF349E-F85B-416E-B3C3-6C486F18100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6421919" y="5657072"/>
            <a:ext cx="1163145" cy="1163145"/>
          </a:xfrm>
          <a:prstGeom prst="rect">
            <a:avLst/>
          </a:prstGeom>
        </p:spPr>
      </p:pic>
      <p:sp>
        <p:nvSpPr>
          <p:cNvPr id="36" name="Rectangle 35">
            <a:extLst>
              <a:ext uri="{FF2B5EF4-FFF2-40B4-BE49-F238E27FC236}">
                <a16:creationId xmlns:a16="http://schemas.microsoft.com/office/drawing/2014/main" id="{4CF2F6D9-3250-40F4-B543-9CE158B55652}"/>
              </a:ext>
            </a:extLst>
          </p:cNvPr>
          <p:cNvSpPr/>
          <p:nvPr/>
        </p:nvSpPr>
        <p:spPr>
          <a:xfrm>
            <a:off x="5048638" y="4048389"/>
            <a:ext cx="350665" cy="10690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1911DDB5-569F-4447-B5B7-D124A1D36448}"/>
              </a:ext>
            </a:extLst>
          </p:cNvPr>
          <p:cNvSpPr/>
          <p:nvPr/>
        </p:nvSpPr>
        <p:spPr>
          <a:xfrm>
            <a:off x="5556682" y="3860004"/>
            <a:ext cx="350665" cy="127548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4FE926D0-0708-46EA-8CE1-ECF6CB00FA55}"/>
              </a:ext>
            </a:extLst>
          </p:cNvPr>
          <p:cNvSpPr/>
          <p:nvPr/>
        </p:nvSpPr>
        <p:spPr>
          <a:xfrm>
            <a:off x="6978759" y="4159967"/>
            <a:ext cx="350670" cy="9729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B8008564-C0D2-4CAE-96BB-696766591C1C}"/>
              </a:ext>
            </a:extLst>
          </p:cNvPr>
          <p:cNvSpPr/>
          <p:nvPr/>
        </p:nvSpPr>
        <p:spPr>
          <a:xfrm>
            <a:off x="6522144" y="3125058"/>
            <a:ext cx="341172" cy="20104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D01E185A-F5F5-446A-AB4D-31DCD8F3AE13}"/>
              </a:ext>
            </a:extLst>
          </p:cNvPr>
          <p:cNvSpPr/>
          <p:nvPr/>
        </p:nvSpPr>
        <p:spPr>
          <a:xfrm>
            <a:off x="6066222" y="3671534"/>
            <a:ext cx="317646" cy="14762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6013225-B256-4F4F-BF07-01CCE4162E4A}"/>
              </a:ext>
            </a:extLst>
          </p:cNvPr>
          <p:cNvSpPr/>
          <p:nvPr/>
        </p:nvSpPr>
        <p:spPr>
          <a:xfrm>
            <a:off x="4903005" y="4048388"/>
            <a:ext cx="327371" cy="1069041"/>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8E392998-01F1-49E9-9D64-3BCA1E2F7E2E}"/>
              </a:ext>
            </a:extLst>
          </p:cNvPr>
          <p:cNvSpPr/>
          <p:nvPr/>
        </p:nvSpPr>
        <p:spPr>
          <a:xfrm>
            <a:off x="5447163" y="3857387"/>
            <a:ext cx="327371" cy="1275488"/>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D16E7544-6C05-4659-85B8-84CBEC709452}"/>
              </a:ext>
            </a:extLst>
          </p:cNvPr>
          <p:cNvSpPr/>
          <p:nvPr/>
        </p:nvSpPr>
        <p:spPr>
          <a:xfrm>
            <a:off x="5956256" y="3671533"/>
            <a:ext cx="361632" cy="1476240"/>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A187F0C1-4BDC-405F-A1A1-6959221AD882}"/>
              </a:ext>
            </a:extLst>
          </p:cNvPr>
          <p:cNvSpPr/>
          <p:nvPr/>
        </p:nvSpPr>
        <p:spPr>
          <a:xfrm>
            <a:off x="6430749" y="3125058"/>
            <a:ext cx="298914" cy="2003372"/>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51664CE8-0E09-4BDA-9EF0-F6740C86CC20}"/>
              </a:ext>
            </a:extLst>
          </p:cNvPr>
          <p:cNvSpPr/>
          <p:nvPr/>
        </p:nvSpPr>
        <p:spPr>
          <a:xfrm>
            <a:off x="6897647" y="4157240"/>
            <a:ext cx="332305" cy="972908"/>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06781684-8FBA-4D7C-9F5C-19ED2BFB93FA}"/>
              </a:ext>
            </a:extLst>
          </p:cNvPr>
          <p:cNvSpPr/>
          <p:nvPr/>
        </p:nvSpPr>
        <p:spPr>
          <a:xfrm>
            <a:off x="4939398" y="5113309"/>
            <a:ext cx="505267" cy="261610"/>
          </a:xfrm>
          <a:prstGeom prst="rect">
            <a:avLst/>
          </a:prstGeom>
        </p:spPr>
        <p:txBody>
          <a:bodyPr wrap="none">
            <a:spAutoFit/>
          </a:bodyPr>
          <a:lstStyle/>
          <a:p>
            <a:r>
              <a:rPr lang="en-US" sz="1100" b="1" dirty="0">
                <a:solidFill>
                  <a:srgbClr val="1F4E79"/>
                </a:solidFill>
                <a:latin typeface="Lato Light" panose="020F0502020204030203" pitchFamily="34" charset="0"/>
                <a:ea typeface="Lato Light" panose="020F0502020204030203" pitchFamily="34" charset="0"/>
                <a:cs typeface="Lato Light" panose="020F0502020204030203" pitchFamily="34" charset="0"/>
              </a:rPr>
              <a:t>2014</a:t>
            </a:r>
          </a:p>
        </p:txBody>
      </p:sp>
      <p:sp>
        <p:nvSpPr>
          <p:cNvPr id="52" name="Rectangle 51">
            <a:extLst>
              <a:ext uri="{FF2B5EF4-FFF2-40B4-BE49-F238E27FC236}">
                <a16:creationId xmlns:a16="http://schemas.microsoft.com/office/drawing/2014/main" id="{B461742A-84C7-4577-B11C-58E07858A326}"/>
              </a:ext>
            </a:extLst>
          </p:cNvPr>
          <p:cNvSpPr/>
          <p:nvPr/>
        </p:nvSpPr>
        <p:spPr>
          <a:xfrm>
            <a:off x="4939398" y="5113309"/>
            <a:ext cx="505267" cy="261610"/>
          </a:xfrm>
          <a:prstGeom prst="rect">
            <a:avLst/>
          </a:prstGeom>
        </p:spPr>
        <p:txBody>
          <a:bodyPr wrap="none">
            <a:spAutoFit/>
          </a:bodyPr>
          <a:lstStyle/>
          <a:p>
            <a:r>
              <a:rPr lang="en-US" sz="1100" b="1" dirty="0">
                <a:solidFill>
                  <a:srgbClr val="1F4E79"/>
                </a:solidFill>
                <a:latin typeface="Lato Light" panose="020F0502020204030203" pitchFamily="34" charset="0"/>
                <a:ea typeface="Lato Light" panose="020F0502020204030203" pitchFamily="34" charset="0"/>
                <a:cs typeface="Lato Light" panose="020F0502020204030203" pitchFamily="34" charset="0"/>
              </a:rPr>
              <a:t>2015</a:t>
            </a:r>
          </a:p>
        </p:txBody>
      </p:sp>
      <p:sp>
        <p:nvSpPr>
          <p:cNvPr id="53" name="Rectangle 52">
            <a:extLst>
              <a:ext uri="{FF2B5EF4-FFF2-40B4-BE49-F238E27FC236}">
                <a16:creationId xmlns:a16="http://schemas.microsoft.com/office/drawing/2014/main" id="{6412B4C6-0392-40C6-8E39-53266077C458}"/>
              </a:ext>
            </a:extLst>
          </p:cNvPr>
          <p:cNvSpPr/>
          <p:nvPr/>
        </p:nvSpPr>
        <p:spPr>
          <a:xfrm>
            <a:off x="6857811" y="5149100"/>
            <a:ext cx="505267" cy="261610"/>
          </a:xfrm>
          <a:prstGeom prst="rect">
            <a:avLst/>
          </a:prstGeom>
        </p:spPr>
        <p:txBody>
          <a:bodyPr wrap="none">
            <a:spAutoFit/>
          </a:bodyPr>
          <a:lstStyle/>
          <a:p>
            <a:r>
              <a:rPr lang="en-US" sz="1100" b="1" dirty="0">
                <a:solidFill>
                  <a:srgbClr val="1F4E79"/>
                </a:solidFill>
                <a:latin typeface="Lato Light" panose="020F0502020204030203" pitchFamily="34" charset="0"/>
                <a:ea typeface="Lato Light" panose="020F0502020204030203" pitchFamily="34" charset="0"/>
                <a:cs typeface="Lato Light" panose="020F0502020204030203" pitchFamily="34" charset="0"/>
              </a:rPr>
              <a:t>2019</a:t>
            </a:r>
          </a:p>
        </p:txBody>
      </p:sp>
      <p:sp>
        <p:nvSpPr>
          <p:cNvPr id="54" name="Rectangle 53">
            <a:extLst>
              <a:ext uri="{FF2B5EF4-FFF2-40B4-BE49-F238E27FC236}">
                <a16:creationId xmlns:a16="http://schemas.microsoft.com/office/drawing/2014/main" id="{6F8DA90D-C2CA-451B-A848-450860B7B8AB}"/>
              </a:ext>
            </a:extLst>
          </p:cNvPr>
          <p:cNvSpPr/>
          <p:nvPr/>
        </p:nvSpPr>
        <p:spPr>
          <a:xfrm>
            <a:off x="6422019" y="5120806"/>
            <a:ext cx="505267" cy="261610"/>
          </a:xfrm>
          <a:prstGeom prst="rect">
            <a:avLst/>
          </a:prstGeom>
        </p:spPr>
        <p:txBody>
          <a:bodyPr wrap="none">
            <a:spAutoFit/>
          </a:bodyPr>
          <a:lstStyle/>
          <a:p>
            <a:r>
              <a:rPr lang="en-US" sz="1100" b="1" dirty="0">
                <a:solidFill>
                  <a:srgbClr val="1F4E79"/>
                </a:solidFill>
                <a:latin typeface="Lato Light" panose="020F0502020204030203" pitchFamily="34" charset="0"/>
                <a:ea typeface="Lato Light" panose="020F0502020204030203" pitchFamily="34" charset="0"/>
                <a:cs typeface="Lato Light" panose="020F0502020204030203" pitchFamily="34" charset="0"/>
              </a:rPr>
              <a:t>2018</a:t>
            </a:r>
          </a:p>
        </p:txBody>
      </p:sp>
      <p:sp>
        <p:nvSpPr>
          <p:cNvPr id="55" name="Rectangle 54">
            <a:extLst>
              <a:ext uri="{FF2B5EF4-FFF2-40B4-BE49-F238E27FC236}">
                <a16:creationId xmlns:a16="http://schemas.microsoft.com/office/drawing/2014/main" id="{F07C2CCA-3F77-479E-9D5E-212805BE549D}"/>
              </a:ext>
            </a:extLst>
          </p:cNvPr>
          <p:cNvSpPr/>
          <p:nvPr/>
        </p:nvSpPr>
        <p:spPr>
          <a:xfrm>
            <a:off x="5914452" y="5128430"/>
            <a:ext cx="505267" cy="261610"/>
          </a:xfrm>
          <a:prstGeom prst="rect">
            <a:avLst/>
          </a:prstGeom>
        </p:spPr>
        <p:txBody>
          <a:bodyPr wrap="none">
            <a:spAutoFit/>
          </a:bodyPr>
          <a:lstStyle/>
          <a:p>
            <a:r>
              <a:rPr lang="en-US" sz="1100" b="1" dirty="0">
                <a:solidFill>
                  <a:srgbClr val="1F4E79"/>
                </a:solidFill>
                <a:latin typeface="Lato Light" panose="020F0502020204030203" pitchFamily="34" charset="0"/>
                <a:ea typeface="Lato Light" panose="020F0502020204030203" pitchFamily="34" charset="0"/>
                <a:cs typeface="Lato Light" panose="020F0502020204030203" pitchFamily="34" charset="0"/>
              </a:rPr>
              <a:t>2017</a:t>
            </a:r>
          </a:p>
        </p:txBody>
      </p:sp>
      <p:sp>
        <p:nvSpPr>
          <p:cNvPr id="56" name="Rectangle 55">
            <a:extLst>
              <a:ext uri="{FF2B5EF4-FFF2-40B4-BE49-F238E27FC236}">
                <a16:creationId xmlns:a16="http://schemas.microsoft.com/office/drawing/2014/main" id="{5E3F5348-7FB2-4671-B3AF-8416107F3433}"/>
              </a:ext>
            </a:extLst>
          </p:cNvPr>
          <p:cNvSpPr/>
          <p:nvPr/>
        </p:nvSpPr>
        <p:spPr>
          <a:xfrm>
            <a:off x="5431123" y="5111894"/>
            <a:ext cx="505267" cy="261610"/>
          </a:xfrm>
          <a:prstGeom prst="rect">
            <a:avLst/>
          </a:prstGeom>
        </p:spPr>
        <p:txBody>
          <a:bodyPr wrap="none">
            <a:spAutoFit/>
          </a:bodyPr>
          <a:lstStyle/>
          <a:p>
            <a:r>
              <a:rPr lang="en-US" sz="1100" b="1" dirty="0">
                <a:solidFill>
                  <a:srgbClr val="1F4E79"/>
                </a:solidFill>
                <a:latin typeface="Lato Light" panose="020F0502020204030203" pitchFamily="34" charset="0"/>
                <a:ea typeface="Lato Light" panose="020F0502020204030203" pitchFamily="34" charset="0"/>
                <a:cs typeface="Lato Light" panose="020F0502020204030203" pitchFamily="34" charset="0"/>
              </a:rPr>
              <a:t>2016</a:t>
            </a:r>
          </a:p>
        </p:txBody>
      </p:sp>
      <p:sp>
        <p:nvSpPr>
          <p:cNvPr id="58" name="TextBox 57">
            <a:extLst>
              <a:ext uri="{FF2B5EF4-FFF2-40B4-BE49-F238E27FC236}">
                <a16:creationId xmlns:a16="http://schemas.microsoft.com/office/drawing/2014/main" id="{4596C3E6-6DF7-40FA-99C0-3A086045127F}"/>
              </a:ext>
            </a:extLst>
          </p:cNvPr>
          <p:cNvSpPr txBox="1"/>
          <p:nvPr/>
        </p:nvSpPr>
        <p:spPr>
          <a:xfrm>
            <a:off x="1291112" y="333781"/>
            <a:ext cx="9637484" cy="830997"/>
          </a:xfrm>
          <a:prstGeom prst="rect">
            <a:avLst/>
          </a:prstGeom>
          <a:noFill/>
        </p:spPr>
        <p:txBody>
          <a:bodyPr wrap="square" rtlCol="0">
            <a:spAutoFit/>
          </a:bodyPr>
          <a:lstStyle/>
          <a:p>
            <a:pPr lvl="0" algn="ctr"/>
            <a:r>
              <a:rPr lang="en-US" sz="4800" b="1" dirty="0" smtClean="0">
                <a:solidFill>
                  <a:prstClr val="black">
                    <a:lumMod val="75000"/>
                    <a:lumOff val="25000"/>
                  </a:prstClr>
                </a:solidFill>
                <a:latin typeface="Segoe UI Black" panose="020B0A02040204020203" pitchFamily="34" charset="0"/>
                <a:ea typeface="Segoe UI Black" panose="020B0A02040204020203" pitchFamily="34" charset="0"/>
              </a:rPr>
              <a:t>Project Dashboard</a:t>
            </a:r>
            <a:endParaRPr kumimoji="0" lang="en-US" sz="4800" b="1" i="0" u="none" strike="noStrike" kern="1200" cap="none" spc="0" normalizeH="0" baseline="0" noProof="0" dirty="0">
              <a:ln>
                <a:noFill/>
              </a:ln>
              <a:solidFill>
                <a:prstClr val="black">
                  <a:lumMod val="75000"/>
                  <a:lumOff val="25000"/>
                </a:prstClr>
              </a:solidFill>
              <a:effectLst/>
              <a:uLnTx/>
              <a:uFillTx/>
              <a:latin typeface="Segoe UI Black" panose="020B0A02040204020203" pitchFamily="34" charset="0"/>
              <a:ea typeface="Segoe UI Black" panose="020B0A02040204020203" pitchFamily="34" charset="0"/>
            </a:endParaRPr>
          </a:p>
        </p:txBody>
      </p:sp>
    </p:spTree>
    <p:extLst>
      <p:ext uri="{BB962C8B-B14F-4D97-AF65-F5344CB8AC3E}">
        <p14:creationId xmlns:p14="http://schemas.microsoft.com/office/powerpoint/2010/main" val="2836661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750" fill="hold"/>
                                        <p:tgtEl>
                                          <p:spTgt spid="58"/>
                                        </p:tgtEl>
                                        <p:attrNameLst>
                                          <p:attrName>ppt_x</p:attrName>
                                        </p:attrNameLst>
                                      </p:cBhvr>
                                      <p:tavLst>
                                        <p:tav tm="0">
                                          <p:val>
                                            <p:strVal val="#ppt_x"/>
                                          </p:val>
                                        </p:tav>
                                        <p:tav tm="100000">
                                          <p:val>
                                            <p:strVal val="#ppt_x"/>
                                          </p:val>
                                        </p:tav>
                                      </p:tavLst>
                                    </p:anim>
                                    <p:anim calcmode="lin" valueType="num">
                                      <p:cBhvr additive="base">
                                        <p:cTn id="8" dur="750" fill="hold"/>
                                        <p:tgtEl>
                                          <p:spTgt spid="5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9" name="Group 338">
            <a:extLst>
              <a:ext uri="{FF2B5EF4-FFF2-40B4-BE49-F238E27FC236}">
                <a16:creationId xmlns:a16="http://schemas.microsoft.com/office/drawing/2014/main" id="{CE84A30E-4C0B-463B-B517-564CE5DFA478}"/>
              </a:ext>
            </a:extLst>
          </p:cNvPr>
          <p:cNvGrpSpPr/>
          <p:nvPr/>
        </p:nvGrpSpPr>
        <p:grpSpPr>
          <a:xfrm>
            <a:off x="501748" y="858016"/>
            <a:ext cx="11188504" cy="5875410"/>
            <a:chOff x="230128" y="265214"/>
            <a:chExt cx="11731744" cy="6160682"/>
          </a:xfrm>
        </p:grpSpPr>
        <p:sp>
          <p:nvSpPr>
            <p:cNvPr id="338" name="Rectangle 337">
              <a:extLst>
                <a:ext uri="{FF2B5EF4-FFF2-40B4-BE49-F238E27FC236}">
                  <a16:creationId xmlns:a16="http://schemas.microsoft.com/office/drawing/2014/main" id="{97E971A0-7B19-4D5F-B04B-2DB51A3E567A}"/>
                </a:ext>
              </a:extLst>
            </p:cNvPr>
            <p:cNvSpPr/>
            <p:nvPr/>
          </p:nvSpPr>
          <p:spPr>
            <a:xfrm>
              <a:off x="5764024" y="297731"/>
              <a:ext cx="5922267" cy="34182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Rectangle 307">
              <a:extLst>
                <a:ext uri="{FF2B5EF4-FFF2-40B4-BE49-F238E27FC236}">
                  <a16:creationId xmlns:a16="http://schemas.microsoft.com/office/drawing/2014/main" id="{E7D734A6-05B2-42ED-84E1-1F935B664DB0}"/>
                </a:ext>
              </a:extLst>
            </p:cNvPr>
            <p:cNvSpPr/>
            <p:nvPr/>
          </p:nvSpPr>
          <p:spPr>
            <a:xfrm>
              <a:off x="5057238" y="3858622"/>
              <a:ext cx="6904634" cy="25672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1" name="Group 290">
              <a:extLst>
                <a:ext uri="{FF2B5EF4-FFF2-40B4-BE49-F238E27FC236}">
                  <a16:creationId xmlns:a16="http://schemas.microsoft.com/office/drawing/2014/main" id="{FDD8C55E-5525-4DC2-AE69-42557A6F105C}"/>
                </a:ext>
              </a:extLst>
            </p:cNvPr>
            <p:cNvGrpSpPr/>
            <p:nvPr/>
          </p:nvGrpSpPr>
          <p:grpSpPr>
            <a:xfrm>
              <a:off x="230128" y="265214"/>
              <a:ext cx="5430129" cy="3492044"/>
              <a:chOff x="-70340" y="375966"/>
              <a:chExt cx="5430129" cy="3492044"/>
            </a:xfrm>
          </p:grpSpPr>
          <p:sp>
            <p:nvSpPr>
              <p:cNvPr id="290" name="Rectangle 289">
                <a:extLst>
                  <a:ext uri="{FF2B5EF4-FFF2-40B4-BE49-F238E27FC236}">
                    <a16:creationId xmlns:a16="http://schemas.microsoft.com/office/drawing/2014/main" id="{A599287A-C2C1-451F-994E-384C1B8D33C4}"/>
                  </a:ext>
                </a:extLst>
              </p:cNvPr>
              <p:cNvSpPr/>
              <p:nvPr/>
            </p:nvSpPr>
            <p:spPr>
              <a:xfrm>
                <a:off x="-70340" y="375966"/>
                <a:ext cx="5430129" cy="34920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6" name="Group 115">
                <a:extLst>
                  <a:ext uri="{FF2B5EF4-FFF2-40B4-BE49-F238E27FC236}">
                    <a16:creationId xmlns:a16="http://schemas.microsoft.com/office/drawing/2014/main" id="{564BF6FD-8E13-490E-89E5-42E1994079A5}"/>
                  </a:ext>
                </a:extLst>
              </p:cNvPr>
              <p:cNvGrpSpPr/>
              <p:nvPr/>
            </p:nvGrpSpPr>
            <p:grpSpPr>
              <a:xfrm>
                <a:off x="159472" y="562730"/>
                <a:ext cx="5141044" cy="3219284"/>
                <a:chOff x="5357367" y="919281"/>
                <a:chExt cx="6932454" cy="3983740"/>
              </a:xfrm>
            </p:grpSpPr>
            <p:grpSp>
              <p:nvGrpSpPr>
                <p:cNvPr id="117" name="Group 5814">
                  <a:extLst>
                    <a:ext uri="{FF2B5EF4-FFF2-40B4-BE49-F238E27FC236}">
                      <a16:creationId xmlns:a16="http://schemas.microsoft.com/office/drawing/2014/main" id="{B1233791-4E2E-4EAE-996C-170F2BBD50B2}"/>
                    </a:ext>
                  </a:extLst>
                </p:cNvPr>
                <p:cNvGrpSpPr/>
                <p:nvPr/>
              </p:nvGrpSpPr>
              <p:grpSpPr>
                <a:xfrm>
                  <a:off x="5357367" y="1620430"/>
                  <a:ext cx="1477265" cy="2833426"/>
                  <a:chOff x="-1" y="0"/>
                  <a:chExt cx="1477263" cy="1629435"/>
                </a:xfrm>
              </p:grpSpPr>
              <p:sp>
                <p:nvSpPr>
                  <p:cNvPr id="157" name="Shape 5812">
                    <a:extLst>
                      <a:ext uri="{FF2B5EF4-FFF2-40B4-BE49-F238E27FC236}">
                        <a16:creationId xmlns:a16="http://schemas.microsoft.com/office/drawing/2014/main" id="{8F07B384-863C-45BA-934F-644DCBC2C902}"/>
                      </a:ext>
                    </a:extLst>
                  </p:cNvPr>
                  <p:cNvSpPr/>
                  <p:nvPr/>
                </p:nvSpPr>
                <p:spPr>
                  <a:xfrm>
                    <a:off x="-1" y="0"/>
                    <a:ext cx="1477262" cy="1629435"/>
                  </a:xfrm>
                  <a:custGeom>
                    <a:avLst/>
                    <a:gdLst/>
                    <a:ahLst/>
                    <a:cxnLst>
                      <a:cxn ang="0">
                        <a:pos x="wd2" y="hd2"/>
                      </a:cxn>
                      <a:cxn ang="5400000">
                        <a:pos x="wd2" y="hd2"/>
                      </a:cxn>
                      <a:cxn ang="10800000">
                        <a:pos x="wd2" y="hd2"/>
                      </a:cxn>
                      <a:cxn ang="16200000">
                        <a:pos x="wd2" y="hd2"/>
                      </a:cxn>
                    </a:cxnLst>
                    <a:rect l="0" t="0" r="r" b="b"/>
                    <a:pathLst>
                      <a:path w="21600" h="21600" extrusionOk="0">
                        <a:moveTo>
                          <a:pt x="10721" y="0"/>
                        </a:moveTo>
                        <a:lnTo>
                          <a:pt x="21600" y="21600"/>
                        </a:lnTo>
                        <a:lnTo>
                          <a:pt x="0" y="21600"/>
                        </a:lnTo>
                        <a:lnTo>
                          <a:pt x="10721" y="0"/>
                        </a:lnTo>
                        <a:close/>
                      </a:path>
                    </a:pathLst>
                  </a:custGeom>
                  <a:solidFill>
                    <a:schemeClr val="tx2">
                      <a:alpha val="80000"/>
                    </a:schemeClr>
                  </a:solidFill>
                  <a:ln w="12700" cap="flat">
                    <a:noFill/>
                    <a:miter lim="400000"/>
                  </a:ln>
                  <a:effectLst>
                    <a:outerShdw blurRad="50800" dist="50800" dir="5400000" rotWithShape="0">
                      <a:srgbClr val="000000">
                        <a:alpha val="0"/>
                      </a:srgbClr>
                    </a:outerShdw>
                  </a:effectLst>
                </p:spPr>
                <p:txBody>
                  <a:bodyPr wrap="square" lIns="45719" tIns="45719" rIns="45719" bIns="45719" numCol="1" anchor="t">
                    <a:noAutofit/>
                  </a:bodyPr>
                  <a:lstStyle/>
                  <a:p>
                    <a:pPr>
                      <a:defRPr sz="2400">
                        <a:solidFill>
                          <a:srgbClr val="A6A6A6"/>
                        </a:solidFill>
                      </a:defRPr>
                    </a:pPr>
                    <a:endParaRPr sz="3600"/>
                  </a:p>
                </p:txBody>
              </p:sp>
              <p:sp>
                <p:nvSpPr>
                  <p:cNvPr id="158" name="Shape 5813">
                    <a:extLst>
                      <a:ext uri="{FF2B5EF4-FFF2-40B4-BE49-F238E27FC236}">
                        <a16:creationId xmlns:a16="http://schemas.microsoft.com/office/drawing/2014/main" id="{09FEF6F0-EDB2-44AA-ABF4-91033FF94CE3}"/>
                      </a:ext>
                    </a:extLst>
                  </p:cNvPr>
                  <p:cNvSpPr/>
                  <p:nvPr/>
                </p:nvSpPr>
                <p:spPr>
                  <a:xfrm>
                    <a:off x="744047" y="12457"/>
                    <a:ext cx="733215" cy="161697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chemeClr val="tx1">
                      <a:alpha val="20000"/>
                    </a:schemeClr>
                  </a:solidFill>
                  <a:ln w="12700" cap="flat">
                    <a:noFill/>
                    <a:miter lim="400000"/>
                  </a:ln>
                  <a:effectLst>
                    <a:outerShdw blurRad="50800" dist="50800" dir="5400000" rotWithShape="0">
                      <a:srgbClr val="000000">
                        <a:alpha val="0"/>
                      </a:srgbClr>
                    </a:outerShdw>
                  </a:effectLst>
                </p:spPr>
                <p:txBody>
                  <a:bodyPr wrap="square" lIns="45719" tIns="45719" rIns="45719" bIns="45719" numCol="1" anchor="t">
                    <a:noAutofit/>
                  </a:bodyPr>
                  <a:lstStyle/>
                  <a:p>
                    <a:pPr>
                      <a:defRPr sz="2400">
                        <a:solidFill>
                          <a:srgbClr val="A6A6A6"/>
                        </a:solidFill>
                      </a:defRPr>
                    </a:pPr>
                    <a:endParaRPr sz="3600"/>
                  </a:p>
                </p:txBody>
              </p:sp>
            </p:grpSp>
            <p:grpSp>
              <p:nvGrpSpPr>
                <p:cNvPr id="118" name="Group 5814">
                  <a:extLst>
                    <a:ext uri="{FF2B5EF4-FFF2-40B4-BE49-F238E27FC236}">
                      <a16:creationId xmlns:a16="http://schemas.microsoft.com/office/drawing/2014/main" id="{E8445B3E-DC88-4DDC-832A-43F6E890C14B}"/>
                    </a:ext>
                  </a:extLst>
                </p:cNvPr>
                <p:cNvGrpSpPr/>
                <p:nvPr/>
              </p:nvGrpSpPr>
              <p:grpSpPr>
                <a:xfrm>
                  <a:off x="6448405" y="2977590"/>
                  <a:ext cx="1477265" cy="1476267"/>
                  <a:chOff x="-1" y="0"/>
                  <a:chExt cx="1477263" cy="1629435"/>
                </a:xfrm>
              </p:grpSpPr>
              <p:sp>
                <p:nvSpPr>
                  <p:cNvPr id="155" name="Shape 5812">
                    <a:extLst>
                      <a:ext uri="{FF2B5EF4-FFF2-40B4-BE49-F238E27FC236}">
                        <a16:creationId xmlns:a16="http://schemas.microsoft.com/office/drawing/2014/main" id="{078F5DA6-CBBC-4A1F-A584-4B0FA22179FA}"/>
                      </a:ext>
                    </a:extLst>
                  </p:cNvPr>
                  <p:cNvSpPr/>
                  <p:nvPr/>
                </p:nvSpPr>
                <p:spPr>
                  <a:xfrm>
                    <a:off x="-1" y="0"/>
                    <a:ext cx="1477262" cy="1629435"/>
                  </a:xfrm>
                  <a:custGeom>
                    <a:avLst/>
                    <a:gdLst/>
                    <a:ahLst/>
                    <a:cxnLst>
                      <a:cxn ang="0">
                        <a:pos x="wd2" y="hd2"/>
                      </a:cxn>
                      <a:cxn ang="5400000">
                        <a:pos x="wd2" y="hd2"/>
                      </a:cxn>
                      <a:cxn ang="10800000">
                        <a:pos x="wd2" y="hd2"/>
                      </a:cxn>
                      <a:cxn ang="16200000">
                        <a:pos x="wd2" y="hd2"/>
                      </a:cxn>
                    </a:cxnLst>
                    <a:rect l="0" t="0" r="r" b="b"/>
                    <a:pathLst>
                      <a:path w="21600" h="21600" extrusionOk="0">
                        <a:moveTo>
                          <a:pt x="10721" y="0"/>
                        </a:moveTo>
                        <a:lnTo>
                          <a:pt x="21600" y="21600"/>
                        </a:lnTo>
                        <a:lnTo>
                          <a:pt x="0" y="21600"/>
                        </a:lnTo>
                        <a:lnTo>
                          <a:pt x="10721" y="0"/>
                        </a:lnTo>
                        <a:close/>
                      </a:path>
                    </a:pathLst>
                  </a:custGeom>
                  <a:solidFill>
                    <a:schemeClr val="accent1">
                      <a:alpha val="80000"/>
                    </a:schemeClr>
                  </a:solidFill>
                  <a:ln w="12700" cap="flat">
                    <a:noFill/>
                    <a:miter lim="400000"/>
                  </a:ln>
                  <a:effectLst>
                    <a:outerShdw blurRad="50800" dist="50800" dir="5400000" rotWithShape="0">
                      <a:srgbClr val="000000">
                        <a:alpha val="0"/>
                      </a:srgbClr>
                    </a:outerShdw>
                  </a:effectLst>
                </p:spPr>
                <p:txBody>
                  <a:bodyPr wrap="square" lIns="45719" tIns="45719" rIns="45719" bIns="45719" numCol="1" anchor="t">
                    <a:noAutofit/>
                  </a:bodyPr>
                  <a:lstStyle/>
                  <a:p>
                    <a:pPr>
                      <a:defRPr sz="2400">
                        <a:solidFill>
                          <a:srgbClr val="A6A6A6"/>
                        </a:solidFill>
                      </a:defRPr>
                    </a:pPr>
                    <a:endParaRPr sz="3600"/>
                  </a:p>
                </p:txBody>
              </p:sp>
              <p:sp>
                <p:nvSpPr>
                  <p:cNvPr id="156" name="Shape 5813">
                    <a:extLst>
                      <a:ext uri="{FF2B5EF4-FFF2-40B4-BE49-F238E27FC236}">
                        <a16:creationId xmlns:a16="http://schemas.microsoft.com/office/drawing/2014/main" id="{85C8A5C4-9291-4600-BB1F-BB07144B2668}"/>
                      </a:ext>
                    </a:extLst>
                  </p:cNvPr>
                  <p:cNvSpPr/>
                  <p:nvPr/>
                </p:nvSpPr>
                <p:spPr>
                  <a:xfrm>
                    <a:off x="744047" y="12457"/>
                    <a:ext cx="733215" cy="161697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chemeClr val="tx1">
                      <a:alpha val="20000"/>
                    </a:schemeClr>
                  </a:solidFill>
                  <a:ln w="12700" cap="flat">
                    <a:noFill/>
                    <a:miter lim="400000"/>
                  </a:ln>
                  <a:effectLst>
                    <a:outerShdw blurRad="50800" dist="50800" dir="5400000" rotWithShape="0">
                      <a:srgbClr val="000000">
                        <a:alpha val="0"/>
                      </a:srgbClr>
                    </a:outerShdw>
                  </a:effectLst>
                </p:spPr>
                <p:txBody>
                  <a:bodyPr wrap="square" lIns="45719" tIns="45719" rIns="45719" bIns="45719" numCol="1" anchor="t">
                    <a:noAutofit/>
                  </a:bodyPr>
                  <a:lstStyle/>
                  <a:p>
                    <a:pPr>
                      <a:defRPr sz="2400">
                        <a:solidFill>
                          <a:srgbClr val="A6A6A6"/>
                        </a:solidFill>
                      </a:defRPr>
                    </a:pPr>
                    <a:endParaRPr sz="3600"/>
                  </a:p>
                </p:txBody>
              </p:sp>
            </p:grpSp>
            <p:grpSp>
              <p:nvGrpSpPr>
                <p:cNvPr id="119" name="Group 5814">
                  <a:extLst>
                    <a:ext uri="{FF2B5EF4-FFF2-40B4-BE49-F238E27FC236}">
                      <a16:creationId xmlns:a16="http://schemas.microsoft.com/office/drawing/2014/main" id="{F793CFDB-375B-49DB-AB92-8D7497F2F719}"/>
                    </a:ext>
                  </a:extLst>
                </p:cNvPr>
                <p:cNvGrpSpPr/>
                <p:nvPr/>
              </p:nvGrpSpPr>
              <p:grpSpPr>
                <a:xfrm>
                  <a:off x="7539443" y="2428951"/>
                  <a:ext cx="1477265" cy="2024905"/>
                  <a:chOff x="-1" y="0"/>
                  <a:chExt cx="1477263" cy="1629435"/>
                </a:xfrm>
              </p:grpSpPr>
              <p:sp>
                <p:nvSpPr>
                  <p:cNvPr id="153" name="Shape 5812">
                    <a:extLst>
                      <a:ext uri="{FF2B5EF4-FFF2-40B4-BE49-F238E27FC236}">
                        <a16:creationId xmlns:a16="http://schemas.microsoft.com/office/drawing/2014/main" id="{4AF4B77D-D41F-44F9-B5DB-108B31C48084}"/>
                      </a:ext>
                    </a:extLst>
                  </p:cNvPr>
                  <p:cNvSpPr/>
                  <p:nvPr/>
                </p:nvSpPr>
                <p:spPr>
                  <a:xfrm>
                    <a:off x="-1" y="0"/>
                    <a:ext cx="1477262" cy="1629435"/>
                  </a:xfrm>
                  <a:custGeom>
                    <a:avLst/>
                    <a:gdLst/>
                    <a:ahLst/>
                    <a:cxnLst>
                      <a:cxn ang="0">
                        <a:pos x="wd2" y="hd2"/>
                      </a:cxn>
                      <a:cxn ang="5400000">
                        <a:pos x="wd2" y="hd2"/>
                      </a:cxn>
                      <a:cxn ang="10800000">
                        <a:pos x="wd2" y="hd2"/>
                      </a:cxn>
                      <a:cxn ang="16200000">
                        <a:pos x="wd2" y="hd2"/>
                      </a:cxn>
                    </a:cxnLst>
                    <a:rect l="0" t="0" r="r" b="b"/>
                    <a:pathLst>
                      <a:path w="21600" h="21600" extrusionOk="0">
                        <a:moveTo>
                          <a:pt x="10721" y="0"/>
                        </a:moveTo>
                        <a:lnTo>
                          <a:pt x="21600" y="21600"/>
                        </a:lnTo>
                        <a:lnTo>
                          <a:pt x="0" y="21600"/>
                        </a:lnTo>
                        <a:lnTo>
                          <a:pt x="10721" y="0"/>
                        </a:lnTo>
                        <a:close/>
                      </a:path>
                    </a:pathLst>
                  </a:custGeom>
                  <a:solidFill>
                    <a:schemeClr val="accent2">
                      <a:alpha val="80000"/>
                    </a:schemeClr>
                  </a:solidFill>
                  <a:ln w="12700" cap="flat">
                    <a:noFill/>
                    <a:miter lim="400000"/>
                  </a:ln>
                  <a:effectLst>
                    <a:outerShdw blurRad="50800" dist="50800" dir="5400000" rotWithShape="0">
                      <a:srgbClr val="000000">
                        <a:alpha val="0"/>
                      </a:srgbClr>
                    </a:outerShdw>
                  </a:effectLst>
                </p:spPr>
                <p:txBody>
                  <a:bodyPr wrap="square" lIns="45719" tIns="45719" rIns="45719" bIns="45719" numCol="1" anchor="t">
                    <a:noAutofit/>
                  </a:bodyPr>
                  <a:lstStyle/>
                  <a:p>
                    <a:pPr>
                      <a:defRPr sz="2400">
                        <a:solidFill>
                          <a:srgbClr val="A6A6A6"/>
                        </a:solidFill>
                      </a:defRPr>
                    </a:pPr>
                    <a:endParaRPr sz="3600" dirty="0"/>
                  </a:p>
                </p:txBody>
              </p:sp>
              <p:sp>
                <p:nvSpPr>
                  <p:cNvPr id="154" name="Shape 5813">
                    <a:extLst>
                      <a:ext uri="{FF2B5EF4-FFF2-40B4-BE49-F238E27FC236}">
                        <a16:creationId xmlns:a16="http://schemas.microsoft.com/office/drawing/2014/main" id="{4AD5111E-6C7E-4B58-A59D-F789720F6A04}"/>
                      </a:ext>
                    </a:extLst>
                  </p:cNvPr>
                  <p:cNvSpPr/>
                  <p:nvPr/>
                </p:nvSpPr>
                <p:spPr>
                  <a:xfrm>
                    <a:off x="744047" y="12457"/>
                    <a:ext cx="733215" cy="161697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chemeClr val="tx1">
                      <a:alpha val="20000"/>
                    </a:schemeClr>
                  </a:solidFill>
                  <a:ln w="12700" cap="flat">
                    <a:noFill/>
                    <a:miter lim="400000"/>
                  </a:ln>
                  <a:effectLst>
                    <a:outerShdw blurRad="50800" dist="50800" dir="5400000" rotWithShape="0">
                      <a:srgbClr val="000000">
                        <a:alpha val="0"/>
                      </a:srgbClr>
                    </a:outerShdw>
                  </a:effectLst>
                </p:spPr>
                <p:txBody>
                  <a:bodyPr wrap="square" lIns="45719" tIns="45719" rIns="45719" bIns="45719" numCol="1" anchor="t">
                    <a:noAutofit/>
                  </a:bodyPr>
                  <a:lstStyle/>
                  <a:p>
                    <a:pPr>
                      <a:defRPr sz="2400">
                        <a:solidFill>
                          <a:srgbClr val="A6A6A6"/>
                        </a:solidFill>
                      </a:defRPr>
                    </a:pPr>
                    <a:endParaRPr sz="3600"/>
                  </a:p>
                </p:txBody>
              </p:sp>
            </p:grpSp>
            <p:grpSp>
              <p:nvGrpSpPr>
                <p:cNvPr id="120" name="Group 5814">
                  <a:extLst>
                    <a:ext uri="{FF2B5EF4-FFF2-40B4-BE49-F238E27FC236}">
                      <a16:creationId xmlns:a16="http://schemas.microsoft.com/office/drawing/2014/main" id="{3A932D2E-3042-4FEC-A9C2-C48081CB8912}"/>
                    </a:ext>
                  </a:extLst>
                </p:cNvPr>
                <p:cNvGrpSpPr/>
                <p:nvPr/>
              </p:nvGrpSpPr>
              <p:grpSpPr>
                <a:xfrm>
                  <a:off x="8630481" y="3487730"/>
                  <a:ext cx="1477265" cy="966127"/>
                  <a:chOff x="-1" y="0"/>
                  <a:chExt cx="1477263" cy="1629435"/>
                </a:xfrm>
              </p:grpSpPr>
              <p:sp>
                <p:nvSpPr>
                  <p:cNvPr id="151" name="Shape 5812">
                    <a:extLst>
                      <a:ext uri="{FF2B5EF4-FFF2-40B4-BE49-F238E27FC236}">
                        <a16:creationId xmlns:a16="http://schemas.microsoft.com/office/drawing/2014/main" id="{7984E772-E367-4A26-95AE-9AEB02A0FF6F}"/>
                      </a:ext>
                    </a:extLst>
                  </p:cNvPr>
                  <p:cNvSpPr/>
                  <p:nvPr/>
                </p:nvSpPr>
                <p:spPr>
                  <a:xfrm>
                    <a:off x="-1" y="0"/>
                    <a:ext cx="1477262" cy="1629435"/>
                  </a:xfrm>
                  <a:custGeom>
                    <a:avLst/>
                    <a:gdLst/>
                    <a:ahLst/>
                    <a:cxnLst>
                      <a:cxn ang="0">
                        <a:pos x="wd2" y="hd2"/>
                      </a:cxn>
                      <a:cxn ang="5400000">
                        <a:pos x="wd2" y="hd2"/>
                      </a:cxn>
                      <a:cxn ang="10800000">
                        <a:pos x="wd2" y="hd2"/>
                      </a:cxn>
                      <a:cxn ang="16200000">
                        <a:pos x="wd2" y="hd2"/>
                      </a:cxn>
                    </a:cxnLst>
                    <a:rect l="0" t="0" r="r" b="b"/>
                    <a:pathLst>
                      <a:path w="21600" h="21600" extrusionOk="0">
                        <a:moveTo>
                          <a:pt x="10721" y="0"/>
                        </a:moveTo>
                        <a:lnTo>
                          <a:pt x="21600" y="21600"/>
                        </a:lnTo>
                        <a:lnTo>
                          <a:pt x="0" y="21600"/>
                        </a:lnTo>
                        <a:lnTo>
                          <a:pt x="10721" y="0"/>
                        </a:lnTo>
                        <a:close/>
                      </a:path>
                    </a:pathLst>
                  </a:custGeom>
                  <a:solidFill>
                    <a:schemeClr val="accent3">
                      <a:alpha val="80000"/>
                    </a:schemeClr>
                  </a:solidFill>
                  <a:ln w="12700" cap="flat">
                    <a:noFill/>
                    <a:miter lim="400000"/>
                  </a:ln>
                  <a:effectLst>
                    <a:outerShdw blurRad="50800" dist="50800" dir="5400000" rotWithShape="0">
                      <a:srgbClr val="000000">
                        <a:alpha val="0"/>
                      </a:srgbClr>
                    </a:outerShdw>
                  </a:effectLst>
                </p:spPr>
                <p:txBody>
                  <a:bodyPr wrap="square" lIns="45719" tIns="45719" rIns="45719" bIns="45719" numCol="1" anchor="t">
                    <a:noAutofit/>
                  </a:bodyPr>
                  <a:lstStyle/>
                  <a:p>
                    <a:pPr>
                      <a:defRPr sz="2400">
                        <a:solidFill>
                          <a:srgbClr val="A6A6A6"/>
                        </a:solidFill>
                      </a:defRPr>
                    </a:pPr>
                    <a:endParaRPr sz="3600"/>
                  </a:p>
                </p:txBody>
              </p:sp>
              <p:sp>
                <p:nvSpPr>
                  <p:cNvPr id="152" name="Shape 5813">
                    <a:extLst>
                      <a:ext uri="{FF2B5EF4-FFF2-40B4-BE49-F238E27FC236}">
                        <a16:creationId xmlns:a16="http://schemas.microsoft.com/office/drawing/2014/main" id="{0BC8351E-0FBF-4BA0-BA7C-2FC1643034B4}"/>
                      </a:ext>
                    </a:extLst>
                  </p:cNvPr>
                  <p:cNvSpPr/>
                  <p:nvPr/>
                </p:nvSpPr>
                <p:spPr>
                  <a:xfrm>
                    <a:off x="744047" y="12457"/>
                    <a:ext cx="733215" cy="161697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chemeClr val="tx1">
                      <a:alpha val="20000"/>
                    </a:schemeClr>
                  </a:solidFill>
                  <a:ln w="12700" cap="flat">
                    <a:noFill/>
                    <a:miter lim="400000"/>
                  </a:ln>
                  <a:effectLst>
                    <a:outerShdw blurRad="50800" dist="50800" dir="5400000" rotWithShape="0">
                      <a:srgbClr val="000000">
                        <a:alpha val="0"/>
                      </a:srgbClr>
                    </a:outerShdw>
                  </a:effectLst>
                </p:spPr>
                <p:txBody>
                  <a:bodyPr wrap="square" lIns="45719" tIns="45719" rIns="45719" bIns="45719" numCol="1" anchor="t">
                    <a:noAutofit/>
                  </a:bodyPr>
                  <a:lstStyle/>
                  <a:p>
                    <a:pPr>
                      <a:defRPr sz="2400">
                        <a:solidFill>
                          <a:srgbClr val="A6A6A6"/>
                        </a:solidFill>
                      </a:defRPr>
                    </a:pPr>
                    <a:endParaRPr sz="3600"/>
                  </a:p>
                </p:txBody>
              </p:sp>
            </p:grpSp>
            <p:grpSp>
              <p:nvGrpSpPr>
                <p:cNvPr id="121" name="Group 5814">
                  <a:extLst>
                    <a:ext uri="{FF2B5EF4-FFF2-40B4-BE49-F238E27FC236}">
                      <a16:creationId xmlns:a16="http://schemas.microsoft.com/office/drawing/2014/main" id="{DF3CB666-F0ED-426B-934E-53EFC40E7495}"/>
                    </a:ext>
                  </a:extLst>
                </p:cNvPr>
                <p:cNvGrpSpPr/>
                <p:nvPr/>
              </p:nvGrpSpPr>
              <p:grpSpPr>
                <a:xfrm>
                  <a:off x="9721519" y="1889937"/>
                  <a:ext cx="1477265" cy="2563920"/>
                  <a:chOff x="-1" y="0"/>
                  <a:chExt cx="1477263" cy="1629435"/>
                </a:xfrm>
              </p:grpSpPr>
              <p:sp>
                <p:nvSpPr>
                  <p:cNvPr id="149" name="Shape 5812">
                    <a:extLst>
                      <a:ext uri="{FF2B5EF4-FFF2-40B4-BE49-F238E27FC236}">
                        <a16:creationId xmlns:a16="http://schemas.microsoft.com/office/drawing/2014/main" id="{FC216D94-CEBA-4B92-93DB-C3FD5F3C4968}"/>
                      </a:ext>
                    </a:extLst>
                  </p:cNvPr>
                  <p:cNvSpPr/>
                  <p:nvPr/>
                </p:nvSpPr>
                <p:spPr>
                  <a:xfrm>
                    <a:off x="-1" y="0"/>
                    <a:ext cx="1477262" cy="1629435"/>
                  </a:xfrm>
                  <a:custGeom>
                    <a:avLst/>
                    <a:gdLst/>
                    <a:ahLst/>
                    <a:cxnLst>
                      <a:cxn ang="0">
                        <a:pos x="wd2" y="hd2"/>
                      </a:cxn>
                      <a:cxn ang="5400000">
                        <a:pos x="wd2" y="hd2"/>
                      </a:cxn>
                      <a:cxn ang="10800000">
                        <a:pos x="wd2" y="hd2"/>
                      </a:cxn>
                      <a:cxn ang="16200000">
                        <a:pos x="wd2" y="hd2"/>
                      </a:cxn>
                    </a:cxnLst>
                    <a:rect l="0" t="0" r="r" b="b"/>
                    <a:pathLst>
                      <a:path w="21600" h="21600" extrusionOk="0">
                        <a:moveTo>
                          <a:pt x="10721" y="0"/>
                        </a:moveTo>
                        <a:lnTo>
                          <a:pt x="21600" y="21600"/>
                        </a:lnTo>
                        <a:lnTo>
                          <a:pt x="0" y="21600"/>
                        </a:lnTo>
                        <a:lnTo>
                          <a:pt x="10721" y="0"/>
                        </a:lnTo>
                        <a:close/>
                      </a:path>
                    </a:pathLst>
                  </a:custGeom>
                  <a:solidFill>
                    <a:schemeClr val="accent4">
                      <a:alpha val="80000"/>
                    </a:schemeClr>
                  </a:solidFill>
                  <a:ln w="12700" cap="flat">
                    <a:noFill/>
                    <a:miter lim="400000"/>
                  </a:ln>
                  <a:effectLst>
                    <a:outerShdw blurRad="50800" dist="50800" dir="5400000" rotWithShape="0">
                      <a:srgbClr val="000000">
                        <a:alpha val="0"/>
                      </a:srgbClr>
                    </a:outerShdw>
                  </a:effectLst>
                </p:spPr>
                <p:txBody>
                  <a:bodyPr wrap="square" lIns="45719" tIns="45719" rIns="45719" bIns="45719" numCol="1" anchor="t">
                    <a:noAutofit/>
                  </a:bodyPr>
                  <a:lstStyle/>
                  <a:p>
                    <a:pPr>
                      <a:defRPr sz="2400">
                        <a:solidFill>
                          <a:srgbClr val="A6A6A6"/>
                        </a:solidFill>
                      </a:defRPr>
                    </a:pPr>
                    <a:endParaRPr sz="3600"/>
                  </a:p>
                </p:txBody>
              </p:sp>
              <p:sp>
                <p:nvSpPr>
                  <p:cNvPr id="150" name="Shape 5813">
                    <a:extLst>
                      <a:ext uri="{FF2B5EF4-FFF2-40B4-BE49-F238E27FC236}">
                        <a16:creationId xmlns:a16="http://schemas.microsoft.com/office/drawing/2014/main" id="{D8669981-DAAF-4162-9F25-EFF8C114F440}"/>
                      </a:ext>
                    </a:extLst>
                  </p:cNvPr>
                  <p:cNvSpPr/>
                  <p:nvPr/>
                </p:nvSpPr>
                <p:spPr>
                  <a:xfrm>
                    <a:off x="744047" y="12457"/>
                    <a:ext cx="733215" cy="161697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chemeClr val="tx1">
                      <a:alpha val="20000"/>
                    </a:schemeClr>
                  </a:solidFill>
                  <a:ln w="12700" cap="flat">
                    <a:noFill/>
                    <a:miter lim="400000"/>
                  </a:ln>
                  <a:effectLst>
                    <a:outerShdw blurRad="50800" dist="50800" dir="5400000" rotWithShape="0">
                      <a:srgbClr val="000000">
                        <a:alpha val="0"/>
                      </a:srgbClr>
                    </a:outerShdw>
                  </a:effectLst>
                </p:spPr>
                <p:txBody>
                  <a:bodyPr wrap="square" lIns="45719" tIns="45719" rIns="45719" bIns="45719" numCol="1" anchor="t">
                    <a:noAutofit/>
                  </a:bodyPr>
                  <a:lstStyle/>
                  <a:p>
                    <a:pPr>
                      <a:defRPr sz="2400">
                        <a:solidFill>
                          <a:srgbClr val="A6A6A6"/>
                        </a:solidFill>
                      </a:defRPr>
                    </a:pPr>
                    <a:endParaRPr sz="3600"/>
                  </a:p>
                </p:txBody>
              </p:sp>
            </p:grpSp>
            <p:grpSp>
              <p:nvGrpSpPr>
                <p:cNvPr id="122" name="Group 5814">
                  <a:extLst>
                    <a:ext uri="{FF2B5EF4-FFF2-40B4-BE49-F238E27FC236}">
                      <a16:creationId xmlns:a16="http://schemas.microsoft.com/office/drawing/2014/main" id="{DDD2BCEB-0C94-4045-B9CC-2CB885881040}"/>
                    </a:ext>
                  </a:extLst>
                </p:cNvPr>
                <p:cNvGrpSpPr/>
                <p:nvPr/>
              </p:nvGrpSpPr>
              <p:grpSpPr>
                <a:xfrm>
                  <a:off x="10812556" y="2197944"/>
                  <a:ext cx="1477265" cy="2255911"/>
                  <a:chOff x="-1" y="0"/>
                  <a:chExt cx="1477263" cy="1629435"/>
                </a:xfrm>
              </p:grpSpPr>
              <p:sp>
                <p:nvSpPr>
                  <p:cNvPr id="147" name="Shape 5812">
                    <a:extLst>
                      <a:ext uri="{FF2B5EF4-FFF2-40B4-BE49-F238E27FC236}">
                        <a16:creationId xmlns:a16="http://schemas.microsoft.com/office/drawing/2014/main" id="{2FA39CD0-9690-453D-B9CF-E43C929128A9}"/>
                      </a:ext>
                    </a:extLst>
                  </p:cNvPr>
                  <p:cNvSpPr/>
                  <p:nvPr/>
                </p:nvSpPr>
                <p:spPr>
                  <a:xfrm>
                    <a:off x="-1" y="0"/>
                    <a:ext cx="1477262" cy="1629435"/>
                  </a:xfrm>
                  <a:custGeom>
                    <a:avLst/>
                    <a:gdLst/>
                    <a:ahLst/>
                    <a:cxnLst>
                      <a:cxn ang="0">
                        <a:pos x="wd2" y="hd2"/>
                      </a:cxn>
                      <a:cxn ang="5400000">
                        <a:pos x="wd2" y="hd2"/>
                      </a:cxn>
                      <a:cxn ang="10800000">
                        <a:pos x="wd2" y="hd2"/>
                      </a:cxn>
                      <a:cxn ang="16200000">
                        <a:pos x="wd2" y="hd2"/>
                      </a:cxn>
                    </a:cxnLst>
                    <a:rect l="0" t="0" r="r" b="b"/>
                    <a:pathLst>
                      <a:path w="21600" h="21600" extrusionOk="0">
                        <a:moveTo>
                          <a:pt x="10721" y="0"/>
                        </a:moveTo>
                        <a:lnTo>
                          <a:pt x="21600" y="21600"/>
                        </a:lnTo>
                        <a:lnTo>
                          <a:pt x="0" y="21600"/>
                        </a:lnTo>
                        <a:lnTo>
                          <a:pt x="10721" y="0"/>
                        </a:lnTo>
                        <a:close/>
                      </a:path>
                    </a:pathLst>
                  </a:custGeom>
                  <a:solidFill>
                    <a:schemeClr val="accent5">
                      <a:alpha val="80000"/>
                    </a:schemeClr>
                  </a:solidFill>
                  <a:ln w="12700" cap="flat">
                    <a:noFill/>
                    <a:miter lim="400000"/>
                  </a:ln>
                  <a:effectLst>
                    <a:outerShdw blurRad="50800" dist="50800" dir="5400000" rotWithShape="0">
                      <a:srgbClr val="000000">
                        <a:alpha val="0"/>
                      </a:srgbClr>
                    </a:outerShdw>
                  </a:effectLst>
                </p:spPr>
                <p:txBody>
                  <a:bodyPr wrap="square" lIns="45719" tIns="45719" rIns="45719" bIns="45719" numCol="1" anchor="t">
                    <a:noAutofit/>
                  </a:bodyPr>
                  <a:lstStyle/>
                  <a:p>
                    <a:pPr>
                      <a:defRPr sz="2400">
                        <a:solidFill>
                          <a:srgbClr val="A6A6A6"/>
                        </a:solidFill>
                      </a:defRPr>
                    </a:pPr>
                    <a:endParaRPr sz="3600"/>
                  </a:p>
                </p:txBody>
              </p:sp>
              <p:sp>
                <p:nvSpPr>
                  <p:cNvPr id="148" name="Shape 5813">
                    <a:extLst>
                      <a:ext uri="{FF2B5EF4-FFF2-40B4-BE49-F238E27FC236}">
                        <a16:creationId xmlns:a16="http://schemas.microsoft.com/office/drawing/2014/main" id="{35B0FCFF-A5BE-4BA1-A3D3-A6AAA6C53BC4}"/>
                      </a:ext>
                    </a:extLst>
                  </p:cNvPr>
                  <p:cNvSpPr/>
                  <p:nvPr/>
                </p:nvSpPr>
                <p:spPr>
                  <a:xfrm>
                    <a:off x="744047" y="12457"/>
                    <a:ext cx="733215" cy="161697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chemeClr val="tx1">
                      <a:alpha val="20000"/>
                    </a:schemeClr>
                  </a:solidFill>
                  <a:ln w="12700" cap="flat">
                    <a:noFill/>
                    <a:miter lim="400000"/>
                  </a:ln>
                  <a:effectLst>
                    <a:outerShdw blurRad="50800" dist="50800" dir="5400000" rotWithShape="0">
                      <a:srgbClr val="000000">
                        <a:alpha val="0"/>
                      </a:srgbClr>
                    </a:outerShdw>
                  </a:effectLst>
                </p:spPr>
                <p:txBody>
                  <a:bodyPr wrap="square" lIns="45719" tIns="45719" rIns="45719" bIns="45719" numCol="1" anchor="t">
                    <a:noAutofit/>
                  </a:bodyPr>
                  <a:lstStyle/>
                  <a:p>
                    <a:pPr>
                      <a:defRPr sz="2400">
                        <a:solidFill>
                          <a:srgbClr val="A6A6A6"/>
                        </a:solidFill>
                      </a:defRPr>
                    </a:pPr>
                    <a:endParaRPr sz="3600"/>
                  </a:p>
                </p:txBody>
              </p:sp>
            </p:grpSp>
            <p:grpSp>
              <p:nvGrpSpPr>
                <p:cNvPr id="123" name="Group 122">
                  <a:extLst>
                    <a:ext uri="{FF2B5EF4-FFF2-40B4-BE49-F238E27FC236}">
                      <a16:creationId xmlns:a16="http://schemas.microsoft.com/office/drawing/2014/main" id="{95F18399-B2E6-456B-AD61-86404B74109A}"/>
                    </a:ext>
                  </a:extLst>
                </p:cNvPr>
                <p:cNvGrpSpPr/>
                <p:nvPr/>
              </p:nvGrpSpPr>
              <p:grpSpPr>
                <a:xfrm>
                  <a:off x="5758076" y="919281"/>
                  <a:ext cx="675845" cy="548554"/>
                  <a:chOff x="2497017" y="1347623"/>
                  <a:chExt cx="675845" cy="548554"/>
                </a:xfrm>
                <a:solidFill>
                  <a:schemeClr val="tx2"/>
                </a:solidFill>
              </p:grpSpPr>
              <p:sp>
                <p:nvSpPr>
                  <p:cNvPr id="145" name="Rectangle 144">
                    <a:extLst>
                      <a:ext uri="{FF2B5EF4-FFF2-40B4-BE49-F238E27FC236}">
                        <a16:creationId xmlns:a16="http://schemas.microsoft.com/office/drawing/2014/main" id="{E5232278-A528-4B9D-BFE6-7FC6DC4C3C9D}"/>
                      </a:ext>
                    </a:extLst>
                  </p:cNvPr>
                  <p:cNvSpPr/>
                  <p:nvPr/>
                </p:nvSpPr>
                <p:spPr>
                  <a:xfrm>
                    <a:off x="2497017" y="1347623"/>
                    <a:ext cx="675845" cy="4138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82%</a:t>
                    </a:r>
                  </a:p>
                </p:txBody>
              </p:sp>
              <p:sp>
                <p:nvSpPr>
                  <p:cNvPr id="146" name="Isosceles Triangle 145">
                    <a:extLst>
                      <a:ext uri="{FF2B5EF4-FFF2-40B4-BE49-F238E27FC236}">
                        <a16:creationId xmlns:a16="http://schemas.microsoft.com/office/drawing/2014/main" id="{48FA0E3D-175A-4122-ACE1-124D8F22B221}"/>
                      </a:ext>
                    </a:extLst>
                  </p:cNvPr>
                  <p:cNvSpPr/>
                  <p:nvPr/>
                </p:nvSpPr>
                <p:spPr>
                  <a:xfrm rot="10800000">
                    <a:off x="2703797" y="1758027"/>
                    <a:ext cx="262286" cy="13815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grpSp>
              <p:nvGrpSpPr>
                <p:cNvPr id="124" name="Group 123">
                  <a:extLst>
                    <a:ext uri="{FF2B5EF4-FFF2-40B4-BE49-F238E27FC236}">
                      <a16:creationId xmlns:a16="http://schemas.microsoft.com/office/drawing/2014/main" id="{70A5E43E-56AD-41A1-A4AC-1A58C4B3606B}"/>
                    </a:ext>
                  </a:extLst>
                </p:cNvPr>
                <p:cNvGrpSpPr/>
                <p:nvPr/>
              </p:nvGrpSpPr>
              <p:grpSpPr>
                <a:xfrm>
                  <a:off x="6829496" y="2215190"/>
                  <a:ext cx="675845" cy="548554"/>
                  <a:chOff x="2497017" y="1347623"/>
                  <a:chExt cx="675845" cy="548554"/>
                </a:xfrm>
              </p:grpSpPr>
              <p:sp>
                <p:nvSpPr>
                  <p:cNvPr id="143" name="Rectangle 142">
                    <a:extLst>
                      <a:ext uri="{FF2B5EF4-FFF2-40B4-BE49-F238E27FC236}">
                        <a16:creationId xmlns:a16="http://schemas.microsoft.com/office/drawing/2014/main" id="{DA80552B-F4FA-444B-AC21-81041A4CC404}"/>
                      </a:ext>
                    </a:extLst>
                  </p:cNvPr>
                  <p:cNvSpPr/>
                  <p:nvPr/>
                </p:nvSpPr>
                <p:spPr>
                  <a:xfrm>
                    <a:off x="2497017" y="1347623"/>
                    <a:ext cx="675845" cy="4138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a:t>46%</a:t>
                    </a:r>
                  </a:p>
                </p:txBody>
              </p:sp>
              <p:sp>
                <p:nvSpPr>
                  <p:cNvPr id="144" name="Isosceles Triangle 143">
                    <a:extLst>
                      <a:ext uri="{FF2B5EF4-FFF2-40B4-BE49-F238E27FC236}">
                        <a16:creationId xmlns:a16="http://schemas.microsoft.com/office/drawing/2014/main" id="{B0B03E8D-CD5E-4C1F-AB37-89F694587E04}"/>
                      </a:ext>
                    </a:extLst>
                  </p:cNvPr>
                  <p:cNvSpPr/>
                  <p:nvPr/>
                </p:nvSpPr>
                <p:spPr>
                  <a:xfrm rot="10800000">
                    <a:off x="2703797" y="1758027"/>
                    <a:ext cx="262286" cy="13815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grpSp>
              <p:nvGrpSpPr>
                <p:cNvPr id="125" name="Group 124">
                  <a:extLst>
                    <a:ext uri="{FF2B5EF4-FFF2-40B4-BE49-F238E27FC236}">
                      <a16:creationId xmlns:a16="http://schemas.microsoft.com/office/drawing/2014/main" id="{2AF59C05-9367-44C4-A809-44AFA7E49E38}"/>
                    </a:ext>
                  </a:extLst>
                </p:cNvPr>
                <p:cNvGrpSpPr/>
                <p:nvPr/>
              </p:nvGrpSpPr>
              <p:grpSpPr>
                <a:xfrm>
                  <a:off x="7940152" y="1666636"/>
                  <a:ext cx="675845" cy="548554"/>
                  <a:chOff x="2497017" y="1347623"/>
                  <a:chExt cx="675845" cy="548554"/>
                </a:xfrm>
                <a:solidFill>
                  <a:schemeClr val="accent2"/>
                </a:solidFill>
              </p:grpSpPr>
              <p:sp>
                <p:nvSpPr>
                  <p:cNvPr id="141" name="Rectangle 140">
                    <a:extLst>
                      <a:ext uri="{FF2B5EF4-FFF2-40B4-BE49-F238E27FC236}">
                        <a16:creationId xmlns:a16="http://schemas.microsoft.com/office/drawing/2014/main" id="{972509E8-88B5-49B1-B2DE-94FF71011209}"/>
                      </a:ext>
                    </a:extLst>
                  </p:cNvPr>
                  <p:cNvSpPr/>
                  <p:nvPr/>
                </p:nvSpPr>
                <p:spPr>
                  <a:xfrm>
                    <a:off x="2497017" y="1347623"/>
                    <a:ext cx="675845" cy="4138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a:t>70%</a:t>
                    </a:r>
                  </a:p>
                </p:txBody>
              </p:sp>
              <p:sp>
                <p:nvSpPr>
                  <p:cNvPr id="142" name="Isosceles Triangle 141">
                    <a:extLst>
                      <a:ext uri="{FF2B5EF4-FFF2-40B4-BE49-F238E27FC236}">
                        <a16:creationId xmlns:a16="http://schemas.microsoft.com/office/drawing/2014/main" id="{B1375907-EA16-4DFB-B88E-DA691D4FA332}"/>
                      </a:ext>
                    </a:extLst>
                  </p:cNvPr>
                  <p:cNvSpPr/>
                  <p:nvPr/>
                </p:nvSpPr>
                <p:spPr>
                  <a:xfrm rot="10800000">
                    <a:off x="2703797" y="1758027"/>
                    <a:ext cx="262286" cy="13815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grpSp>
              <p:nvGrpSpPr>
                <p:cNvPr id="126" name="Group 125">
                  <a:extLst>
                    <a:ext uri="{FF2B5EF4-FFF2-40B4-BE49-F238E27FC236}">
                      <a16:creationId xmlns:a16="http://schemas.microsoft.com/office/drawing/2014/main" id="{D667B00F-0D37-43E0-A90F-28E8B61F0458}"/>
                    </a:ext>
                  </a:extLst>
                </p:cNvPr>
                <p:cNvGrpSpPr/>
                <p:nvPr/>
              </p:nvGrpSpPr>
              <p:grpSpPr>
                <a:xfrm>
                  <a:off x="9025772" y="2763745"/>
                  <a:ext cx="675845" cy="548554"/>
                  <a:chOff x="2497017" y="1347623"/>
                  <a:chExt cx="675845" cy="548554"/>
                </a:xfrm>
                <a:solidFill>
                  <a:schemeClr val="accent3"/>
                </a:solidFill>
              </p:grpSpPr>
              <p:sp>
                <p:nvSpPr>
                  <p:cNvPr id="139" name="Rectangle 138">
                    <a:extLst>
                      <a:ext uri="{FF2B5EF4-FFF2-40B4-BE49-F238E27FC236}">
                        <a16:creationId xmlns:a16="http://schemas.microsoft.com/office/drawing/2014/main" id="{2EB89D46-05F6-4A1A-A8A0-FF75273D2F74}"/>
                      </a:ext>
                    </a:extLst>
                  </p:cNvPr>
                  <p:cNvSpPr/>
                  <p:nvPr/>
                </p:nvSpPr>
                <p:spPr>
                  <a:xfrm>
                    <a:off x="2497017" y="1347623"/>
                    <a:ext cx="675845" cy="4138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a:t>31%</a:t>
                    </a:r>
                  </a:p>
                </p:txBody>
              </p:sp>
              <p:sp>
                <p:nvSpPr>
                  <p:cNvPr id="140" name="Isosceles Triangle 139">
                    <a:extLst>
                      <a:ext uri="{FF2B5EF4-FFF2-40B4-BE49-F238E27FC236}">
                        <a16:creationId xmlns:a16="http://schemas.microsoft.com/office/drawing/2014/main" id="{E038E49D-D60B-4605-B567-D2822CEE9C8F}"/>
                      </a:ext>
                    </a:extLst>
                  </p:cNvPr>
                  <p:cNvSpPr/>
                  <p:nvPr/>
                </p:nvSpPr>
                <p:spPr>
                  <a:xfrm rot="10800000">
                    <a:off x="2703797" y="1758027"/>
                    <a:ext cx="262286" cy="13815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grpSp>
              <p:nvGrpSpPr>
                <p:cNvPr id="127" name="Group 126">
                  <a:extLst>
                    <a:ext uri="{FF2B5EF4-FFF2-40B4-BE49-F238E27FC236}">
                      <a16:creationId xmlns:a16="http://schemas.microsoft.com/office/drawing/2014/main" id="{A99FCFF9-C5B7-4206-82CC-BD3270C9B98D}"/>
                    </a:ext>
                  </a:extLst>
                </p:cNvPr>
                <p:cNvGrpSpPr/>
                <p:nvPr/>
              </p:nvGrpSpPr>
              <p:grpSpPr>
                <a:xfrm>
                  <a:off x="10122228" y="1146191"/>
                  <a:ext cx="675845" cy="548554"/>
                  <a:chOff x="2497017" y="1347623"/>
                  <a:chExt cx="675845" cy="548554"/>
                </a:xfrm>
                <a:solidFill>
                  <a:schemeClr val="accent4"/>
                </a:solidFill>
              </p:grpSpPr>
              <p:sp>
                <p:nvSpPr>
                  <p:cNvPr id="137" name="Rectangle 136">
                    <a:extLst>
                      <a:ext uri="{FF2B5EF4-FFF2-40B4-BE49-F238E27FC236}">
                        <a16:creationId xmlns:a16="http://schemas.microsoft.com/office/drawing/2014/main" id="{3BFFB965-8BF2-4D66-878B-CC753AEF9CB6}"/>
                      </a:ext>
                    </a:extLst>
                  </p:cNvPr>
                  <p:cNvSpPr/>
                  <p:nvPr/>
                </p:nvSpPr>
                <p:spPr>
                  <a:xfrm>
                    <a:off x="2497017" y="1347623"/>
                    <a:ext cx="675845" cy="4138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a:solidFill>
                          <a:schemeClr val="tx1">
                            <a:lumMod val="75000"/>
                            <a:lumOff val="25000"/>
                          </a:schemeClr>
                        </a:solidFill>
                      </a:rPr>
                      <a:t>75%</a:t>
                    </a:r>
                  </a:p>
                </p:txBody>
              </p:sp>
              <p:sp>
                <p:nvSpPr>
                  <p:cNvPr id="138" name="Isosceles Triangle 137">
                    <a:extLst>
                      <a:ext uri="{FF2B5EF4-FFF2-40B4-BE49-F238E27FC236}">
                        <a16:creationId xmlns:a16="http://schemas.microsoft.com/office/drawing/2014/main" id="{BBBEA9F0-6F8D-4A86-A159-2988C1C08030}"/>
                      </a:ext>
                    </a:extLst>
                  </p:cNvPr>
                  <p:cNvSpPr/>
                  <p:nvPr/>
                </p:nvSpPr>
                <p:spPr>
                  <a:xfrm rot="10800000">
                    <a:off x="2703797" y="1758027"/>
                    <a:ext cx="262286" cy="13815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solidFill>
                        <a:schemeClr val="tx1">
                          <a:lumMod val="75000"/>
                          <a:lumOff val="25000"/>
                        </a:schemeClr>
                      </a:solidFill>
                    </a:endParaRPr>
                  </a:p>
                </p:txBody>
              </p:sp>
            </p:grpSp>
            <p:grpSp>
              <p:nvGrpSpPr>
                <p:cNvPr id="128" name="Group 127">
                  <a:extLst>
                    <a:ext uri="{FF2B5EF4-FFF2-40B4-BE49-F238E27FC236}">
                      <a16:creationId xmlns:a16="http://schemas.microsoft.com/office/drawing/2014/main" id="{B0688C4F-5421-4257-B9DF-FDC74A0B3FB1}"/>
                    </a:ext>
                  </a:extLst>
                </p:cNvPr>
                <p:cNvGrpSpPr/>
                <p:nvPr/>
              </p:nvGrpSpPr>
              <p:grpSpPr>
                <a:xfrm>
                  <a:off x="11198783" y="1505187"/>
                  <a:ext cx="675845" cy="548554"/>
                  <a:chOff x="2497017" y="1347623"/>
                  <a:chExt cx="675845" cy="548554"/>
                </a:xfrm>
                <a:solidFill>
                  <a:schemeClr val="accent5"/>
                </a:solidFill>
              </p:grpSpPr>
              <p:sp>
                <p:nvSpPr>
                  <p:cNvPr id="135" name="Rectangle 134">
                    <a:extLst>
                      <a:ext uri="{FF2B5EF4-FFF2-40B4-BE49-F238E27FC236}">
                        <a16:creationId xmlns:a16="http://schemas.microsoft.com/office/drawing/2014/main" id="{6C396D17-DC6D-48FE-B079-417F2FA5B000}"/>
                      </a:ext>
                    </a:extLst>
                  </p:cNvPr>
                  <p:cNvSpPr/>
                  <p:nvPr/>
                </p:nvSpPr>
                <p:spPr>
                  <a:xfrm>
                    <a:off x="2497017" y="1347623"/>
                    <a:ext cx="675845" cy="4138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a:t>72%</a:t>
                    </a:r>
                  </a:p>
                </p:txBody>
              </p:sp>
              <p:sp>
                <p:nvSpPr>
                  <p:cNvPr id="136" name="Isosceles Triangle 135">
                    <a:extLst>
                      <a:ext uri="{FF2B5EF4-FFF2-40B4-BE49-F238E27FC236}">
                        <a16:creationId xmlns:a16="http://schemas.microsoft.com/office/drawing/2014/main" id="{B44836A5-EBB8-4CF3-8895-E742ADD0C05A}"/>
                      </a:ext>
                    </a:extLst>
                  </p:cNvPr>
                  <p:cNvSpPr/>
                  <p:nvPr/>
                </p:nvSpPr>
                <p:spPr>
                  <a:xfrm rot="10800000">
                    <a:off x="2703797" y="1758027"/>
                    <a:ext cx="262286" cy="13815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sp>
              <p:nvSpPr>
                <p:cNvPr id="129" name="TextBox 128">
                  <a:extLst>
                    <a:ext uri="{FF2B5EF4-FFF2-40B4-BE49-F238E27FC236}">
                      <a16:creationId xmlns:a16="http://schemas.microsoft.com/office/drawing/2014/main" id="{C8113EE0-3A73-4E97-B901-6F6A8C88733C}"/>
                    </a:ext>
                  </a:extLst>
                </p:cNvPr>
                <p:cNvSpPr txBox="1"/>
                <p:nvPr/>
              </p:nvSpPr>
              <p:spPr>
                <a:xfrm>
                  <a:off x="5732357" y="4579289"/>
                  <a:ext cx="638097" cy="323732"/>
                </a:xfrm>
                <a:prstGeom prst="rect">
                  <a:avLst/>
                </a:prstGeom>
                <a:noFill/>
              </p:spPr>
              <p:txBody>
                <a:bodyPr wrap="none" rtlCol="0">
                  <a:spAutoFit/>
                </a:bodyPr>
                <a:lstStyle/>
                <a:p>
                  <a:pPr algn="ctr"/>
                  <a:r>
                    <a:rPr lang="en-US" sz="1100" b="1">
                      <a:solidFill>
                        <a:schemeClr val="tx1">
                          <a:lumMod val="75000"/>
                          <a:lumOff val="25000"/>
                        </a:schemeClr>
                      </a:solidFill>
                    </a:rPr>
                    <a:t>2014</a:t>
                  </a:r>
                </a:p>
              </p:txBody>
            </p:sp>
            <p:sp>
              <p:nvSpPr>
                <p:cNvPr id="130" name="TextBox 129">
                  <a:extLst>
                    <a:ext uri="{FF2B5EF4-FFF2-40B4-BE49-F238E27FC236}">
                      <a16:creationId xmlns:a16="http://schemas.microsoft.com/office/drawing/2014/main" id="{9CD12124-F64F-4B16-B3C8-7B05D909E232}"/>
                    </a:ext>
                  </a:extLst>
                </p:cNvPr>
                <p:cNvSpPr txBox="1"/>
                <p:nvPr/>
              </p:nvSpPr>
              <p:spPr>
                <a:xfrm>
                  <a:off x="6838908" y="4579289"/>
                  <a:ext cx="638097" cy="323732"/>
                </a:xfrm>
                <a:prstGeom prst="rect">
                  <a:avLst/>
                </a:prstGeom>
                <a:noFill/>
              </p:spPr>
              <p:txBody>
                <a:bodyPr wrap="none" rtlCol="0">
                  <a:spAutoFit/>
                </a:bodyPr>
                <a:lstStyle/>
                <a:p>
                  <a:pPr algn="ctr"/>
                  <a:r>
                    <a:rPr lang="en-US" sz="1100" b="1">
                      <a:solidFill>
                        <a:schemeClr val="tx1">
                          <a:lumMod val="75000"/>
                          <a:lumOff val="25000"/>
                        </a:schemeClr>
                      </a:solidFill>
                    </a:rPr>
                    <a:t>2014</a:t>
                  </a:r>
                </a:p>
              </p:txBody>
            </p:sp>
            <p:sp>
              <p:nvSpPr>
                <p:cNvPr id="131" name="TextBox 130">
                  <a:extLst>
                    <a:ext uri="{FF2B5EF4-FFF2-40B4-BE49-F238E27FC236}">
                      <a16:creationId xmlns:a16="http://schemas.microsoft.com/office/drawing/2014/main" id="{A9B81549-5AE7-4A29-B93B-6E6C791ECE2F}"/>
                    </a:ext>
                  </a:extLst>
                </p:cNvPr>
                <p:cNvSpPr txBox="1"/>
                <p:nvPr/>
              </p:nvSpPr>
              <p:spPr>
                <a:xfrm>
                  <a:off x="7945461" y="4579289"/>
                  <a:ext cx="638097" cy="323732"/>
                </a:xfrm>
                <a:prstGeom prst="rect">
                  <a:avLst/>
                </a:prstGeom>
                <a:noFill/>
              </p:spPr>
              <p:txBody>
                <a:bodyPr wrap="none" rtlCol="0">
                  <a:spAutoFit/>
                </a:bodyPr>
                <a:lstStyle/>
                <a:p>
                  <a:pPr algn="ctr"/>
                  <a:r>
                    <a:rPr lang="en-US" sz="1100" b="1">
                      <a:solidFill>
                        <a:schemeClr val="tx1">
                          <a:lumMod val="75000"/>
                          <a:lumOff val="25000"/>
                        </a:schemeClr>
                      </a:solidFill>
                    </a:rPr>
                    <a:t>2015</a:t>
                  </a:r>
                </a:p>
              </p:txBody>
            </p:sp>
            <p:sp>
              <p:nvSpPr>
                <p:cNvPr id="132" name="TextBox 131">
                  <a:extLst>
                    <a:ext uri="{FF2B5EF4-FFF2-40B4-BE49-F238E27FC236}">
                      <a16:creationId xmlns:a16="http://schemas.microsoft.com/office/drawing/2014/main" id="{21048B60-FF4C-4554-A979-0D3D1C836163}"/>
                    </a:ext>
                  </a:extLst>
                </p:cNvPr>
                <p:cNvSpPr txBox="1"/>
                <p:nvPr/>
              </p:nvSpPr>
              <p:spPr>
                <a:xfrm>
                  <a:off x="9052014" y="4579289"/>
                  <a:ext cx="638097" cy="323732"/>
                </a:xfrm>
                <a:prstGeom prst="rect">
                  <a:avLst/>
                </a:prstGeom>
                <a:noFill/>
              </p:spPr>
              <p:txBody>
                <a:bodyPr wrap="none" rtlCol="0">
                  <a:spAutoFit/>
                </a:bodyPr>
                <a:lstStyle/>
                <a:p>
                  <a:pPr algn="ctr"/>
                  <a:r>
                    <a:rPr lang="en-US" sz="1100" b="1">
                      <a:solidFill>
                        <a:schemeClr val="tx1">
                          <a:lumMod val="75000"/>
                          <a:lumOff val="25000"/>
                        </a:schemeClr>
                      </a:solidFill>
                    </a:rPr>
                    <a:t>2016</a:t>
                  </a:r>
                </a:p>
              </p:txBody>
            </p:sp>
            <p:sp>
              <p:nvSpPr>
                <p:cNvPr id="133" name="TextBox 132">
                  <a:extLst>
                    <a:ext uri="{FF2B5EF4-FFF2-40B4-BE49-F238E27FC236}">
                      <a16:creationId xmlns:a16="http://schemas.microsoft.com/office/drawing/2014/main" id="{FE94620D-1372-4618-BB59-8E6046F42902}"/>
                    </a:ext>
                  </a:extLst>
                </p:cNvPr>
                <p:cNvSpPr txBox="1"/>
                <p:nvPr/>
              </p:nvSpPr>
              <p:spPr>
                <a:xfrm>
                  <a:off x="10158565" y="4579289"/>
                  <a:ext cx="638097" cy="323732"/>
                </a:xfrm>
                <a:prstGeom prst="rect">
                  <a:avLst/>
                </a:prstGeom>
                <a:noFill/>
              </p:spPr>
              <p:txBody>
                <a:bodyPr wrap="none" rtlCol="0">
                  <a:spAutoFit/>
                </a:bodyPr>
                <a:lstStyle/>
                <a:p>
                  <a:pPr algn="ctr"/>
                  <a:r>
                    <a:rPr lang="en-US" sz="1100" b="1">
                      <a:solidFill>
                        <a:schemeClr val="tx1">
                          <a:lumMod val="75000"/>
                          <a:lumOff val="25000"/>
                        </a:schemeClr>
                      </a:solidFill>
                    </a:rPr>
                    <a:t>2017</a:t>
                  </a:r>
                </a:p>
              </p:txBody>
            </p:sp>
            <p:sp>
              <p:nvSpPr>
                <p:cNvPr id="134" name="TextBox 133">
                  <a:extLst>
                    <a:ext uri="{FF2B5EF4-FFF2-40B4-BE49-F238E27FC236}">
                      <a16:creationId xmlns:a16="http://schemas.microsoft.com/office/drawing/2014/main" id="{5779D6AB-5969-4672-A445-47C5495759C3}"/>
                    </a:ext>
                  </a:extLst>
                </p:cNvPr>
                <p:cNvSpPr txBox="1"/>
                <p:nvPr/>
              </p:nvSpPr>
              <p:spPr>
                <a:xfrm>
                  <a:off x="11265120" y="4579289"/>
                  <a:ext cx="638097" cy="323732"/>
                </a:xfrm>
                <a:prstGeom prst="rect">
                  <a:avLst/>
                </a:prstGeom>
                <a:noFill/>
              </p:spPr>
              <p:txBody>
                <a:bodyPr wrap="none" rtlCol="0">
                  <a:spAutoFit/>
                </a:bodyPr>
                <a:lstStyle/>
                <a:p>
                  <a:pPr algn="ctr"/>
                  <a:r>
                    <a:rPr lang="en-US" sz="1100" b="1">
                      <a:solidFill>
                        <a:schemeClr val="tx1">
                          <a:lumMod val="75000"/>
                          <a:lumOff val="25000"/>
                        </a:schemeClr>
                      </a:solidFill>
                    </a:rPr>
                    <a:t>2018</a:t>
                  </a:r>
                </a:p>
              </p:txBody>
            </p:sp>
          </p:grpSp>
        </p:grpSp>
        <p:grpSp>
          <p:nvGrpSpPr>
            <p:cNvPr id="292" name="Group 291">
              <a:extLst>
                <a:ext uri="{FF2B5EF4-FFF2-40B4-BE49-F238E27FC236}">
                  <a16:creationId xmlns:a16="http://schemas.microsoft.com/office/drawing/2014/main" id="{B5D3B104-DC3C-40AF-B6ED-95F5B2553CE3}"/>
                </a:ext>
              </a:extLst>
            </p:cNvPr>
            <p:cNvGrpSpPr/>
            <p:nvPr/>
          </p:nvGrpSpPr>
          <p:grpSpPr>
            <a:xfrm>
              <a:off x="230128" y="3838748"/>
              <a:ext cx="4698898" cy="2567274"/>
              <a:chOff x="0" y="3960135"/>
              <a:chExt cx="4698898" cy="2567274"/>
            </a:xfrm>
          </p:grpSpPr>
          <p:sp>
            <p:nvSpPr>
              <p:cNvPr id="289" name="Rectangle 288">
                <a:extLst>
                  <a:ext uri="{FF2B5EF4-FFF2-40B4-BE49-F238E27FC236}">
                    <a16:creationId xmlns:a16="http://schemas.microsoft.com/office/drawing/2014/main" id="{274AE609-28F8-46B2-851E-1470DC13B153}"/>
                  </a:ext>
                </a:extLst>
              </p:cNvPr>
              <p:cNvSpPr/>
              <p:nvPr/>
            </p:nvSpPr>
            <p:spPr>
              <a:xfrm>
                <a:off x="0" y="3960135"/>
                <a:ext cx="4698898" cy="25672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0" name="Group 189">
                <a:extLst>
                  <a:ext uri="{FF2B5EF4-FFF2-40B4-BE49-F238E27FC236}">
                    <a16:creationId xmlns:a16="http://schemas.microsoft.com/office/drawing/2014/main" id="{D4562CE2-681A-43AF-BC98-A70745137AF0}"/>
                  </a:ext>
                </a:extLst>
              </p:cNvPr>
              <p:cNvGrpSpPr/>
              <p:nvPr/>
            </p:nvGrpSpPr>
            <p:grpSpPr>
              <a:xfrm>
                <a:off x="101600" y="4095448"/>
                <a:ext cx="4441418" cy="2372518"/>
                <a:chOff x="502920" y="1048432"/>
                <a:chExt cx="11460479" cy="5133385"/>
              </a:xfrm>
            </p:grpSpPr>
            <p:sp>
              <p:nvSpPr>
                <p:cNvPr id="191" name="Google Shape;51;p7">
                  <a:extLst>
                    <a:ext uri="{FF2B5EF4-FFF2-40B4-BE49-F238E27FC236}">
                      <a16:creationId xmlns:a16="http://schemas.microsoft.com/office/drawing/2014/main" id="{05BAA691-A5D4-4079-9EF2-C52DF135A10E}"/>
                    </a:ext>
                  </a:extLst>
                </p:cNvPr>
                <p:cNvSpPr/>
                <p:nvPr/>
              </p:nvSpPr>
              <p:spPr>
                <a:xfrm>
                  <a:off x="502920" y="3262855"/>
                  <a:ext cx="11460479" cy="762000"/>
                </a:xfrm>
                <a:prstGeom prst="homePlate">
                  <a:avLst>
                    <a:gd name="adj" fmla="val 50000"/>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400">
                    <a:solidFill>
                      <a:schemeClr val="lt1"/>
                    </a:solidFill>
                    <a:latin typeface="Calibri"/>
                    <a:ea typeface="Calibri"/>
                    <a:cs typeface="Calibri"/>
                    <a:sym typeface="Calibri"/>
                  </a:endParaRPr>
                </a:p>
              </p:txBody>
            </p:sp>
            <p:sp>
              <p:nvSpPr>
                <p:cNvPr id="192" name="Google Shape;52;p7">
                  <a:extLst>
                    <a:ext uri="{FF2B5EF4-FFF2-40B4-BE49-F238E27FC236}">
                      <a16:creationId xmlns:a16="http://schemas.microsoft.com/office/drawing/2014/main" id="{AF8D30F9-600D-4888-B1CF-49477980F198}"/>
                    </a:ext>
                  </a:extLst>
                </p:cNvPr>
                <p:cNvSpPr/>
                <p:nvPr/>
              </p:nvSpPr>
              <p:spPr>
                <a:xfrm>
                  <a:off x="502920" y="3582419"/>
                  <a:ext cx="11460479" cy="442437"/>
                </a:xfrm>
                <a:custGeom>
                  <a:avLst/>
                  <a:gdLst/>
                  <a:ahLst/>
                  <a:cxnLst/>
                  <a:rect l="l" t="t" r="r" b="b"/>
                  <a:pathLst>
                    <a:path w="11460479" h="442437" extrusionOk="0">
                      <a:moveTo>
                        <a:pt x="11399042" y="0"/>
                      </a:moveTo>
                      <a:lnTo>
                        <a:pt x="11460479" y="61437"/>
                      </a:lnTo>
                      <a:lnTo>
                        <a:pt x="11079479" y="442437"/>
                      </a:lnTo>
                      <a:lnTo>
                        <a:pt x="0" y="442437"/>
                      </a:lnTo>
                      <a:lnTo>
                        <a:pt x="0" y="363107"/>
                      </a:lnTo>
                      <a:lnTo>
                        <a:pt x="11035934" y="363107"/>
                      </a:lnTo>
                      <a:close/>
                    </a:path>
                  </a:pathLst>
                </a:custGeom>
                <a:solidFill>
                  <a:schemeClr val="dk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400">
                    <a:solidFill>
                      <a:schemeClr val="dk1"/>
                    </a:solidFill>
                    <a:latin typeface="Calibri"/>
                    <a:ea typeface="Calibri"/>
                    <a:cs typeface="Calibri"/>
                    <a:sym typeface="Calibri"/>
                  </a:endParaRPr>
                </a:p>
              </p:txBody>
            </p:sp>
            <p:grpSp>
              <p:nvGrpSpPr>
                <p:cNvPr id="193" name="Google Shape;54;p7">
                  <a:extLst>
                    <a:ext uri="{FF2B5EF4-FFF2-40B4-BE49-F238E27FC236}">
                      <a16:creationId xmlns:a16="http://schemas.microsoft.com/office/drawing/2014/main" id="{24E99A06-F0DD-4D75-8B1E-F80807D8CF88}"/>
                    </a:ext>
                  </a:extLst>
                </p:cNvPr>
                <p:cNvGrpSpPr/>
                <p:nvPr/>
              </p:nvGrpSpPr>
              <p:grpSpPr>
                <a:xfrm>
                  <a:off x="834570" y="1048432"/>
                  <a:ext cx="1922106" cy="1135942"/>
                  <a:chOff x="332936" y="2627766"/>
                  <a:chExt cx="2937088" cy="1135942"/>
                </a:xfrm>
              </p:grpSpPr>
              <p:sp>
                <p:nvSpPr>
                  <p:cNvPr id="221" name="Google Shape;55;p7">
                    <a:extLst>
                      <a:ext uri="{FF2B5EF4-FFF2-40B4-BE49-F238E27FC236}">
                        <a16:creationId xmlns:a16="http://schemas.microsoft.com/office/drawing/2014/main" id="{C1B84FB4-8F47-441A-A783-ABF7445AE105}"/>
                      </a:ext>
                    </a:extLst>
                  </p:cNvPr>
                  <p:cNvSpPr txBox="1"/>
                  <p:nvPr/>
                </p:nvSpPr>
                <p:spPr>
                  <a:xfrm>
                    <a:off x="332936" y="2627766"/>
                    <a:ext cx="2937088" cy="461665"/>
                  </a:xfrm>
                  <a:prstGeom prst="rect">
                    <a:avLst/>
                  </a:prstGeom>
                  <a:noFill/>
                  <a:ln>
                    <a:noFill/>
                  </a:ln>
                </p:spPr>
                <p:txBody>
                  <a:bodyPr spcFirstLastPara="1" wrap="square" lIns="0" tIns="45700" rIns="0" bIns="45700" anchor="b" anchorCtr="0">
                    <a:noAutofit/>
                  </a:bodyPr>
                  <a:lstStyle/>
                  <a:p>
                    <a:pPr marL="0" marR="0" lvl="0" indent="0" rtl="0">
                      <a:spcBef>
                        <a:spcPts val="0"/>
                      </a:spcBef>
                      <a:spcAft>
                        <a:spcPts val="0"/>
                      </a:spcAft>
                      <a:buNone/>
                    </a:pPr>
                    <a:r>
                      <a:rPr lang="en-US" sz="600" b="1" dirty="0">
                        <a:solidFill>
                          <a:schemeClr val="dk1"/>
                        </a:solidFill>
                        <a:latin typeface="Calibri"/>
                        <a:ea typeface="Calibri"/>
                        <a:cs typeface="Calibri"/>
                        <a:sym typeface="Calibri"/>
                      </a:rPr>
                      <a:t>TITLE</a:t>
                    </a:r>
                    <a:endParaRPr sz="400" dirty="0"/>
                  </a:p>
                </p:txBody>
              </p:sp>
              <p:sp>
                <p:nvSpPr>
                  <p:cNvPr id="222" name="Google Shape;56;p7">
                    <a:extLst>
                      <a:ext uri="{FF2B5EF4-FFF2-40B4-BE49-F238E27FC236}">
                        <a16:creationId xmlns:a16="http://schemas.microsoft.com/office/drawing/2014/main" id="{19EF2366-1415-4813-92A0-4E4973F8E5D7}"/>
                      </a:ext>
                    </a:extLst>
                  </p:cNvPr>
                  <p:cNvSpPr txBox="1"/>
                  <p:nvPr/>
                </p:nvSpPr>
                <p:spPr>
                  <a:xfrm>
                    <a:off x="340731" y="3055822"/>
                    <a:ext cx="2929293" cy="707886"/>
                  </a:xfrm>
                  <a:prstGeom prst="rect">
                    <a:avLst/>
                  </a:prstGeom>
                  <a:noFill/>
                  <a:ln>
                    <a:noFill/>
                  </a:ln>
                </p:spPr>
                <p:txBody>
                  <a:bodyPr spcFirstLastPara="1" wrap="square" lIns="0" tIns="45700" rIns="0" bIns="45700" anchor="t" anchorCtr="0">
                    <a:noAutofit/>
                  </a:bodyPr>
                  <a:lstStyle/>
                  <a:p>
                    <a:pPr marL="0" marR="0" lvl="0" indent="0" algn="just" rtl="0">
                      <a:spcBef>
                        <a:spcPts val="0"/>
                      </a:spcBef>
                      <a:spcAft>
                        <a:spcPts val="0"/>
                      </a:spcAft>
                      <a:buNone/>
                    </a:pPr>
                    <a:r>
                      <a:rPr lang="en-US" sz="100" dirty="0">
                        <a:solidFill>
                          <a:srgbClr val="595959"/>
                        </a:solidFill>
                        <a:latin typeface="Calibri"/>
                        <a:ea typeface="Calibri"/>
                        <a:cs typeface="Calibri"/>
                        <a:sym typeface="Calibri"/>
                      </a:rPr>
                      <a:t>TEXT</a:t>
                    </a:r>
                    <a:endParaRPr sz="400" dirty="0"/>
                  </a:p>
                </p:txBody>
              </p:sp>
            </p:grpSp>
            <p:grpSp>
              <p:nvGrpSpPr>
                <p:cNvPr id="194" name="Google Shape;57;p7">
                  <a:extLst>
                    <a:ext uri="{FF2B5EF4-FFF2-40B4-BE49-F238E27FC236}">
                      <a16:creationId xmlns:a16="http://schemas.microsoft.com/office/drawing/2014/main" id="{8B8BB8A2-F12D-42EA-A4C2-94739764FCFB}"/>
                    </a:ext>
                  </a:extLst>
                </p:cNvPr>
                <p:cNvGrpSpPr/>
                <p:nvPr/>
              </p:nvGrpSpPr>
              <p:grpSpPr>
                <a:xfrm>
                  <a:off x="2984759" y="5045875"/>
                  <a:ext cx="1922106" cy="1135942"/>
                  <a:chOff x="332936" y="2627766"/>
                  <a:chExt cx="2937088" cy="1135942"/>
                </a:xfrm>
              </p:grpSpPr>
              <p:sp>
                <p:nvSpPr>
                  <p:cNvPr id="219" name="Google Shape;58;p7">
                    <a:extLst>
                      <a:ext uri="{FF2B5EF4-FFF2-40B4-BE49-F238E27FC236}">
                        <a16:creationId xmlns:a16="http://schemas.microsoft.com/office/drawing/2014/main" id="{3418ADEB-168C-49CD-9F1C-67FD541D8CDA}"/>
                      </a:ext>
                    </a:extLst>
                  </p:cNvPr>
                  <p:cNvSpPr txBox="1"/>
                  <p:nvPr/>
                </p:nvSpPr>
                <p:spPr>
                  <a:xfrm>
                    <a:off x="332936" y="2627766"/>
                    <a:ext cx="2937088" cy="461665"/>
                  </a:xfrm>
                  <a:prstGeom prst="rect">
                    <a:avLst/>
                  </a:prstGeom>
                  <a:noFill/>
                  <a:ln>
                    <a:noFill/>
                  </a:ln>
                </p:spPr>
                <p:txBody>
                  <a:bodyPr spcFirstLastPara="1" wrap="square" lIns="0" tIns="45700" rIns="0" bIns="45700" anchor="b" anchorCtr="0">
                    <a:noAutofit/>
                  </a:bodyPr>
                  <a:lstStyle/>
                  <a:p>
                    <a:pPr marL="0" marR="0" lvl="0" indent="0" algn="r" rtl="0">
                      <a:spcBef>
                        <a:spcPts val="0"/>
                      </a:spcBef>
                      <a:spcAft>
                        <a:spcPts val="0"/>
                      </a:spcAft>
                      <a:buNone/>
                    </a:pPr>
                    <a:r>
                      <a:rPr lang="en-US" sz="600" b="1" dirty="0">
                        <a:solidFill>
                          <a:schemeClr val="dk1"/>
                        </a:solidFill>
                        <a:latin typeface="Calibri"/>
                        <a:ea typeface="Calibri"/>
                        <a:cs typeface="Calibri"/>
                        <a:sym typeface="Calibri"/>
                      </a:rPr>
                      <a:t>TITLE</a:t>
                    </a:r>
                    <a:endParaRPr sz="400" dirty="0"/>
                  </a:p>
                </p:txBody>
              </p:sp>
              <p:sp>
                <p:nvSpPr>
                  <p:cNvPr id="220" name="Google Shape;59;p7">
                    <a:extLst>
                      <a:ext uri="{FF2B5EF4-FFF2-40B4-BE49-F238E27FC236}">
                        <a16:creationId xmlns:a16="http://schemas.microsoft.com/office/drawing/2014/main" id="{B10866A4-7E85-4AE2-9FCD-7DBEBF648B85}"/>
                      </a:ext>
                    </a:extLst>
                  </p:cNvPr>
                  <p:cNvSpPr txBox="1"/>
                  <p:nvPr/>
                </p:nvSpPr>
                <p:spPr>
                  <a:xfrm>
                    <a:off x="340731" y="3055822"/>
                    <a:ext cx="2929293" cy="707886"/>
                  </a:xfrm>
                  <a:prstGeom prst="rect">
                    <a:avLst/>
                  </a:prstGeom>
                  <a:noFill/>
                  <a:ln>
                    <a:noFill/>
                  </a:ln>
                </p:spPr>
                <p:txBody>
                  <a:bodyPr spcFirstLastPara="1" wrap="square" lIns="0" tIns="45700" rIns="0" bIns="45700" anchor="t" anchorCtr="0">
                    <a:noAutofit/>
                  </a:bodyPr>
                  <a:lstStyle/>
                  <a:p>
                    <a:pPr marL="0" marR="0" lvl="0" indent="0" algn="just" rtl="0">
                      <a:spcBef>
                        <a:spcPts val="0"/>
                      </a:spcBef>
                      <a:spcAft>
                        <a:spcPts val="0"/>
                      </a:spcAft>
                      <a:buNone/>
                    </a:pPr>
                    <a:r>
                      <a:rPr lang="en-US" sz="100" dirty="0">
                        <a:solidFill>
                          <a:srgbClr val="595959"/>
                        </a:solidFill>
                        <a:latin typeface="Calibri"/>
                        <a:ea typeface="Calibri"/>
                        <a:cs typeface="Calibri"/>
                        <a:sym typeface="Calibri"/>
                      </a:rPr>
                      <a:t>TEXT</a:t>
                    </a:r>
                    <a:endParaRPr sz="400" dirty="0"/>
                  </a:p>
                </p:txBody>
              </p:sp>
            </p:grpSp>
            <p:grpSp>
              <p:nvGrpSpPr>
                <p:cNvPr id="195" name="Google Shape;60;p7">
                  <a:extLst>
                    <a:ext uri="{FF2B5EF4-FFF2-40B4-BE49-F238E27FC236}">
                      <a16:creationId xmlns:a16="http://schemas.microsoft.com/office/drawing/2014/main" id="{C23E3269-3532-4B3D-8E6B-119ED2104C28}"/>
                    </a:ext>
                  </a:extLst>
                </p:cNvPr>
                <p:cNvGrpSpPr/>
                <p:nvPr/>
              </p:nvGrpSpPr>
              <p:grpSpPr>
                <a:xfrm>
                  <a:off x="5134947" y="1048432"/>
                  <a:ext cx="1922106" cy="1135942"/>
                  <a:chOff x="332936" y="2627766"/>
                  <a:chExt cx="2937088" cy="1135942"/>
                </a:xfrm>
              </p:grpSpPr>
              <p:sp>
                <p:nvSpPr>
                  <p:cNvPr id="217" name="Google Shape;61;p7">
                    <a:extLst>
                      <a:ext uri="{FF2B5EF4-FFF2-40B4-BE49-F238E27FC236}">
                        <a16:creationId xmlns:a16="http://schemas.microsoft.com/office/drawing/2014/main" id="{7B7E9C09-112D-4D86-AF88-4B947DADFA9D}"/>
                      </a:ext>
                    </a:extLst>
                  </p:cNvPr>
                  <p:cNvSpPr txBox="1"/>
                  <p:nvPr/>
                </p:nvSpPr>
                <p:spPr>
                  <a:xfrm>
                    <a:off x="332936" y="2627766"/>
                    <a:ext cx="2937088" cy="461665"/>
                  </a:xfrm>
                  <a:prstGeom prst="rect">
                    <a:avLst/>
                  </a:prstGeom>
                  <a:noFill/>
                  <a:ln>
                    <a:noFill/>
                  </a:ln>
                </p:spPr>
                <p:txBody>
                  <a:bodyPr spcFirstLastPara="1" wrap="square" lIns="0" tIns="45700" rIns="0" bIns="45700" anchor="b" anchorCtr="0">
                    <a:noAutofit/>
                  </a:bodyPr>
                  <a:lstStyle/>
                  <a:p>
                    <a:pPr marL="0" marR="0" lvl="0" indent="0" algn="r" rtl="0">
                      <a:spcBef>
                        <a:spcPts val="0"/>
                      </a:spcBef>
                      <a:spcAft>
                        <a:spcPts val="0"/>
                      </a:spcAft>
                      <a:buNone/>
                    </a:pPr>
                    <a:r>
                      <a:rPr lang="en-US" sz="600" b="1" dirty="0">
                        <a:solidFill>
                          <a:schemeClr val="dk1"/>
                        </a:solidFill>
                        <a:latin typeface="Calibri"/>
                        <a:ea typeface="Calibri"/>
                        <a:cs typeface="Calibri"/>
                        <a:sym typeface="Calibri"/>
                      </a:rPr>
                      <a:t>TITLE</a:t>
                    </a:r>
                    <a:endParaRPr sz="400" dirty="0"/>
                  </a:p>
                </p:txBody>
              </p:sp>
              <p:sp>
                <p:nvSpPr>
                  <p:cNvPr id="218" name="Google Shape;62;p7">
                    <a:extLst>
                      <a:ext uri="{FF2B5EF4-FFF2-40B4-BE49-F238E27FC236}">
                        <a16:creationId xmlns:a16="http://schemas.microsoft.com/office/drawing/2014/main" id="{8F81EC5E-FE10-499D-9C0B-27DD297FB38B}"/>
                      </a:ext>
                    </a:extLst>
                  </p:cNvPr>
                  <p:cNvSpPr txBox="1"/>
                  <p:nvPr/>
                </p:nvSpPr>
                <p:spPr>
                  <a:xfrm>
                    <a:off x="340731" y="3055822"/>
                    <a:ext cx="2929293" cy="707886"/>
                  </a:xfrm>
                  <a:prstGeom prst="rect">
                    <a:avLst/>
                  </a:prstGeom>
                  <a:noFill/>
                  <a:ln>
                    <a:noFill/>
                  </a:ln>
                </p:spPr>
                <p:txBody>
                  <a:bodyPr spcFirstLastPara="1" wrap="square" lIns="0" tIns="45700" rIns="0" bIns="45700" anchor="t" anchorCtr="0">
                    <a:noAutofit/>
                  </a:bodyPr>
                  <a:lstStyle/>
                  <a:p>
                    <a:pPr marL="0" marR="0" lvl="0" indent="0" algn="r" rtl="0">
                      <a:spcBef>
                        <a:spcPts val="0"/>
                      </a:spcBef>
                      <a:spcAft>
                        <a:spcPts val="0"/>
                      </a:spcAft>
                      <a:buNone/>
                    </a:pPr>
                    <a:r>
                      <a:rPr lang="en-US" sz="100" dirty="0">
                        <a:solidFill>
                          <a:srgbClr val="595959"/>
                        </a:solidFill>
                        <a:latin typeface="Calibri"/>
                        <a:ea typeface="Calibri"/>
                        <a:cs typeface="Calibri"/>
                        <a:sym typeface="Calibri"/>
                      </a:rPr>
                      <a:t>TEXT</a:t>
                    </a:r>
                    <a:endParaRPr sz="400" dirty="0"/>
                  </a:p>
                </p:txBody>
              </p:sp>
            </p:grpSp>
            <p:grpSp>
              <p:nvGrpSpPr>
                <p:cNvPr id="196" name="Google Shape;63;p7">
                  <a:extLst>
                    <a:ext uri="{FF2B5EF4-FFF2-40B4-BE49-F238E27FC236}">
                      <a16:creationId xmlns:a16="http://schemas.microsoft.com/office/drawing/2014/main" id="{8243D6C5-C980-4049-8590-00BCC6DAAC34}"/>
                    </a:ext>
                  </a:extLst>
                </p:cNvPr>
                <p:cNvGrpSpPr/>
                <p:nvPr/>
              </p:nvGrpSpPr>
              <p:grpSpPr>
                <a:xfrm>
                  <a:off x="9435323" y="1048432"/>
                  <a:ext cx="1922106" cy="1135942"/>
                  <a:chOff x="332936" y="2627766"/>
                  <a:chExt cx="2937088" cy="1135942"/>
                </a:xfrm>
              </p:grpSpPr>
              <p:sp>
                <p:nvSpPr>
                  <p:cNvPr id="215" name="Google Shape;64;p7">
                    <a:extLst>
                      <a:ext uri="{FF2B5EF4-FFF2-40B4-BE49-F238E27FC236}">
                        <a16:creationId xmlns:a16="http://schemas.microsoft.com/office/drawing/2014/main" id="{FBAD77FD-6A5F-4EF3-AEED-38AA9A051774}"/>
                      </a:ext>
                    </a:extLst>
                  </p:cNvPr>
                  <p:cNvSpPr txBox="1"/>
                  <p:nvPr/>
                </p:nvSpPr>
                <p:spPr>
                  <a:xfrm>
                    <a:off x="332936" y="2627766"/>
                    <a:ext cx="2937088" cy="461665"/>
                  </a:xfrm>
                  <a:prstGeom prst="rect">
                    <a:avLst/>
                  </a:prstGeom>
                  <a:noFill/>
                  <a:ln>
                    <a:noFill/>
                  </a:ln>
                </p:spPr>
                <p:txBody>
                  <a:bodyPr spcFirstLastPara="1" wrap="square" lIns="0" tIns="45700" rIns="0" bIns="45700" anchor="b" anchorCtr="0">
                    <a:noAutofit/>
                  </a:bodyPr>
                  <a:lstStyle/>
                  <a:p>
                    <a:pPr marL="0" marR="0" lvl="0" indent="0" algn="r" rtl="0">
                      <a:spcBef>
                        <a:spcPts val="0"/>
                      </a:spcBef>
                      <a:spcAft>
                        <a:spcPts val="0"/>
                      </a:spcAft>
                      <a:buNone/>
                    </a:pPr>
                    <a:r>
                      <a:rPr lang="en-US" sz="600" b="1" dirty="0">
                        <a:solidFill>
                          <a:schemeClr val="dk1"/>
                        </a:solidFill>
                        <a:latin typeface="Calibri"/>
                        <a:cs typeface="Calibri"/>
                        <a:sym typeface="Calibri"/>
                      </a:rPr>
                      <a:t>TITLE</a:t>
                    </a:r>
                    <a:endParaRPr sz="400" dirty="0"/>
                  </a:p>
                </p:txBody>
              </p:sp>
              <p:sp>
                <p:nvSpPr>
                  <p:cNvPr id="216" name="Google Shape;65;p7">
                    <a:extLst>
                      <a:ext uri="{FF2B5EF4-FFF2-40B4-BE49-F238E27FC236}">
                        <a16:creationId xmlns:a16="http://schemas.microsoft.com/office/drawing/2014/main" id="{D82DA832-10AA-4122-95DA-138A2A99CAD5}"/>
                      </a:ext>
                    </a:extLst>
                  </p:cNvPr>
                  <p:cNvSpPr txBox="1"/>
                  <p:nvPr/>
                </p:nvSpPr>
                <p:spPr>
                  <a:xfrm>
                    <a:off x="340731" y="3055822"/>
                    <a:ext cx="2929293" cy="707886"/>
                  </a:xfrm>
                  <a:prstGeom prst="rect">
                    <a:avLst/>
                  </a:prstGeom>
                  <a:noFill/>
                  <a:ln>
                    <a:noFill/>
                  </a:ln>
                </p:spPr>
                <p:txBody>
                  <a:bodyPr spcFirstLastPara="1" wrap="square" lIns="0" tIns="45700" rIns="0" bIns="45700" anchor="t" anchorCtr="0">
                    <a:noAutofit/>
                  </a:bodyPr>
                  <a:lstStyle/>
                  <a:p>
                    <a:pPr marL="0" marR="0" lvl="0" indent="0" algn="just" rtl="0">
                      <a:spcBef>
                        <a:spcPts val="0"/>
                      </a:spcBef>
                      <a:spcAft>
                        <a:spcPts val="0"/>
                      </a:spcAft>
                      <a:buNone/>
                    </a:pPr>
                    <a:r>
                      <a:rPr lang="en-US" sz="100" dirty="0">
                        <a:solidFill>
                          <a:srgbClr val="595959"/>
                        </a:solidFill>
                        <a:latin typeface="Calibri"/>
                        <a:ea typeface="Calibri"/>
                        <a:cs typeface="Calibri"/>
                        <a:sym typeface="Calibri"/>
                      </a:rPr>
                      <a:t>TEXT</a:t>
                    </a:r>
                    <a:endParaRPr sz="400" dirty="0"/>
                  </a:p>
                </p:txBody>
              </p:sp>
            </p:grpSp>
            <p:grpSp>
              <p:nvGrpSpPr>
                <p:cNvPr id="197" name="Google Shape;66;p7">
                  <a:extLst>
                    <a:ext uri="{FF2B5EF4-FFF2-40B4-BE49-F238E27FC236}">
                      <a16:creationId xmlns:a16="http://schemas.microsoft.com/office/drawing/2014/main" id="{78916665-9257-4CEB-B195-FB9792397A9F}"/>
                    </a:ext>
                  </a:extLst>
                </p:cNvPr>
                <p:cNvGrpSpPr/>
                <p:nvPr/>
              </p:nvGrpSpPr>
              <p:grpSpPr>
                <a:xfrm>
                  <a:off x="7285135" y="5045875"/>
                  <a:ext cx="1922106" cy="1135942"/>
                  <a:chOff x="332936" y="2627766"/>
                  <a:chExt cx="2937088" cy="1135942"/>
                </a:xfrm>
              </p:grpSpPr>
              <p:sp>
                <p:nvSpPr>
                  <p:cNvPr id="213" name="Google Shape;67;p7">
                    <a:extLst>
                      <a:ext uri="{FF2B5EF4-FFF2-40B4-BE49-F238E27FC236}">
                        <a16:creationId xmlns:a16="http://schemas.microsoft.com/office/drawing/2014/main" id="{D5685AEB-129B-44E5-9A27-FB4751FFE26A}"/>
                      </a:ext>
                    </a:extLst>
                  </p:cNvPr>
                  <p:cNvSpPr txBox="1"/>
                  <p:nvPr/>
                </p:nvSpPr>
                <p:spPr>
                  <a:xfrm>
                    <a:off x="332936" y="2627766"/>
                    <a:ext cx="2937088" cy="461665"/>
                  </a:xfrm>
                  <a:prstGeom prst="rect">
                    <a:avLst/>
                  </a:prstGeom>
                  <a:noFill/>
                  <a:ln>
                    <a:noFill/>
                  </a:ln>
                </p:spPr>
                <p:txBody>
                  <a:bodyPr spcFirstLastPara="1" wrap="square" lIns="0" tIns="45700" rIns="0" bIns="45700" anchor="b" anchorCtr="0">
                    <a:noAutofit/>
                  </a:bodyPr>
                  <a:lstStyle/>
                  <a:p>
                    <a:pPr marL="0" marR="0" lvl="0" indent="0" algn="r" rtl="0">
                      <a:spcBef>
                        <a:spcPts val="0"/>
                      </a:spcBef>
                      <a:spcAft>
                        <a:spcPts val="0"/>
                      </a:spcAft>
                      <a:buNone/>
                    </a:pPr>
                    <a:r>
                      <a:rPr lang="en-US" sz="600" b="1" dirty="0">
                        <a:solidFill>
                          <a:schemeClr val="dk1"/>
                        </a:solidFill>
                        <a:latin typeface="Calibri"/>
                        <a:ea typeface="Calibri"/>
                        <a:cs typeface="Calibri"/>
                        <a:sym typeface="Calibri"/>
                      </a:rPr>
                      <a:t>TITLE</a:t>
                    </a:r>
                    <a:endParaRPr sz="400" dirty="0"/>
                  </a:p>
                </p:txBody>
              </p:sp>
              <p:sp>
                <p:nvSpPr>
                  <p:cNvPr id="214" name="Google Shape;68;p7">
                    <a:extLst>
                      <a:ext uri="{FF2B5EF4-FFF2-40B4-BE49-F238E27FC236}">
                        <a16:creationId xmlns:a16="http://schemas.microsoft.com/office/drawing/2014/main" id="{E3078E95-4273-4CC5-81DB-D0185AC5A985}"/>
                      </a:ext>
                    </a:extLst>
                  </p:cNvPr>
                  <p:cNvSpPr txBox="1"/>
                  <p:nvPr/>
                </p:nvSpPr>
                <p:spPr>
                  <a:xfrm>
                    <a:off x="340731" y="3055822"/>
                    <a:ext cx="2929293" cy="707886"/>
                  </a:xfrm>
                  <a:prstGeom prst="rect">
                    <a:avLst/>
                  </a:prstGeom>
                  <a:noFill/>
                  <a:ln>
                    <a:noFill/>
                  </a:ln>
                </p:spPr>
                <p:txBody>
                  <a:bodyPr spcFirstLastPara="1" wrap="square" lIns="0" tIns="45700" rIns="0" bIns="45700" anchor="t" anchorCtr="0">
                    <a:noAutofit/>
                  </a:bodyPr>
                  <a:lstStyle/>
                  <a:p>
                    <a:pPr marL="0" marR="0" lvl="0" indent="0" algn="just" rtl="0">
                      <a:spcBef>
                        <a:spcPts val="0"/>
                      </a:spcBef>
                      <a:spcAft>
                        <a:spcPts val="0"/>
                      </a:spcAft>
                      <a:buNone/>
                    </a:pPr>
                    <a:r>
                      <a:rPr lang="en-US" sz="100" dirty="0">
                        <a:solidFill>
                          <a:srgbClr val="595959"/>
                        </a:solidFill>
                        <a:latin typeface="Calibri"/>
                        <a:ea typeface="Calibri"/>
                        <a:cs typeface="Calibri"/>
                        <a:sym typeface="Calibri"/>
                      </a:rPr>
                      <a:t>TEXT </a:t>
                    </a:r>
                    <a:endParaRPr sz="400" dirty="0"/>
                  </a:p>
                </p:txBody>
              </p:sp>
            </p:grpSp>
            <p:sp>
              <p:nvSpPr>
                <p:cNvPr id="198" name="Google Shape;69;p7">
                  <a:extLst>
                    <a:ext uri="{FF2B5EF4-FFF2-40B4-BE49-F238E27FC236}">
                      <a16:creationId xmlns:a16="http://schemas.microsoft.com/office/drawing/2014/main" id="{66CC4BCE-4C54-44E1-9EEA-AC2223B0DA2C}"/>
                    </a:ext>
                  </a:extLst>
                </p:cNvPr>
                <p:cNvSpPr txBox="1"/>
                <p:nvPr/>
              </p:nvSpPr>
              <p:spPr>
                <a:xfrm>
                  <a:off x="1139315" y="2531116"/>
                  <a:ext cx="1120821" cy="64633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900" b="1">
                      <a:solidFill>
                        <a:srgbClr val="262626"/>
                      </a:solidFill>
                      <a:latin typeface="Calibri"/>
                      <a:ea typeface="Calibri"/>
                      <a:cs typeface="Calibri"/>
                      <a:sym typeface="Calibri"/>
                    </a:rPr>
                    <a:t>1990</a:t>
                  </a:r>
                  <a:endParaRPr sz="400"/>
                </a:p>
              </p:txBody>
            </p:sp>
            <p:sp>
              <p:nvSpPr>
                <p:cNvPr id="199" name="Google Shape;70;p7">
                  <a:extLst>
                    <a:ext uri="{FF2B5EF4-FFF2-40B4-BE49-F238E27FC236}">
                      <a16:creationId xmlns:a16="http://schemas.microsoft.com/office/drawing/2014/main" id="{8B1FF2DA-1002-4AC6-ADF6-279BD6FF1EA8}"/>
                    </a:ext>
                  </a:extLst>
                </p:cNvPr>
                <p:cNvSpPr txBox="1"/>
                <p:nvPr/>
              </p:nvSpPr>
              <p:spPr>
                <a:xfrm>
                  <a:off x="3286713" y="4135061"/>
                  <a:ext cx="1120820" cy="64633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900" b="1">
                      <a:solidFill>
                        <a:srgbClr val="262626"/>
                      </a:solidFill>
                      <a:latin typeface="Calibri"/>
                      <a:ea typeface="Calibri"/>
                      <a:cs typeface="Calibri"/>
                      <a:sym typeface="Calibri"/>
                    </a:rPr>
                    <a:t>2000</a:t>
                  </a:r>
                  <a:endParaRPr sz="400"/>
                </a:p>
              </p:txBody>
            </p:sp>
            <p:sp>
              <p:nvSpPr>
                <p:cNvPr id="200" name="Google Shape;71;p7">
                  <a:extLst>
                    <a:ext uri="{FF2B5EF4-FFF2-40B4-BE49-F238E27FC236}">
                      <a16:creationId xmlns:a16="http://schemas.microsoft.com/office/drawing/2014/main" id="{C5A44ABB-F21B-4CF6-ADFA-FD46DD9BCC26}"/>
                    </a:ext>
                  </a:extLst>
                </p:cNvPr>
                <p:cNvSpPr txBox="1"/>
                <p:nvPr/>
              </p:nvSpPr>
              <p:spPr>
                <a:xfrm>
                  <a:off x="5420313" y="2531117"/>
                  <a:ext cx="1120820" cy="64633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900" b="1">
                      <a:solidFill>
                        <a:srgbClr val="262626"/>
                      </a:solidFill>
                      <a:latin typeface="Calibri"/>
                      <a:ea typeface="Calibri"/>
                      <a:cs typeface="Calibri"/>
                      <a:sym typeface="Calibri"/>
                    </a:rPr>
                    <a:t>2010</a:t>
                  </a:r>
                  <a:endParaRPr sz="400"/>
                </a:p>
              </p:txBody>
            </p:sp>
            <p:sp>
              <p:nvSpPr>
                <p:cNvPr id="201" name="Google Shape;72;p7">
                  <a:extLst>
                    <a:ext uri="{FF2B5EF4-FFF2-40B4-BE49-F238E27FC236}">
                      <a16:creationId xmlns:a16="http://schemas.microsoft.com/office/drawing/2014/main" id="{6E27A5C1-FEE9-49AC-97D5-3A212FBE7F38}"/>
                    </a:ext>
                  </a:extLst>
                </p:cNvPr>
                <p:cNvSpPr txBox="1"/>
                <p:nvPr/>
              </p:nvSpPr>
              <p:spPr>
                <a:xfrm>
                  <a:off x="7589881" y="4128499"/>
                  <a:ext cx="1120820" cy="64633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900" b="1">
                      <a:solidFill>
                        <a:srgbClr val="262626"/>
                      </a:solidFill>
                      <a:latin typeface="Calibri"/>
                      <a:ea typeface="Calibri"/>
                      <a:cs typeface="Calibri"/>
                      <a:sym typeface="Calibri"/>
                    </a:rPr>
                    <a:t>2020</a:t>
                  </a:r>
                  <a:endParaRPr sz="400"/>
                </a:p>
              </p:txBody>
            </p:sp>
            <p:sp>
              <p:nvSpPr>
                <p:cNvPr id="202" name="Google Shape;73;p7">
                  <a:extLst>
                    <a:ext uri="{FF2B5EF4-FFF2-40B4-BE49-F238E27FC236}">
                      <a16:creationId xmlns:a16="http://schemas.microsoft.com/office/drawing/2014/main" id="{98713A18-3F2F-42D0-87CE-C92C8C4354E1}"/>
                    </a:ext>
                  </a:extLst>
                </p:cNvPr>
                <p:cNvSpPr txBox="1"/>
                <p:nvPr/>
              </p:nvSpPr>
              <p:spPr>
                <a:xfrm>
                  <a:off x="9740069" y="2510942"/>
                  <a:ext cx="1120820" cy="64633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900" b="1" dirty="0">
                      <a:solidFill>
                        <a:srgbClr val="262626"/>
                      </a:solidFill>
                      <a:latin typeface="Calibri"/>
                      <a:ea typeface="Calibri"/>
                      <a:cs typeface="Calibri"/>
                      <a:sym typeface="Calibri"/>
                    </a:rPr>
                    <a:t>2030</a:t>
                  </a:r>
                  <a:endParaRPr sz="400" dirty="0"/>
                </a:p>
              </p:txBody>
            </p:sp>
            <p:sp>
              <p:nvSpPr>
                <p:cNvPr id="203" name="Google Shape;74;p7">
                  <a:extLst>
                    <a:ext uri="{FF2B5EF4-FFF2-40B4-BE49-F238E27FC236}">
                      <a16:creationId xmlns:a16="http://schemas.microsoft.com/office/drawing/2014/main" id="{291CA4BA-0617-45A5-BB19-582880DB4226}"/>
                    </a:ext>
                  </a:extLst>
                </p:cNvPr>
                <p:cNvSpPr/>
                <p:nvPr/>
              </p:nvSpPr>
              <p:spPr>
                <a:xfrm>
                  <a:off x="834570" y="2241835"/>
                  <a:ext cx="1922106" cy="1494452"/>
                </a:xfrm>
                <a:custGeom>
                  <a:avLst/>
                  <a:gdLst/>
                  <a:ahLst/>
                  <a:cxnLst/>
                  <a:rect l="l" t="t" r="r" b="b"/>
                  <a:pathLst>
                    <a:path w="1922106" h="1494452" extrusionOk="0">
                      <a:moveTo>
                        <a:pt x="0" y="0"/>
                      </a:moveTo>
                      <a:lnTo>
                        <a:pt x="1922106" y="0"/>
                      </a:lnTo>
                      <a:lnTo>
                        <a:pt x="1922106" y="1494452"/>
                      </a:lnTo>
                      <a:lnTo>
                        <a:pt x="1922104" y="1494452"/>
                      </a:lnTo>
                      <a:lnTo>
                        <a:pt x="1735300" y="1307648"/>
                      </a:lnTo>
                      <a:lnTo>
                        <a:pt x="1735300" y="1307646"/>
                      </a:lnTo>
                      <a:lnTo>
                        <a:pt x="1735300" y="186807"/>
                      </a:lnTo>
                      <a:lnTo>
                        <a:pt x="0" y="186807"/>
                      </a:lnTo>
                      <a:lnTo>
                        <a:pt x="0" y="0"/>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400">
                    <a:solidFill>
                      <a:schemeClr val="dk1"/>
                    </a:solidFill>
                    <a:latin typeface="Calibri"/>
                    <a:ea typeface="Calibri"/>
                    <a:cs typeface="Calibri"/>
                    <a:sym typeface="Calibri"/>
                  </a:endParaRPr>
                </a:p>
              </p:txBody>
            </p:sp>
            <p:sp>
              <p:nvSpPr>
                <p:cNvPr id="204" name="Google Shape;75;p7">
                  <a:extLst>
                    <a:ext uri="{FF2B5EF4-FFF2-40B4-BE49-F238E27FC236}">
                      <a16:creationId xmlns:a16="http://schemas.microsoft.com/office/drawing/2014/main" id="{AD6A8CED-DDE9-495D-A57E-C31E4CF8B7B9}"/>
                    </a:ext>
                  </a:extLst>
                </p:cNvPr>
                <p:cNvSpPr/>
                <p:nvPr/>
              </p:nvSpPr>
              <p:spPr>
                <a:xfrm>
                  <a:off x="2984759" y="3551424"/>
                  <a:ext cx="1922106" cy="1494452"/>
                </a:xfrm>
                <a:custGeom>
                  <a:avLst/>
                  <a:gdLst/>
                  <a:ahLst/>
                  <a:cxnLst/>
                  <a:rect l="l" t="t" r="r" b="b"/>
                  <a:pathLst>
                    <a:path w="1922106" h="1494452" extrusionOk="0">
                      <a:moveTo>
                        <a:pt x="1922106" y="1"/>
                      </a:moveTo>
                      <a:lnTo>
                        <a:pt x="1922106" y="1494452"/>
                      </a:lnTo>
                      <a:lnTo>
                        <a:pt x="0" y="1494452"/>
                      </a:lnTo>
                      <a:lnTo>
                        <a:pt x="0" y="1307646"/>
                      </a:lnTo>
                      <a:lnTo>
                        <a:pt x="1735300" y="1307646"/>
                      </a:lnTo>
                      <a:lnTo>
                        <a:pt x="1735300" y="186808"/>
                      </a:lnTo>
                      <a:lnTo>
                        <a:pt x="1735301" y="186808"/>
                      </a:lnTo>
                      <a:lnTo>
                        <a:pt x="1922106" y="1"/>
                      </a:lnTo>
                      <a:close/>
                      <a:moveTo>
                        <a:pt x="1922106" y="1"/>
                      </a:moveTo>
                      <a:lnTo>
                        <a:pt x="1922106" y="0"/>
                      </a:lnTo>
                      <a:lnTo>
                        <a:pt x="1922106" y="1"/>
                      </a:ln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400">
                    <a:solidFill>
                      <a:schemeClr val="dk1"/>
                    </a:solidFill>
                    <a:latin typeface="Calibri"/>
                    <a:ea typeface="Calibri"/>
                    <a:cs typeface="Calibri"/>
                    <a:sym typeface="Calibri"/>
                  </a:endParaRPr>
                </a:p>
              </p:txBody>
            </p:sp>
            <p:sp>
              <p:nvSpPr>
                <p:cNvPr id="205" name="Google Shape;76;p7">
                  <a:extLst>
                    <a:ext uri="{FF2B5EF4-FFF2-40B4-BE49-F238E27FC236}">
                      <a16:creationId xmlns:a16="http://schemas.microsoft.com/office/drawing/2014/main" id="{AEBD948E-F481-4C08-BB46-E1D19C2AE08A}"/>
                    </a:ext>
                  </a:extLst>
                </p:cNvPr>
                <p:cNvSpPr/>
                <p:nvPr/>
              </p:nvSpPr>
              <p:spPr>
                <a:xfrm>
                  <a:off x="7285135" y="3551424"/>
                  <a:ext cx="1922106" cy="1494452"/>
                </a:xfrm>
                <a:custGeom>
                  <a:avLst/>
                  <a:gdLst/>
                  <a:ahLst/>
                  <a:cxnLst/>
                  <a:rect l="l" t="t" r="r" b="b"/>
                  <a:pathLst>
                    <a:path w="1922106" h="1494452" extrusionOk="0">
                      <a:moveTo>
                        <a:pt x="1922106" y="1"/>
                      </a:moveTo>
                      <a:lnTo>
                        <a:pt x="1922106" y="1494452"/>
                      </a:lnTo>
                      <a:lnTo>
                        <a:pt x="0" y="1494452"/>
                      </a:lnTo>
                      <a:lnTo>
                        <a:pt x="0" y="1307646"/>
                      </a:lnTo>
                      <a:lnTo>
                        <a:pt x="1735300" y="1307646"/>
                      </a:lnTo>
                      <a:lnTo>
                        <a:pt x="1735300" y="186808"/>
                      </a:lnTo>
                      <a:lnTo>
                        <a:pt x="1922106" y="1"/>
                      </a:lnTo>
                      <a:close/>
                      <a:moveTo>
                        <a:pt x="1922106" y="1"/>
                      </a:moveTo>
                      <a:lnTo>
                        <a:pt x="1922106" y="0"/>
                      </a:lnTo>
                      <a:lnTo>
                        <a:pt x="1922106" y="1"/>
                      </a:lnTo>
                      <a:close/>
                    </a:path>
                  </a:pathLst>
                </a:cu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400">
                    <a:solidFill>
                      <a:schemeClr val="dk1"/>
                    </a:solidFill>
                    <a:latin typeface="Calibri"/>
                    <a:ea typeface="Calibri"/>
                    <a:cs typeface="Calibri"/>
                    <a:sym typeface="Calibri"/>
                  </a:endParaRPr>
                </a:p>
              </p:txBody>
            </p:sp>
            <p:sp>
              <p:nvSpPr>
                <p:cNvPr id="206" name="Google Shape;77;p7">
                  <a:extLst>
                    <a:ext uri="{FF2B5EF4-FFF2-40B4-BE49-F238E27FC236}">
                      <a16:creationId xmlns:a16="http://schemas.microsoft.com/office/drawing/2014/main" id="{7919C668-F1AA-4196-AFCC-903471EC6E15}"/>
                    </a:ext>
                  </a:extLst>
                </p:cNvPr>
                <p:cNvSpPr/>
                <p:nvPr/>
              </p:nvSpPr>
              <p:spPr>
                <a:xfrm>
                  <a:off x="5134947" y="2241835"/>
                  <a:ext cx="1922106" cy="1494452"/>
                </a:xfrm>
                <a:custGeom>
                  <a:avLst/>
                  <a:gdLst/>
                  <a:ahLst/>
                  <a:cxnLst/>
                  <a:rect l="l" t="t" r="r" b="b"/>
                  <a:pathLst>
                    <a:path w="1922106" h="1494452" extrusionOk="0">
                      <a:moveTo>
                        <a:pt x="0" y="0"/>
                      </a:moveTo>
                      <a:lnTo>
                        <a:pt x="1922106" y="0"/>
                      </a:lnTo>
                      <a:lnTo>
                        <a:pt x="1922106" y="1494452"/>
                      </a:lnTo>
                      <a:lnTo>
                        <a:pt x="1922104" y="1494452"/>
                      </a:lnTo>
                      <a:lnTo>
                        <a:pt x="1735300" y="1307648"/>
                      </a:lnTo>
                      <a:lnTo>
                        <a:pt x="1735300" y="1307646"/>
                      </a:lnTo>
                      <a:lnTo>
                        <a:pt x="1735300" y="186807"/>
                      </a:lnTo>
                      <a:lnTo>
                        <a:pt x="0" y="186807"/>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400">
                    <a:solidFill>
                      <a:schemeClr val="dk1"/>
                    </a:solidFill>
                    <a:latin typeface="Calibri"/>
                    <a:ea typeface="Calibri"/>
                    <a:cs typeface="Calibri"/>
                    <a:sym typeface="Calibri"/>
                  </a:endParaRPr>
                </a:p>
              </p:txBody>
            </p:sp>
            <p:sp>
              <p:nvSpPr>
                <p:cNvPr id="207" name="Google Shape;78;p7">
                  <a:extLst>
                    <a:ext uri="{FF2B5EF4-FFF2-40B4-BE49-F238E27FC236}">
                      <a16:creationId xmlns:a16="http://schemas.microsoft.com/office/drawing/2014/main" id="{B88C435F-6DA9-4CD0-8AA3-3A68B470BE1D}"/>
                    </a:ext>
                  </a:extLst>
                </p:cNvPr>
                <p:cNvSpPr/>
                <p:nvPr/>
              </p:nvSpPr>
              <p:spPr>
                <a:xfrm>
                  <a:off x="9435323" y="2241835"/>
                  <a:ext cx="1922106" cy="1494452"/>
                </a:xfrm>
                <a:custGeom>
                  <a:avLst/>
                  <a:gdLst/>
                  <a:ahLst/>
                  <a:cxnLst/>
                  <a:rect l="l" t="t" r="r" b="b"/>
                  <a:pathLst>
                    <a:path w="1922106" h="1494452" extrusionOk="0">
                      <a:moveTo>
                        <a:pt x="0" y="0"/>
                      </a:moveTo>
                      <a:lnTo>
                        <a:pt x="1922106" y="0"/>
                      </a:lnTo>
                      <a:lnTo>
                        <a:pt x="1922106" y="1494452"/>
                      </a:lnTo>
                      <a:lnTo>
                        <a:pt x="1922104" y="1494452"/>
                      </a:lnTo>
                      <a:lnTo>
                        <a:pt x="1735300" y="1307648"/>
                      </a:lnTo>
                      <a:lnTo>
                        <a:pt x="1735300" y="1307646"/>
                      </a:lnTo>
                      <a:lnTo>
                        <a:pt x="1735300" y="186807"/>
                      </a:lnTo>
                      <a:lnTo>
                        <a:pt x="0" y="186807"/>
                      </a:lnTo>
                      <a:lnTo>
                        <a:pt x="0" y="0"/>
                      </a:lnTo>
                      <a:close/>
                    </a:path>
                  </a:pathLst>
                </a:cu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400">
                    <a:solidFill>
                      <a:schemeClr val="dk1"/>
                    </a:solidFill>
                    <a:latin typeface="Calibri"/>
                    <a:ea typeface="Calibri"/>
                    <a:cs typeface="Calibri"/>
                    <a:sym typeface="Calibri"/>
                  </a:endParaRPr>
                </a:p>
              </p:txBody>
            </p:sp>
            <p:sp>
              <p:nvSpPr>
                <p:cNvPr id="208" name="Google Shape;79;p7">
                  <a:extLst>
                    <a:ext uri="{FF2B5EF4-FFF2-40B4-BE49-F238E27FC236}">
                      <a16:creationId xmlns:a16="http://schemas.microsoft.com/office/drawing/2014/main" id="{1983C44E-DA82-4316-90F0-8B0EB68320E2}"/>
                    </a:ext>
                  </a:extLst>
                </p:cNvPr>
                <p:cNvSpPr/>
                <p:nvPr/>
              </p:nvSpPr>
              <p:spPr>
                <a:xfrm>
                  <a:off x="834570" y="3549483"/>
                  <a:ext cx="1922106" cy="186806"/>
                </a:xfrm>
                <a:custGeom>
                  <a:avLst/>
                  <a:gdLst/>
                  <a:ahLst/>
                  <a:cxnLst/>
                  <a:rect l="l" t="t" r="r" b="b"/>
                  <a:pathLst>
                    <a:path w="1922106" h="186806" extrusionOk="0">
                      <a:moveTo>
                        <a:pt x="1735300" y="0"/>
                      </a:moveTo>
                      <a:lnTo>
                        <a:pt x="1922106" y="186806"/>
                      </a:lnTo>
                      <a:lnTo>
                        <a:pt x="0" y="186806"/>
                      </a:lnTo>
                      <a:lnTo>
                        <a:pt x="0" y="0"/>
                      </a:lnTo>
                      <a:lnTo>
                        <a:pt x="1735300" y="0"/>
                      </a:lnTo>
                      <a:close/>
                    </a:path>
                  </a:pathLst>
                </a:custGeom>
                <a:solidFill>
                  <a:schemeClr val="tx2">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400">
                    <a:solidFill>
                      <a:schemeClr val="dk1"/>
                    </a:solidFill>
                    <a:latin typeface="Calibri"/>
                    <a:ea typeface="Calibri"/>
                    <a:cs typeface="Calibri"/>
                    <a:sym typeface="Calibri"/>
                  </a:endParaRPr>
                </a:p>
              </p:txBody>
            </p:sp>
            <p:sp>
              <p:nvSpPr>
                <p:cNvPr id="209" name="Google Shape;80;p7">
                  <a:extLst>
                    <a:ext uri="{FF2B5EF4-FFF2-40B4-BE49-F238E27FC236}">
                      <a16:creationId xmlns:a16="http://schemas.microsoft.com/office/drawing/2014/main" id="{71F9137D-C9BC-4727-82E2-B1B79F30BA50}"/>
                    </a:ext>
                  </a:extLst>
                </p:cNvPr>
                <p:cNvSpPr/>
                <p:nvPr/>
              </p:nvSpPr>
              <p:spPr>
                <a:xfrm>
                  <a:off x="2984759" y="3551425"/>
                  <a:ext cx="1922106" cy="186807"/>
                </a:xfrm>
                <a:custGeom>
                  <a:avLst/>
                  <a:gdLst/>
                  <a:ahLst/>
                  <a:cxnLst/>
                  <a:rect l="l" t="t" r="r" b="b"/>
                  <a:pathLst>
                    <a:path w="1922106" h="186807" extrusionOk="0">
                      <a:moveTo>
                        <a:pt x="0" y="0"/>
                      </a:moveTo>
                      <a:lnTo>
                        <a:pt x="1922106" y="0"/>
                      </a:lnTo>
                      <a:lnTo>
                        <a:pt x="1735301" y="186807"/>
                      </a:lnTo>
                      <a:lnTo>
                        <a:pt x="0" y="186807"/>
                      </a:lnTo>
                      <a:lnTo>
                        <a:pt x="0" y="0"/>
                      </a:lnTo>
                      <a:close/>
                    </a:path>
                  </a:pathLst>
                </a:custGeom>
                <a:solidFill>
                  <a:srgbClr val="864A0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400">
                    <a:solidFill>
                      <a:schemeClr val="dk1"/>
                    </a:solidFill>
                    <a:latin typeface="Calibri"/>
                    <a:ea typeface="Calibri"/>
                    <a:cs typeface="Calibri"/>
                    <a:sym typeface="Calibri"/>
                  </a:endParaRPr>
                </a:p>
              </p:txBody>
            </p:sp>
            <p:sp>
              <p:nvSpPr>
                <p:cNvPr id="210" name="Google Shape;81;p7">
                  <a:extLst>
                    <a:ext uri="{FF2B5EF4-FFF2-40B4-BE49-F238E27FC236}">
                      <a16:creationId xmlns:a16="http://schemas.microsoft.com/office/drawing/2014/main" id="{EE1A4003-F89E-44D5-90AC-40A2BC165646}"/>
                    </a:ext>
                  </a:extLst>
                </p:cNvPr>
                <p:cNvSpPr/>
                <p:nvPr/>
              </p:nvSpPr>
              <p:spPr>
                <a:xfrm>
                  <a:off x="7285135" y="3551425"/>
                  <a:ext cx="1922106" cy="186807"/>
                </a:xfrm>
                <a:custGeom>
                  <a:avLst/>
                  <a:gdLst/>
                  <a:ahLst/>
                  <a:cxnLst/>
                  <a:rect l="l" t="t" r="r" b="b"/>
                  <a:pathLst>
                    <a:path w="1922106" h="186807" extrusionOk="0">
                      <a:moveTo>
                        <a:pt x="0" y="0"/>
                      </a:moveTo>
                      <a:lnTo>
                        <a:pt x="1922106" y="0"/>
                      </a:lnTo>
                      <a:lnTo>
                        <a:pt x="1735300" y="186807"/>
                      </a:lnTo>
                      <a:lnTo>
                        <a:pt x="0" y="186807"/>
                      </a:lnTo>
                      <a:lnTo>
                        <a:pt x="0" y="0"/>
                      </a:lnTo>
                      <a:close/>
                    </a:path>
                  </a:pathLst>
                </a:custGeom>
                <a:solidFill>
                  <a:srgbClr val="60170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400">
                    <a:solidFill>
                      <a:schemeClr val="dk1"/>
                    </a:solidFill>
                    <a:latin typeface="Calibri"/>
                    <a:ea typeface="Calibri"/>
                    <a:cs typeface="Calibri"/>
                    <a:sym typeface="Calibri"/>
                  </a:endParaRPr>
                </a:p>
              </p:txBody>
            </p:sp>
            <p:sp>
              <p:nvSpPr>
                <p:cNvPr id="211" name="Google Shape;82;p7">
                  <a:extLst>
                    <a:ext uri="{FF2B5EF4-FFF2-40B4-BE49-F238E27FC236}">
                      <a16:creationId xmlns:a16="http://schemas.microsoft.com/office/drawing/2014/main" id="{6926B174-5008-48E9-9709-D38A146EFD8D}"/>
                    </a:ext>
                  </a:extLst>
                </p:cNvPr>
                <p:cNvSpPr/>
                <p:nvPr/>
              </p:nvSpPr>
              <p:spPr>
                <a:xfrm>
                  <a:off x="5134947" y="3549483"/>
                  <a:ext cx="1922106" cy="186806"/>
                </a:xfrm>
                <a:custGeom>
                  <a:avLst/>
                  <a:gdLst/>
                  <a:ahLst/>
                  <a:cxnLst/>
                  <a:rect l="l" t="t" r="r" b="b"/>
                  <a:pathLst>
                    <a:path w="1922106" h="186806" extrusionOk="0">
                      <a:moveTo>
                        <a:pt x="1735300" y="0"/>
                      </a:moveTo>
                      <a:lnTo>
                        <a:pt x="1922106" y="186806"/>
                      </a:lnTo>
                      <a:lnTo>
                        <a:pt x="0" y="186806"/>
                      </a:lnTo>
                      <a:lnTo>
                        <a:pt x="0" y="0"/>
                      </a:lnTo>
                      <a:lnTo>
                        <a:pt x="1735300" y="0"/>
                      </a:lnTo>
                      <a:close/>
                    </a:path>
                  </a:pathLst>
                </a:custGeom>
                <a:solidFill>
                  <a:srgbClr val="0C6B9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400">
                    <a:solidFill>
                      <a:schemeClr val="dk1"/>
                    </a:solidFill>
                    <a:latin typeface="Calibri"/>
                    <a:ea typeface="Calibri"/>
                    <a:cs typeface="Calibri"/>
                    <a:sym typeface="Calibri"/>
                  </a:endParaRPr>
                </a:p>
              </p:txBody>
            </p:sp>
            <p:sp>
              <p:nvSpPr>
                <p:cNvPr id="212" name="Google Shape;83;p7">
                  <a:extLst>
                    <a:ext uri="{FF2B5EF4-FFF2-40B4-BE49-F238E27FC236}">
                      <a16:creationId xmlns:a16="http://schemas.microsoft.com/office/drawing/2014/main" id="{C80A2821-EBAC-4E3B-B145-85062098D196}"/>
                    </a:ext>
                  </a:extLst>
                </p:cNvPr>
                <p:cNvSpPr/>
                <p:nvPr/>
              </p:nvSpPr>
              <p:spPr>
                <a:xfrm>
                  <a:off x="9435323" y="3549483"/>
                  <a:ext cx="1922106" cy="186806"/>
                </a:xfrm>
                <a:custGeom>
                  <a:avLst/>
                  <a:gdLst/>
                  <a:ahLst/>
                  <a:cxnLst/>
                  <a:rect l="l" t="t" r="r" b="b"/>
                  <a:pathLst>
                    <a:path w="1922106" h="186806" extrusionOk="0">
                      <a:moveTo>
                        <a:pt x="1735300" y="0"/>
                      </a:moveTo>
                      <a:lnTo>
                        <a:pt x="1922106" y="186806"/>
                      </a:lnTo>
                      <a:lnTo>
                        <a:pt x="0" y="186806"/>
                      </a:lnTo>
                      <a:lnTo>
                        <a:pt x="0" y="0"/>
                      </a:lnTo>
                      <a:lnTo>
                        <a:pt x="1735300" y="0"/>
                      </a:lnTo>
                      <a:close/>
                    </a:path>
                  </a:pathLst>
                </a:custGeom>
                <a:solidFill>
                  <a:srgbClr val="53622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400">
                    <a:solidFill>
                      <a:schemeClr val="dk1"/>
                    </a:solidFill>
                    <a:latin typeface="Calibri"/>
                    <a:ea typeface="Calibri"/>
                    <a:cs typeface="Calibri"/>
                    <a:sym typeface="Calibri"/>
                  </a:endParaRPr>
                </a:p>
              </p:txBody>
            </p:sp>
          </p:grpSp>
        </p:grpSp>
        <p:grpSp>
          <p:nvGrpSpPr>
            <p:cNvPr id="293" name="Group 292">
              <a:extLst>
                <a:ext uri="{FF2B5EF4-FFF2-40B4-BE49-F238E27FC236}">
                  <a16:creationId xmlns:a16="http://schemas.microsoft.com/office/drawing/2014/main" id="{17B37FE0-49B4-4B7E-93BA-DEB11BC6AE45}"/>
                </a:ext>
              </a:extLst>
            </p:cNvPr>
            <p:cNvGrpSpPr/>
            <p:nvPr/>
          </p:nvGrpSpPr>
          <p:grpSpPr>
            <a:xfrm>
              <a:off x="5213007" y="3873789"/>
              <a:ext cx="6748865" cy="2532233"/>
              <a:chOff x="973052" y="1550635"/>
              <a:chExt cx="11218948" cy="4442529"/>
            </a:xfrm>
          </p:grpSpPr>
          <p:graphicFrame>
            <p:nvGraphicFramePr>
              <p:cNvPr id="294" name="Chart 293">
                <a:extLst>
                  <a:ext uri="{FF2B5EF4-FFF2-40B4-BE49-F238E27FC236}">
                    <a16:creationId xmlns:a16="http://schemas.microsoft.com/office/drawing/2014/main" id="{68D7A526-B6E2-485E-A7FB-D2904045A56C}"/>
                  </a:ext>
                </a:extLst>
              </p:cNvPr>
              <p:cNvGraphicFramePr/>
              <p:nvPr>
                <p:extLst/>
              </p:nvPr>
            </p:nvGraphicFramePr>
            <p:xfrm>
              <a:off x="973052" y="1550635"/>
              <a:ext cx="4932514" cy="4442529"/>
            </p:xfrm>
            <a:graphic>
              <a:graphicData uri="http://schemas.openxmlformats.org/drawingml/2006/chart">
                <c:chart xmlns:c="http://schemas.openxmlformats.org/drawingml/2006/chart" xmlns:r="http://schemas.openxmlformats.org/officeDocument/2006/relationships" r:id="rId2"/>
              </a:graphicData>
            </a:graphic>
          </p:graphicFrame>
          <p:sp>
            <p:nvSpPr>
              <p:cNvPr id="295" name="Rectangle 294">
                <a:extLst>
                  <a:ext uri="{FF2B5EF4-FFF2-40B4-BE49-F238E27FC236}">
                    <a16:creationId xmlns:a16="http://schemas.microsoft.com/office/drawing/2014/main" id="{6C4ABA2E-5AB6-4E3C-8AD3-B0137C91890E}"/>
                  </a:ext>
                </a:extLst>
              </p:cNvPr>
              <p:cNvSpPr/>
              <p:nvPr/>
            </p:nvSpPr>
            <p:spPr>
              <a:xfrm>
                <a:off x="5994400" y="1584972"/>
                <a:ext cx="6197600" cy="1016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96" name="Oval 295">
                <a:extLst>
                  <a:ext uri="{FF2B5EF4-FFF2-40B4-BE49-F238E27FC236}">
                    <a16:creationId xmlns:a16="http://schemas.microsoft.com/office/drawing/2014/main" id="{BFE25AAE-D1FF-41FB-973B-D7F00AB10EF8}"/>
                  </a:ext>
                </a:extLst>
              </p:cNvPr>
              <p:cNvSpPr/>
              <p:nvPr/>
            </p:nvSpPr>
            <p:spPr>
              <a:xfrm>
                <a:off x="2145025" y="2477615"/>
                <a:ext cx="2588568" cy="25885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latin typeface="+mj-lt"/>
                </a:endParaRPr>
              </a:p>
            </p:txBody>
          </p:sp>
          <p:sp>
            <p:nvSpPr>
              <p:cNvPr id="297" name="Rectangle 296">
                <a:extLst>
                  <a:ext uri="{FF2B5EF4-FFF2-40B4-BE49-F238E27FC236}">
                    <a16:creationId xmlns:a16="http://schemas.microsoft.com/office/drawing/2014/main" id="{5600BCC1-A7D6-4C34-88F9-ABFA5FEE1EAB}"/>
                  </a:ext>
                </a:extLst>
              </p:cNvPr>
              <p:cNvSpPr/>
              <p:nvPr/>
            </p:nvSpPr>
            <p:spPr>
              <a:xfrm>
                <a:off x="10874036" y="1584972"/>
                <a:ext cx="1122449" cy="1016000"/>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mj-lt"/>
                  </a:rPr>
                  <a:t>45%</a:t>
                </a:r>
              </a:p>
            </p:txBody>
          </p:sp>
          <p:sp>
            <p:nvSpPr>
              <p:cNvPr id="298" name="Rectangle 297">
                <a:extLst>
                  <a:ext uri="{FF2B5EF4-FFF2-40B4-BE49-F238E27FC236}">
                    <a16:creationId xmlns:a16="http://schemas.microsoft.com/office/drawing/2014/main" id="{4B4F1DA5-32F8-4E21-B579-8A7B0E0A9D9F}"/>
                  </a:ext>
                </a:extLst>
              </p:cNvPr>
              <p:cNvSpPr/>
              <p:nvPr/>
            </p:nvSpPr>
            <p:spPr>
              <a:xfrm>
                <a:off x="6101080" y="1953166"/>
                <a:ext cx="4695693" cy="279611"/>
              </a:xfrm>
              <a:prstGeom prst="rect">
                <a:avLst/>
              </a:prstGeom>
            </p:spPr>
            <p:txBody>
              <a:bodyPr wrap="square" lIns="0" tIns="0" rIns="0" bIns="0" anchor="ctr">
                <a:spAutoFit/>
              </a:bodyPr>
              <a:lstStyle/>
              <a:p>
                <a:pPr algn="ctr"/>
                <a:r>
                  <a:rPr lang="en-US" sz="1050" dirty="0"/>
                  <a:t>Content</a:t>
                </a:r>
              </a:p>
            </p:txBody>
          </p:sp>
          <p:sp>
            <p:nvSpPr>
              <p:cNvPr id="299" name="Rectangle 298">
                <a:extLst>
                  <a:ext uri="{FF2B5EF4-FFF2-40B4-BE49-F238E27FC236}">
                    <a16:creationId xmlns:a16="http://schemas.microsoft.com/office/drawing/2014/main" id="{2A7C2C0B-6A68-476D-A154-88FC66D7E9D5}"/>
                  </a:ext>
                </a:extLst>
              </p:cNvPr>
              <p:cNvSpPr/>
              <p:nvPr/>
            </p:nvSpPr>
            <p:spPr>
              <a:xfrm>
                <a:off x="5994400" y="2716974"/>
                <a:ext cx="6197600" cy="1016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00" name="Rectangle 299">
                <a:extLst>
                  <a:ext uri="{FF2B5EF4-FFF2-40B4-BE49-F238E27FC236}">
                    <a16:creationId xmlns:a16="http://schemas.microsoft.com/office/drawing/2014/main" id="{0C168247-2873-43AF-AE1F-14D014C83E1A}"/>
                  </a:ext>
                </a:extLst>
              </p:cNvPr>
              <p:cNvSpPr/>
              <p:nvPr/>
            </p:nvSpPr>
            <p:spPr>
              <a:xfrm>
                <a:off x="10874036" y="2716974"/>
                <a:ext cx="1122449" cy="1016000"/>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mj-lt"/>
                  </a:rPr>
                  <a:t>25%</a:t>
                </a:r>
              </a:p>
            </p:txBody>
          </p:sp>
          <p:sp>
            <p:nvSpPr>
              <p:cNvPr id="301" name="Rectangle 300">
                <a:extLst>
                  <a:ext uri="{FF2B5EF4-FFF2-40B4-BE49-F238E27FC236}">
                    <a16:creationId xmlns:a16="http://schemas.microsoft.com/office/drawing/2014/main" id="{D2741EF6-BBE5-4EF1-82F2-8E7A60277E14}"/>
                  </a:ext>
                </a:extLst>
              </p:cNvPr>
              <p:cNvSpPr/>
              <p:nvPr/>
            </p:nvSpPr>
            <p:spPr>
              <a:xfrm>
                <a:off x="6101080" y="3085169"/>
                <a:ext cx="4695693" cy="279611"/>
              </a:xfrm>
              <a:prstGeom prst="rect">
                <a:avLst/>
              </a:prstGeom>
            </p:spPr>
            <p:txBody>
              <a:bodyPr wrap="square" lIns="0" tIns="0" rIns="0" bIns="0" anchor="ctr">
                <a:spAutoFit/>
              </a:bodyPr>
              <a:lstStyle/>
              <a:p>
                <a:pPr algn="ctr"/>
                <a:r>
                  <a:rPr lang="en-US" sz="1050" dirty="0"/>
                  <a:t>Content</a:t>
                </a:r>
              </a:p>
            </p:txBody>
          </p:sp>
          <p:sp>
            <p:nvSpPr>
              <p:cNvPr id="302" name="Rectangle 301">
                <a:extLst>
                  <a:ext uri="{FF2B5EF4-FFF2-40B4-BE49-F238E27FC236}">
                    <a16:creationId xmlns:a16="http://schemas.microsoft.com/office/drawing/2014/main" id="{46692F2D-4268-40E7-9467-5B64D50FD453}"/>
                  </a:ext>
                </a:extLst>
              </p:cNvPr>
              <p:cNvSpPr/>
              <p:nvPr/>
            </p:nvSpPr>
            <p:spPr>
              <a:xfrm>
                <a:off x="5994400" y="3847069"/>
                <a:ext cx="6197600" cy="1016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03" name="Rectangle 302">
                <a:extLst>
                  <a:ext uri="{FF2B5EF4-FFF2-40B4-BE49-F238E27FC236}">
                    <a16:creationId xmlns:a16="http://schemas.microsoft.com/office/drawing/2014/main" id="{055D0D5B-80AB-402E-8528-946249840A50}"/>
                  </a:ext>
                </a:extLst>
              </p:cNvPr>
              <p:cNvSpPr/>
              <p:nvPr/>
            </p:nvSpPr>
            <p:spPr>
              <a:xfrm>
                <a:off x="10874036" y="3847069"/>
                <a:ext cx="1122449" cy="101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mj-lt"/>
                  </a:rPr>
                  <a:t>20%</a:t>
                </a:r>
              </a:p>
            </p:txBody>
          </p:sp>
          <p:sp>
            <p:nvSpPr>
              <p:cNvPr id="304" name="Rectangle 303">
                <a:extLst>
                  <a:ext uri="{FF2B5EF4-FFF2-40B4-BE49-F238E27FC236}">
                    <a16:creationId xmlns:a16="http://schemas.microsoft.com/office/drawing/2014/main" id="{893E2F79-5BEC-4F9C-963A-0FE3955367CD}"/>
                  </a:ext>
                </a:extLst>
              </p:cNvPr>
              <p:cNvSpPr/>
              <p:nvPr/>
            </p:nvSpPr>
            <p:spPr>
              <a:xfrm>
                <a:off x="6101080" y="4215262"/>
                <a:ext cx="4695693" cy="279611"/>
              </a:xfrm>
              <a:prstGeom prst="rect">
                <a:avLst/>
              </a:prstGeom>
            </p:spPr>
            <p:txBody>
              <a:bodyPr wrap="square" lIns="0" tIns="0" rIns="0" bIns="0" anchor="ctr">
                <a:spAutoFit/>
              </a:bodyPr>
              <a:lstStyle/>
              <a:p>
                <a:pPr algn="ctr"/>
                <a:r>
                  <a:rPr lang="en-US" sz="1050" dirty="0"/>
                  <a:t>Content</a:t>
                </a:r>
              </a:p>
            </p:txBody>
          </p:sp>
          <p:sp>
            <p:nvSpPr>
              <p:cNvPr id="305" name="Rectangle 304">
                <a:extLst>
                  <a:ext uri="{FF2B5EF4-FFF2-40B4-BE49-F238E27FC236}">
                    <a16:creationId xmlns:a16="http://schemas.microsoft.com/office/drawing/2014/main" id="{AA9F3FCB-46BD-4319-B9B6-F0AA9B40174F}"/>
                  </a:ext>
                </a:extLst>
              </p:cNvPr>
              <p:cNvSpPr/>
              <p:nvPr/>
            </p:nvSpPr>
            <p:spPr>
              <a:xfrm>
                <a:off x="5994400" y="4977164"/>
                <a:ext cx="6197600" cy="1016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06" name="Rectangle 305">
                <a:extLst>
                  <a:ext uri="{FF2B5EF4-FFF2-40B4-BE49-F238E27FC236}">
                    <a16:creationId xmlns:a16="http://schemas.microsoft.com/office/drawing/2014/main" id="{414C6A2B-9921-427E-A889-52B836DFC0E3}"/>
                  </a:ext>
                </a:extLst>
              </p:cNvPr>
              <p:cNvSpPr/>
              <p:nvPr/>
            </p:nvSpPr>
            <p:spPr>
              <a:xfrm>
                <a:off x="10874036" y="4977164"/>
                <a:ext cx="1122449" cy="1016000"/>
              </a:xfrm>
              <a:prstGeom prst="rect">
                <a:avLst/>
              </a:prstGeom>
              <a:solidFill>
                <a:srgbClr val="436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mj-lt"/>
                  </a:rPr>
                  <a:t>10%</a:t>
                </a:r>
              </a:p>
            </p:txBody>
          </p:sp>
          <p:sp>
            <p:nvSpPr>
              <p:cNvPr id="307" name="Rectangle 306">
                <a:extLst>
                  <a:ext uri="{FF2B5EF4-FFF2-40B4-BE49-F238E27FC236}">
                    <a16:creationId xmlns:a16="http://schemas.microsoft.com/office/drawing/2014/main" id="{C9DFB045-0847-4C12-B655-6C22286D064A}"/>
                  </a:ext>
                </a:extLst>
              </p:cNvPr>
              <p:cNvSpPr/>
              <p:nvPr/>
            </p:nvSpPr>
            <p:spPr>
              <a:xfrm>
                <a:off x="6101080" y="5345358"/>
                <a:ext cx="4695693" cy="279611"/>
              </a:xfrm>
              <a:prstGeom prst="rect">
                <a:avLst/>
              </a:prstGeom>
            </p:spPr>
            <p:txBody>
              <a:bodyPr wrap="square" lIns="0" tIns="0" rIns="0" bIns="0" anchor="ctr">
                <a:spAutoFit/>
              </a:bodyPr>
              <a:lstStyle/>
              <a:p>
                <a:pPr algn="ctr"/>
                <a:r>
                  <a:rPr lang="en-US" sz="1050" dirty="0"/>
                  <a:t>Content</a:t>
                </a:r>
              </a:p>
            </p:txBody>
          </p:sp>
        </p:grpSp>
        <p:grpSp>
          <p:nvGrpSpPr>
            <p:cNvPr id="337" name="Group 336">
              <a:extLst>
                <a:ext uri="{FF2B5EF4-FFF2-40B4-BE49-F238E27FC236}">
                  <a16:creationId xmlns:a16="http://schemas.microsoft.com/office/drawing/2014/main" id="{B348F438-4209-459C-85E0-FCFEABB4982E}"/>
                </a:ext>
              </a:extLst>
            </p:cNvPr>
            <p:cNvGrpSpPr/>
            <p:nvPr/>
          </p:nvGrpSpPr>
          <p:grpSpPr>
            <a:xfrm>
              <a:off x="5898146" y="401180"/>
              <a:ext cx="5775532" cy="3167048"/>
              <a:chOff x="2769924" y="990600"/>
              <a:chExt cx="8819408" cy="5088890"/>
            </a:xfrm>
          </p:grpSpPr>
          <p:sp>
            <p:nvSpPr>
              <p:cNvPr id="309" name="Rectangle 308">
                <a:extLst>
                  <a:ext uri="{FF2B5EF4-FFF2-40B4-BE49-F238E27FC236}">
                    <a16:creationId xmlns:a16="http://schemas.microsoft.com/office/drawing/2014/main" id="{F5008405-EFC3-4406-AD9D-63D35889CFD0}"/>
                  </a:ext>
                </a:extLst>
              </p:cNvPr>
              <p:cNvSpPr/>
              <p:nvPr/>
            </p:nvSpPr>
            <p:spPr>
              <a:xfrm>
                <a:off x="2769924" y="3202581"/>
                <a:ext cx="1877089" cy="646728"/>
              </a:xfrm>
              <a:prstGeom prst="rect">
                <a:avLst/>
              </a:prstGeom>
              <a:solidFill>
                <a:srgbClr val="43682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0" name="Rectangle 309">
                <a:extLst>
                  <a:ext uri="{FF2B5EF4-FFF2-40B4-BE49-F238E27FC236}">
                    <a16:creationId xmlns:a16="http://schemas.microsoft.com/office/drawing/2014/main" id="{575277F2-3397-4162-A5CA-561CB0470FE4}"/>
                  </a:ext>
                </a:extLst>
              </p:cNvPr>
              <p:cNvSpPr/>
              <p:nvPr/>
            </p:nvSpPr>
            <p:spPr>
              <a:xfrm>
                <a:off x="5083828" y="2765766"/>
                <a:ext cx="1877089" cy="646728"/>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1" name="Rectangle 310">
                <a:extLst>
                  <a:ext uri="{FF2B5EF4-FFF2-40B4-BE49-F238E27FC236}">
                    <a16:creationId xmlns:a16="http://schemas.microsoft.com/office/drawing/2014/main" id="{07D286F7-A152-40A0-BE4E-18AB601DFBA0}"/>
                  </a:ext>
                </a:extLst>
              </p:cNvPr>
              <p:cNvSpPr/>
              <p:nvPr/>
            </p:nvSpPr>
            <p:spPr>
              <a:xfrm>
                <a:off x="5083828" y="3648495"/>
                <a:ext cx="1877089" cy="646728"/>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2" name="Rectangle 311">
                <a:extLst>
                  <a:ext uri="{FF2B5EF4-FFF2-40B4-BE49-F238E27FC236}">
                    <a16:creationId xmlns:a16="http://schemas.microsoft.com/office/drawing/2014/main" id="{AB759093-CB3E-4B37-A034-ED433B10A453}"/>
                  </a:ext>
                </a:extLst>
              </p:cNvPr>
              <p:cNvSpPr/>
              <p:nvPr/>
            </p:nvSpPr>
            <p:spPr>
              <a:xfrm>
                <a:off x="7370431" y="1854522"/>
                <a:ext cx="1877089" cy="64672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3" name="Rectangle 312">
                <a:extLst>
                  <a:ext uri="{FF2B5EF4-FFF2-40B4-BE49-F238E27FC236}">
                    <a16:creationId xmlns:a16="http://schemas.microsoft.com/office/drawing/2014/main" id="{C7F479B3-06A2-4569-86C5-A3C1E3AF515F}"/>
                  </a:ext>
                </a:extLst>
              </p:cNvPr>
              <p:cNvSpPr/>
              <p:nvPr/>
            </p:nvSpPr>
            <p:spPr>
              <a:xfrm>
                <a:off x="7370431" y="2765766"/>
                <a:ext cx="1877089" cy="64672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4" name="Rectangle 313">
                <a:extLst>
                  <a:ext uri="{FF2B5EF4-FFF2-40B4-BE49-F238E27FC236}">
                    <a16:creationId xmlns:a16="http://schemas.microsoft.com/office/drawing/2014/main" id="{538A4045-3F53-413B-85B5-76AD88494E9E}"/>
                  </a:ext>
                </a:extLst>
              </p:cNvPr>
              <p:cNvSpPr/>
              <p:nvPr/>
            </p:nvSpPr>
            <p:spPr>
              <a:xfrm>
                <a:off x="7370431" y="3657596"/>
                <a:ext cx="1877089" cy="64672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5" name="Rectangle 314">
                <a:extLst>
                  <a:ext uri="{FF2B5EF4-FFF2-40B4-BE49-F238E27FC236}">
                    <a16:creationId xmlns:a16="http://schemas.microsoft.com/office/drawing/2014/main" id="{DD608F20-4E01-49B7-9B2F-3D9576E7C08A}"/>
                  </a:ext>
                </a:extLst>
              </p:cNvPr>
              <p:cNvSpPr/>
              <p:nvPr/>
            </p:nvSpPr>
            <p:spPr>
              <a:xfrm>
                <a:off x="7370431" y="4540932"/>
                <a:ext cx="1877089" cy="64672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6" name="Rectangle 315">
                <a:extLst>
                  <a:ext uri="{FF2B5EF4-FFF2-40B4-BE49-F238E27FC236}">
                    <a16:creationId xmlns:a16="http://schemas.microsoft.com/office/drawing/2014/main" id="{98CB815E-73B5-4BD0-B2F0-85D0CE53C4C4}"/>
                  </a:ext>
                </a:extLst>
              </p:cNvPr>
              <p:cNvSpPr/>
              <p:nvPr/>
            </p:nvSpPr>
            <p:spPr>
              <a:xfrm>
                <a:off x="9712243" y="990600"/>
                <a:ext cx="1877089" cy="646728"/>
              </a:xfrm>
              <a:prstGeom prst="rect">
                <a:avLst/>
              </a:prstGeom>
              <a:gradFill>
                <a:gsLst>
                  <a:gs pos="100000">
                    <a:schemeClr val="accent6">
                      <a:lumMod val="40000"/>
                      <a:lumOff val="60000"/>
                    </a:schemeClr>
                  </a:gs>
                  <a:gs pos="0">
                    <a:srgbClr val="A9D18E"/>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7" name="Rectangle 316">
                <a:extLst>
                  <a:ext uri="{FF2B5EF4-FFF2-40B4-BE49-F238E27FC236}">
                    <a16:creationId xmlns:a16="http://schemas.microsoft.com/office/drawing/2014/main" id="{6F7D0185-5C65-484B-BA21-838966C6A303}"/>
                  </a:ext>
                </a:extLst>
              </p:cNvPr>
              <p:cNvSpPr/>
              <p:nvPr/>
            </p:nvSpPr>
            <p:spPr>
              <a:xfrm>
                <a:off x="9712243" y="1882430"/>
                <a:ext cx="1877089" cy="646728"/>
              </a:xfrm>
              <a:prstGeom prst="rect">
                <a:avLst/>
              </a:prstGeom>
              <a:gradFill>
                <a:gsLst>
                  <a:gs pos="100000">
                    <a:schemeClr val="accent6">
                      <a:lumMod val="40000"/>
                      <a:lumOff val="60000"/>
                    </a:schemeClr>
                  </a:gs>
                  <a:gs pos="0">
                    <a:srgbClr val="A9D18E"/>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8" name="Rectangle 317">
                <a:extLst>
                  <a:ext uri="{FF2B5EF4-FFF2-40B4-BE49-F238E27FC236}">
                    <a16:creationId xmlns:a16="http://schemas.microsoft.com/office/drawing/2014/main" id="{C364B3B9-D44D-4A5B-B8C9-11B1F85ABD6A}"/>
                  </a:ext>
                </a:extLst>
              </p:cNvPr>
              <p:cNvSpPr/>
              <p:nvPr/>
            </p:nvSpPr>
            <p:spPr>
              <a:xfrm>
                <a:off x="9712243" y="2765766"/>
                <a:ext cx="1877089" cy="646728"/>
              </a:xfrm>
              <a:prstGeom prst="rect">
                <a:avLst/>
              </a:prstGeom>
              <a:gradFill>
                <a:gsLst>
                  <a:gs pos="100000">
                    <a:schemeClr val="accent6">
                      <a:lumMod val="40000"/>
                      <a:lumOff val="60000"/>
                    </a:schemeClr>
                  </a:gs>
                  <a:gs pos="0">
                    <a:srgbClr val="A9D18E"/>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9" name="Rectangle 318">
                <a:extLst>
                  <a:ext uri="{FF2B5EF4-FFF2-40B4-BE49-F238E27FC236}">
                    <a16:creationId xmlns:a16="http://schemas.microsoft.com/office/drawing/2014/main" id="{7940894A-F332-41F7-8E16-8ED3B8AA4E72}"/>
                  </a:ext>
                </a:extLst>
              </p:cNvPr>
              <p:cNvSpPr/>
              <p:nvPr/>
            </p:nvSpPr>
            <p:spPr>
              <a:xfrm>
                <a:off x="9712243" y="3657596"/>
                <a:ext cx="1877089" cy="646728"/>
              </a:xfrm>
              <a:prstGeom prst="rect">
                <a:avLst/>
              </a:prstGeom>
              <a:gradFill>
                <a:gsLst>
                  <a:gs pos="100000">
                    <a:schemeClr val="accent6">
                      <a:lumMod val="40000"/>
                      <a:lumOff val="60000"/>
                    </a:schemeClr>
                  </a:gs>
                  <a:gs pos="0">
                    <a:srgbClr val="A9D18E"/>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20" name="Rectangle 319">
                <a:extLst>
                  <a:ext uri="{FF2B5EF4-FFF2-40B4-BE49-F238E27FC236}">
                    <a16:creationId xmlns:a16="http://schemas.microsoft.com/office/drawing/2014/main" id="{B32999C7-953B-4CA5-8B08-B6490C26E00F}"/>
                  </a:ext>
                </a:extLst>
              </p:cNvPr>
              <p:cNvSpPr/>
              <p:nvPr/>
            </p:nvSpPr>
            <p:spPr>
              <a:xfrm>
                <a:off x="9712243" y="4522125"/>
                <a:ext cx="1877089" cy="646728"/>
              </a:xfrm>
              <a:prstGeom prst="rect">
                <a:avLst/>
              </a:prstGeom>
              <a:gradFill>
                <a:gsLst>
                  <a:gs pos="100000">
                    <a:schemeClr val="accent6">
                      <a:lumMod val="40000"/>
                      <a:lumOff val="60000"/>
                    </a:schemeClr>
                  </a:gs>
                  <a:gs pos="0">
                    <a:srgbClr val="A9D18E"/>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21" name="Rectangle 320">
                <a:extLst>
                  <a:ext uri="{FF2B5EF4-FFF2-40B4-BE49-F238E27FC236}">
                    <a16:creationId xmlns:a16="http://schemas.microsoft.com/office/drawing/2014/main" id="{3ED5393D-FF11-4F2A-BE8B-6290EEFB6052}"/>
                  </a:ext>
                </a:extLst>
              </p:cNvPr>
              <p:cNvSpPr/>
              <p:nvPr/>
            </p:nvSpPr>
            <p:spPr>
              <a:xfrm>
                <a:off x="9712243" y="5432762"/>
                <a:ext cx="1877089" cy="646728"/>
              </a:xfrm>
              <a:prstGeom prst="rect">
                <a:avLst/>
              </a:prstGeom>
              <a:gradFill>
                <a:gsLst>
                  <a:gs pos="100000">
                    <a:schemeClr val="accent6">
                      <a:lumMod val="40000"/>
                      <a:lumOff val="60000"/>
                    </a:schemeClr>
                  </a:gs>
                  <a:gs pos="0">
                    <a:srgbClr val="A9D18E"/>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322" name="Straight Connector 321">
                <a:extLst>
                  <a:ext uri="{FF2B5EF4-FFF2-40B4-BE49-F238E27FC236}">
                    <a16:creationId xmlns:a16="http://schemas.microsoft.com/office/drawing/2014/main" id="{A2C5C9AB-961E-40CF-9866-003ADBA8CB58}"/>
                  </a:ext>
                </a:extLst>
              </p:cNvPr>
              <p:cNvCxnSpPr/>
              <p:nvPr/>
            </p:nvCxnSpPr>
            <p:spPr>
              <a:xfrm>
                <a:off x="4861174" y="3061829"/>
                <a:ext cx="0" cy="88819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23" name="Straight Connector 322">
                <a:extLst>
                  <a:ext uri="{FF2B5EF4-FFF2-40B4-BE49-F238E27FC236}">
                    <a16:creationId xmlns:a16="http://schemas.microsoft.com/office/drawing/2014/main" id="{C579B74B-6D6E-45DC-A118-C509D71AAA93}"/>
                  </a:ext>
                </a:extLst>
              </p:cNvPr>
              <p:cNvCxnSpPr/>
              <p:nvPr/>
            </p:nvCxnSpPr>
            <p:spPr>
              <a:xfrm>
                <a:off x="4850860" y="3955479"/>
                <a:ext cx="229328"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24" name="Straight Connector 323">
                <a:extLst>
                  <a:ext uri="{FF2B5EF4-FFF2-40B4-BE49-F238E27FC236}">
                    <a16:creationId xmlns:a16="http://schemas.microsoft.com/office/drawing/2014/main" id="{80DF2C61-57A5-4EB5-A986-1A0F375F588E}"/>
                  </a:ext>
                </a:extLst>
              </p:cNvPr>
              <p:cNvCxnSpPr/>
              <p:nvPr/>
            </p:nvCxnSpPr>
            <p:spPr>
              <a:xfrm>
                <a:off x="4850860" y="3066683"/>
                <a:ext cx="226901"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25" name="Straight Connector 324">
                <a:extLst>
                  <a:ext uri="{FF2B5EF4-FFF2-40B4-BE49-F238E27FC236}">
                    <a16:creationId xmlns:a16="http://schemas.microsoft.com/office/drawing/2014/main" id="{88B6DA54-1B26-4E75-BA4C-A8182D216438}"/>
                  </a:ext>
                </a:extLst>
              </p:cNvPr>
              <p:cNvCxnSpPr/>
              <p:nvPr/>
            </p:nvCxnSpPr>
            <p:spPr>
              <a:xfrm>
                <a:off x="4648227" y="3536258"/>
                <a:ext cx="208700"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26" name="Straight Connector 325">
                <a:extLst>
                  <a:ext uri="{FF2B5EF4-FFF2-40B4-BE49-F238E27FC236}">
                    <a16:creationId xmlns:a16="http://schemas.microsoft.com/office/drawing/2014/main" id="{95D7BE8C-419E-4146-B88B-2E1F153356BF}"/>
                  </a:ext>
                </a:extLst>
              </p:cNvPr>
              <p:cNvCxnSpPr/>
              <p:nvPr/>
            </p:nvCxnSpPr>
            <p:spPr>
              <a:xfrm>
                <a:off x="6960311" y="3069716"/>
                <a:ext cx="408300"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27" name="Straight Connector 326">
                <a:extLst>
                  <a:ext uri="{FF2B5EF4-FFF2-40B4-BE49-F238E27FC236}">
                    <a16:creationId xmlns:a16="http://schemas.microsoft.com/office/drawing/2014/main" id="{BBF907EC-36C9-4B04-B126-3313640F8D5E}"/>
                  </a:ext>
                </a:extLst>
              </p:cNvPr>
              <p:cNvCxnSpPr/>
              <p:nvPr/>
            </p:nvCxnSpPr>
            <p:spPr>
              <a:xfrm>
                <a:off x="6955457" y="3960333"/>
                <a:ext cx="414974"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28" name="Straight Connector 327">
                <a:extLst>
                  <a:ext uri="{FF2B5EF4-FFF2-40B4-BE49-F238E27FC236}">
                    <a16:creationId xmlns:a16="http://schemas.microsoft.com/office/drawing/2014/main" id="{6702A5B2-7139-4EE4-871F-C14C925F53DD}"/>
                  </a:ext>
                </a:extLst>
              </p:cNvPr>
              <p:cNvCxnSpPr/>
              <p:nvPr/>
            </p:nvCxnSpPr>
            <p:spPr>
              <a:xfrm>
                <a:off x="7159911" y="2185773"/>
                <a:ext cx="208700"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29" name="Straight Connector 328">
                <a:extLst>
                  <a:ext uri="{FF2B5EF4-FFF2-40B4-BE49-F238E27FC236}">
                    <a16:creationId xmlns:a16="http://schemas.microsoft.com/office/drawing/2014/main" id="{450815D0-942E-4EDC-83C1-8F5FB42A412A}"/>
                  </a:ext>
                </a:extLst>
              </p:cNvPr>
              <p:cNvCxnSpPr/>
              <p:nvPr/>
            </p:nvCxnSpPr>
            <p:spPr>
              <a:xfrm>
                <a:off x="7168404" y="2186380"/>
                <a:ext cx="0" cy="2650009"/>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30" name="Straight Connector 329">
                <a:extLst>
                  <a:ext uri="{FF2B5EF4-FFF2-40B4-BE49-F238E27FC236}">
                    <a16:creationId xmlns:a16="http://schemas.microsoft.com/office/drawing/2014/main" id="{8BFE5EBC-99B7-4176-88E6-0D0384F1F9DC}"/>
                  </a:ext>
                </a:extLst>
              </p:cNvPr>
              <p:cNvCxnSpPr/>
              <p:nvPr/>
            </p:nvCxnSpPr>
            <p:spPr>
              <a:xfrm>
                <a:off x="9482308" y="1293337"/>
                <a:ext cx="0" cy="4443375"/>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31" name="Straight Connector 330">
                <a:extLst>
                  <a:ext uri="{FF2B5EF4-FFF2-40B4-BE49-F238E27FC236}">
                    <a16:creationId xmlns:a16="http://schemas.microsoft.com/office/drawing/2014/main" id="{39ABF124-0B55-48D1-B137-28133A9F5C38}"/>
                  </a:ext>
                </a:extLst>
              </p:cNvPr>
              <p:cNvCxnSpPr/>
              <p:nvPr/>
            </p:nvCxnSpPr>
            <p:spPr>
              <a:xfrm>
                <a:off x="9243880" y="3073356"/>
                <a:ext cx="471396"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32" name="Straight Connector 331">
                <a:extLst>
                  <a:ext uri="{FF2B5EF4-FFF2-40B4-BE49-F238E27FC236}">
                    <a16:creationId xmlns:a16="http://schemas.microsoft.com/office/drawing/2014/main" id="{3C5D69EC-33C6-4E55-9D85-F2B43E196D7D}"/>
                  </a:ext>
                </a:extLst>
              </p:cNvPr>
              <p:cNvCxnSpPr/>
              <p:nvPr/>
            </p:nvCxnSpPr>
            <p:spPr>
              <a:xfrm>
                <a:off x="9243880" y="2186380"/>
                <a:ext cx="467756"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33" name="Straight Connector 332">
                <a:extLst>
                  <a:ext uri="{FF2B5EF4-FFF2-40B4-BE49-F238E27FC236}">
                    <a16:creationId xmlns:a16="http://schemas.microsoft.com/office/drawing/2014/main" id="{420821C3-4238-480B-B914-51C0CCFCD651}"/>
                  </a:ext>
                </a:extLst>
              </p:cNvPr>
              <p:cNvCxnSpPr/>
              <p:nvPr/>
            </p:nvCxnSpPr>
            <p:spPr>
              <a:xfrm>
                <a:off x="9246307" y="3960333"/>
                <a:ext cx="464722"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34" name="Straight Connector 333">
                <a:extLst>
                  <a:ext uri="{FF2B5EF4-FFF2-40B4-BE49-F238E27FC236}">
                    <a16:creationId xmlns:a16="http://schemas.microsoft.com/office/drawing/2014/main" id="{78831388-B2DD-45B7-B097-5ED7889074A1}"/>
                  </a:ext>
                </a:extLst>
              </p:cNvPr>
              <p:cNvCxnSpPr/>
              <p:nvPr/>
            </p:nvCxnSpPr>
            <p:spPr>
              <a:xfrm>
                <a:off x="9245700" y="4846702"/>
                <a:ext cx="462902"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35" name="Straight Connector 334">
                <a:extLst>
                  <a:ext uri="{FF2B5EF4-FFF2-40B4-BE49-F238E27FC236}">
                    <a16:creationId xmlns:a16="http://schemas.microsoft.com/office/drawing/2014/main" id="{9C69A327-6752-4959-9ABA-81BBE127BCEB}"/>
                  </a:ext>
                </a:extLst>
              </p:cNvPr>
              <p:cNvCxnSpPr/>
              <p:nvPr/>
            </p:nvCxnSpPr>
            <p:spPr>
              <a:xfrm>
                <a:off x="9474421" y="1301830"/>
                <a:ext cx="238428"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36" name="Straight Connector 335">
                <a:extLst>
                  <a:ext uri="{FF2B5EF4-FFF2-40B4-BE49-F238E27FC236}">
                    <a16:creationId xmlns:a16="http://schemas.microsoft.com/office/drawing/2014/main" id="{66FD09B6-17C2-4496-A211-C6E4C792F4E5}"/>
                  </a:ext>
                </a:extLst>
              </p:cNvPr>
              <p:cNvCxnSpPr/>
              <p:nvPr/>
            </p:nvCxnSpPr>
            <p:spPr>
              <a:xfrm>
                <a:off x="9474421" y="5728218"/>
                <a:ext cx="238428"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grpSp>
      <p:sp>
        <p:nvSpPr>
          <p:cNvPr id="160" name="TextBox 159">
            <a:extLst>
              <a:ext uri="{FF2B5EF4-FFF2-40B4-BE49-F238E27FC236}">
                <a16:creationId xmlns:a16="http://schemas.microsoft.com/office/drawing/2014/main" id="{4596C3E6-6DF7-40FA-99C0-3A086045127F}"/>
              </a:ext>
            </a:extLst>
          </p:cNvPr>
          <p:cNvSpPr txBox="1"/>
          <p:nvPr/>
        </p:nvSpPr>
        <p:spPr>
          <a:xfrm>
            <a:off x="1291112" y="333781"/>
            <a:ext cx="9637484" cy="830997"/>
          </a:xfrm>
          <a:prstGeom prst="rect">
            <a:avLst/>
          </a:prstGeom>
          <a:noFill/>
        </p:spPr>
        <p:txBody>
          <a:bodyPr wrap="square" rtlCol="0">
            <a:spAutoFit/>
          </a:bodyPr>
          <a:lstStyle/>
          <a:p>
            <a:pPr lvl="0" algn="ctr"/>
            <a:r>
              <a:rPr lang="en-US" sz="4800" b="1" dirty="0" smtClean="0">
                <a:solidFill>
                  <a:prstClr val="black">
                    <a:lumMod val="75000"/>
                    <a:lumOff val="25000"/>
                  </a:prstClr>
                </a:solidFill>
                <a:latin typeface="Segoe UI Black" panose="020B0A02040204020203" pitchFamily="34" charset="0"/>
                <a:ea typeface="Segoe UI Black" panose="020B0A02040204020203" pitchFamily="34" charset="0"/>
              </a:rPr>
              <a:t>Project Dashboard</a:t>
            </a:r>
            <a:endParaRPr kumimoji="0" lang="en-US" sz="4800" b="1" i="0" u="none" strike="noStrike" kern="1200" cap="none" spc="0" normalizeH="0" baseline="0" noProof="0" dirty="0">
              <a:ln>
                <a:noFill/>
              </a:ln>
              <a:solidFill>
                <a:prstClr val="black">
                  <a:lumMod val="75000"/>
                  <a:lumOff val="25000"/>
                </a:prstClr>
              </a:solidFill>
              <a:effectLst/>
              <a:uLnTx/>
              <a:uFillTx/>
              <a:latin typeface="Segoe UI Black" panose="020B0A02040204020203" pitchFamily="34" charset="0"/>
              <a:ea typeface="Segoe UI Black" panose="020B0A02040204020203" pitchFamily="34" charset="0"/>
            </a:endParaRPr>
          </a:p>
        </p:txBody>
      </p:sp>
    </p:spTree>
    <p:extLst>
      <p:ext uri="{BB962C8B-B14F-4D97-AF65-F5344CB8AC3E}">
        <p14:creationId xmlns:p14="http://schemas.microsoft.com/office/powerpoint/2010/main" val="1057572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160"/>
                                        </p:tgtEl>
                                        <p:attrNameLst>
                                          <p:attrName>style.visibility</p:attrName>
                                        </p:attrNameLst>
                                      </p:cBhvr>
                                      <p:to>
                                        <p:strVal val="visible"/>
                                      </p:to>
                                    </p:set>
                                    <p:anim calcmode="lin" valueType="num">
                                      <p:cBhvr additive="base">
                                        <p:cTn id="7" dur="750" fill="hold"/>
                                        <p:tgtEl>
                                          <p:spTgt spid="160"/>
                                        </p:tgtEl>
                                        <p:attrNameLst>
                                          <p:attrName>ppt_x</p:attrName>
                                        </p:attrNameLst>
                                      </p:cBhvr>
                                      <p:tavLst>
                                        <p:tav tm="0">
                                          <p:val>
                                            <p:strVal val="#ppt_x"/>
                                          </p:val>
                                        </p:tav>
                                        <p:tav tm="100000">
                                          <p:val>
                                            <p:strVal val="#ppt_x"/>
                                          </p:val>
                                        </p:tav>
                                      </p:tavLst>
                                    </p:anim>
                                    <p:anim calcmode="lin" valueType="num">
                                      <p:cBhvr additive="base">
                                        <p:cTn id="8" dur="750" fill="hold"/>
                                        <p:tgtEl>
                                          <p:spTgt spid="16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7">
    <a:dk1>
      <a:sysClr val="windowText" lastClr="000000"/>
    </a:dk1>
    <a:lt1>
      <a:sysClr val="window" lastClr="FFFFFF"/>
    </a:lt1>
    <a:dk2>
      <a:srgbClr val="000000"/>
    </a:dk2>
    <a:lt2>
      <a:srgbClr val="FFFFFF"/>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17">
    <a:dk1>
      <a:sysClr val="windowText" lastClr="000000"/>
    </a:dk1>
    <a:lt1>
      <a:sysClr val="window" lastClr="FFFFFF"/>
    </a:lt1>
    <a:dk2>
      <a:srgbClr val="000000"/>
    </a:dk2>
    <a:lt2>
      <a:srgbClr val="FFFFFF"/>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17">
    <a:dk1>
      <a:sysClr val="windowText" lastClr="000000"/>
    </a:dk1>
    <a:lt1>
      <a:sysClr val="window" lastClr="FFFFFF"/>
    </a:lt1>
    <a:dk2>
      <a:srgbClr val="000000"/>
    </a:dk2>
    <a:lt2>
      <a:srgbClr val="FFFFFF"/>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Custom 17">
    <a:dk1>
      <a:sysClr val="windowText" lastClr="000000"/>
    </a:dk1>
    <a:lt1>
      <a:sysClr val="window" lastClr="FFFFFF"/>
    </a:lt1>
    <a:dk2>
      <a:srgbClr val="000000"/>
    </a:dk2>
    <a:lt2>
      <a:srgbClr val="FFFFFF"/>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Custom 17">
    <a:dk1>
      <a:sysClr val="windowText" lastClr="000000"/>
    </a:dk1>
    <a:lt1>
      <a:sysClr val="window" lastClr="FFFFFF"/>
    </a:lt1>
    <a:dk2>
      <a:srgbClr val="000000"/>
    </a:dk2>
    <a:lt2>
      <a:srgbClr val="FFFFFF"/>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2537</TotalTime>
  <Words>471</Words>
  <Application>Microsoft Office PowerPoint</Application>
  <PresentationFormat>Widescreen</PresentationFormat>
  <Paragraphs>195</Paragraphs>
  <Slides>10</Slides>
  <Notes>1</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10</vt:i4>
      </vt:variant>
    </vt:vector>
  </HeadingPairs>
  <TitlesOfParts>
    <vt:vector size="25" baseType="lpstr">
      <vt:lpstr>맑은 고딕</vt:lpstr>
      <vt:lpstr>游ゴシック Light</vt:lpstr>
      <vt:lpstr>Arial</vt:lpstr>
      <vt:lpstr>Calibri</vt:lpstr>
      <vt:lpstr>Calibri Light</vt:lpstr>
      <vt:lpstr>Gill Sans</vt:lpstr>
      <vt:lpstr>Lato</vt:lpstr>
      <vt:lpstr>Lato Light</vt:lpstr>
      <vt:lpstr>Poppins Light</vt:lpstr>
      <vt:lpstr>Roboto Light</vt:lpstr>
      <vt:lpstr>Segoe UI</vt:lpstr>
      <vt:lpstr>Segoe UI Black</vt:lpstr>
      <vt:lpstr>Segoe UI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Shaheer Khan</dc:creator>
  <cp:lastModifiedBy>Windows User</cp:lastModifiedBy>
  <cp:revision>53</cp:revision>
  <dcterms:created xsi:type="dcterms:W3CDTF">2019-08-30T03:34:29Z</dcterms:created>
  <dcterms:modified xsi:type="dcterms:W3CDTF">2020-05-30T04:44:01Z</dcterms:modified>
</cp:coreProperties>
</file>