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673" r:id="rId2"/>
    <p:sldId id="674" r:id="rId3"/>
    <p:sldId id="675" r:id="rId4"/>
    <p:sldId id="676" r:id="rId5"/>
    <p:sldId id="677" r:id="rId6"/>
    <p:sldId id="678" r:id="rId7"/>
    <p:sldId id="679" r:id="rId8"/>
    <p:sldId id="680" r:id="rId9"/>
    <p:sldId id="681" r:id="rId10"/>
    <p:sldId id="682" r:id="rId11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3A3"/>
    <a:srgbClr val="61DEA8"/>
    <a:srgbClr val="FFFFFF"/>
    <a:srgbClr val="70AD47"/>
    <a:srgbClr val="6AA8C6"/>
    <a:srgbClr val="6ACFE4"/>
    <a:srgbClr val="2DAEE0"/>
    <a:srgbClr val="2DADE0"/>
    <a:srgbClr val="409492"/>
    <a:srgbClr val="46A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70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44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E5096-6070-4549-AEDC-8A1D1283FF0A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22759-7D02-47BE-B297-13C031656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736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A357-BB40-453D-9809-9222FE87F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D1D69D-AF70-4E99-B6FF-4AB5326E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44B82-F016-4081-9B57-F89B953F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90BAE-ACC0-48AA-B402-3501AE023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B27C1-65A6-4F4B-82AC-E34EB6858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4965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939AC-D1B4-4521-B4CC-DF715D72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0D6F04-41E9-46D8-A0CF-8C05B2870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8274D-8482-4090-A7A0-4D6D362412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C9309-7A9C-421B-AA42-A2E55A9F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F8F0A-8BE8-4B68-836A-EDCF953F5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8199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7E1A43-B866-4226-A720-9DBB3CF12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12423-1DF1-40E0-B5DC-77DB7E6B3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B0C64-89D6-4E0F-9937-E7588AAF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5A294-1B9F-47C4-9809-F2F60D42B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2B511-A761-4320-B641-523A54874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096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60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53464-A4BE-4095-AD6E-311B1E0B0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106A-AFE5-4F29-9202-5E638C44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C37D5-468B-4BD4-9DF5-5413D7114A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6FA8A-2D8B-4514-ABA9-47A3F211E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EAEF1-57CD-48A9-A51F-DAE3C40EB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3737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05684-87EE-4716-BF9F-2195F98D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20719-0441-4043-9F2C-285193B3E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B5D68-A46A-48E3-AA7C-380957C0DE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C7878-C540-4DA9-BEFF-A3C286DF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5B870-0A7F-4485-BD6E-46ACE277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1095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80F2E-C186-4C7F-9D3C-FF125D430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C7F68-4A54-421B-A14C-64643430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8A956-65BD-453E-BE3B-21BEBC7B2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3806B-61FF-49BA-8603-E06750DB3A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76E27-5B7B-4AD8-8D14-B4B23ED55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21B0B4-9860-4189-A42B-E6DFADDB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9942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20798-36DD-4A6F-BA03-3FA93D145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C4760-A587-4EFF-B11A-E28C8D3CD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54DF78-10EB-4995-91E1-B771C0479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0185B-C227-4A40-A488-E6380DDEE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E97300-96A5-4622-998A-6DEC757B1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32E651-ACE7-4B64-818B-CC22E6F6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B0CF3B-E576-477F-8868-F7D6114A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CDE07-242E-4E30-9F69-433E053F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444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07D9-7190-4E2A-97A4-5EB263BC5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BBDB31-8E30-49F5-B442-A7EE3A1258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D02A91-D9C5-4447-8EB2-061F6C075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C75AC-290C-4708-99A7-C114A2AC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2413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D0D7F8-7BD3-46A6-B805-9F46A3F1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29E4E-CC61-4C81-8814-9A6351DD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6FD3A-F115-4D98-9356-5C752F318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6287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83CF4-113B-4D3B-8E0A-0D9AC6887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9BC36-C4F8-4884-9A42-6C916C589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8B329E-B2BA-4C58-9527-8F1AA6C80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0A21B-CF4B-47E6-8CCB-E5BB02B4B8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58EFC-6380-4370-B06E-1743BE843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52260-FD51-4AB0-8AA8-80F94528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99232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39BC9-BCB6-47D6-A82B-249627933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12FE09-FDE0-48CC-BDFF-6EF22ED40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789ED-525E-4BAF-9C0A-B8EC92CE5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73590-57D3-4C9F-BBCC-97299731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06/14/2020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EE757-ED37-4B9F-97DC-BD41150F8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9450A-C71D-464B-A434-516BFF5C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3378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449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310" userDrawn="1">
          <p15:clr>
            <a:srgbClr val="F26B43"/>
          </p15:clr>
        </p15:guide>
        <p15:guide id="5" orient="horz" pos="278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381.svg"/><Relationship Id="rId3" Type="http://schemas.openxmlformats.org/officeDocument/2006/relationships/image" Target="../media/image281.svg"/><Relationship Id="rId7" Type="http://schemas.openxmlformats.org/officeDocument/2006/relationships/image" Target="../media/image321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361.svg"/><Relationship Id="rId5" Type="http://schemas.openxmlformats.org/officeDocument/2006/relationships/image" Target="../media/image301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341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71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48F9E20-7A2E-49C5-9D59-4B1F9F5CA2DA}"/>
              </a:ext>
            </a:extLst>
          </p:cNvPr>
          <p:cNvGrpSpPr/>
          <p:nvPr/>
        </p:nvGrpSpPr>
        <p:grpSpPr>
          <a:xfrm>
            <a:off x="5794375" y="1325704"/>
            <a:ext cx="603250" cy="0"/>
            <a:chOff x="7150100" y="3662052"/>
            <a:chExt cx="603250" cy="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BD8FEF3-ECEC-459A-B245-4BE770DB5EBE}"/>
                </a:ext>
              </a:extLst>
            </p:cNvPr>
            <p:cNvCxnSpPr>
              <a:cxnSpLocks/>
            </p:cNvCxnSpPr>
            <p:nvPr/>
          </p:nvCxnSpPr>
          <p:spPr>
            <a:xfrm>
              <a:off x="7150100" y="3662052"/>
              <a:ext cx="336550" cy="0"/>
            </a:xfrm>
            <a:prstGeom prst="line">
              <a:avLst/>
            </a:prstGeom>
            <a:ln w="635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76788F2-B027-428A-BED2-F5F6BF5C64FA}"/>
                </a:ext>
              </a:extLst>
            </p:cNvPr>
            <p:cNvCxnSpPr>
              <a:cxnSpLocks/>
            </p:cNvCxnSpPr>
            <p:nvPr/>
          </p:nvCxnSpPr>
          <p:spPr>
            <a:xfrm>
              <a:off x="7620000" y="3662052"/>
              <a:ext cx="0" cy="0"/>
            </a:xfrm>
            <a:prstGeom prst="line">
              <a:avLst/>
            </a:prstGeom>
            <a:ln w="63500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274EDF0-83EF-4122-977E-B107C1CF0C7E}"/>
                </a:ext>
              </a:extLst>
            </p:cNvPr>
            <p:cNvCxnSpPr>
              <a:cxnSpLocks/>
            </p:cNvCxnSpPr>
            <p:nvPr/>
          </p:nvCxnSpPr>
          <p:spPr>
            <a:xfrm>
              <a:off x="7753350" y="3662052"/>
              <a:ext cx="0" cy="0"/>
            </a:xfrm>
            <a:prstGeom prst="line">
              <a:avLst/>
            </a:prstGeom>
            <a:ln w="63500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Gantt Chart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cxnSp>
        <p:nvCxnSpPr>
          <p:cNvPr id="300" name="OTLSHAPE_T_fe82a054eb724851a93f6a606432bfac_HorizontalConnector1">
            <a:extLst>
              <a:ext uri="{FF2B5EF4-FFF2-40B4-BE49-F238E27FC236}">
                <a16:creationId xmlns:a16="http://schemas.microsoft.com/office/drawing/2014/main" id="{9EF065F3-BE32-4CBC-B5E7-8DD51432E881}"/>
              </a:ext>
            </a:extLst>
          </p:cNvPr>
          <p:cNvCxnSpPr/>
          <p:nvPr/>
        </p:nvCxnSpPr>
        <p:spPr>
          <a:xfrm>
            <a:off x="508381" y="4646908"/>
            <a:ext cx="947764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OTLSHAPE_T_23b42cadd9bc437fb739c68c62737c3a_HorizontalConnector1">
            <a:extLst>
              <a:ext uri="{FF2B5EF4-FFF2-40B4-BE49-F238E27FC236}">
                <a16:creationId xmlns:a16="http://schemas.microsoft.com/office/drawing/2014/main" id="{A1E25172-005D-4B87-BC17-DBFD1CC2E0E2}"/>
              </a:ext>
            </a:extLst>
          </p:cNvPr>
          <p:cNvCxnSpPr/>
          <p:nvPr/>
        </p:nvCxnSpPr>
        <p:spPr>
          <a:xfrm>
            <a:off x="508381" y="4316708"/>
            <a:ext cx="874214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OTLSHAPE_T_82d1b7aae77d41a2be14d69f5e501b1b_HorizontalConnector1">
            <a:extLst>
              <a:ext uri="{FF2B5EF4-FFF2-40B4-BE49-F238E27FC236}">
                <a16:creationId xmlns:a16="http://schemas.microsoft.com/office/drawing/2014/main" id="{01950C72-DD57-4E4D-9A4F-479288F413A5}"/>
              </a:ext>
            </a:extLst>
          </p:cNvPr>
          <p:cNvCxnSpPr/>
          <p:nvPr/>
        </p:nvCxnSpPr>
        <p:spPr>
          <a:xfrm>
            <a:off x="508381" y="3986508"/>
            <a:ext cx="280158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OTLSHAPE_T_f23e460505c24ee88159b421b810b7e4_HorizontalConnector1">
            <a:extLst>
              <a:ext uri="{FF2B5EF4-FFF2-40B4-BE49-F238E27FC236}">
                <a16:creationId xmlns:a16="http://schemas.microsoft.com/office/drawing/2014/main" id="{4436FEE8-316C-4D01-89E5-537F56D7863A}"/>
              </a:ext>
            </a:extLst>
          </p:cNvPr>
          <p:cNvCxnSpPr/>
          <p:nvPr/>
        </p:nvCxnSpPr>
        <p:spPr>
          <a:xfrm>
            <a:off x="508381" y="3656308"/>
            <a:ext cx="249041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OTLSHAPE_T_23c152327d314e958e11ca251f33fb49_HorizontalConnector1">
            <a:extLst>
              <a:ext uri="{FF2B5EF4-FFF2-40B4-BE49-F238E27FC236}">
                <a16:creationId xmlns:a16="http://schemas.microsoft.com/office/drawing/2014/main" id="{AAADA8D1-2300-4D28-9E65-BD22A4BEFA52}"/>
              </a:ext>
            </a:extLst>
          </p:cNvPr>
          <p:cNvCxnSpPr/>
          <p:nvPr/>
        </p:nvCxnSpPr>
        <p:spPr>
          <a:xfrm>
            <a:off x="508381" y="3326108"/>
            <a:ext cx="135887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OTLSHAPE_T_11a5fd20169a4e5aa0bed048dba08ff2_HorizontalConnector1">
            <a:extLst>
              <a:ext uri="{FF2B5EF4-FFF2-40B4-BE49-F238E27FC236}">
                <a16:creationId xmlns:a16="http://schemas.microsoft.com/office/drawing/2014/main" id="{CDD7FDE7-24A6-4C02-BB6A-0A3436963AAE}"/>
              </a:ext>
            </a:extLst>
          </p:cNvPr>
          <p:cNvCxnSpPr/>
          <p:nvPr/>
        </p:nvCxnSpPr>
        <p:spPr>
          <a:xfrm>
            <a:off x="508381" y="2995908"/>
            <a:ext cx="56679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OTLSHAPE_TB_00000000000000000000000000000000_LeftEndCaps">
            <a:extLst>
              <a:ext uri="{FF2B5EF4-FFF2-40B4-BE49-F238E27FC236}">
                <a16:creationId xmlns:a16="http://schemas.microsoft.com/office/drawing/2014/main" id="{16614D1A-B2A3-48CC-A91C-02408806FA36}"/>
              </a:ext>
            </a:extLst>
          </p:cNvPr>
          <p:cNvSpPr txBox="1"/>
          <p:nvPr/>
        </p:nvSpPr>
        <p:spPr>
          <a:xfrm>
            <a:off x="346160" y="2048022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-38" normalizeH="0" baseline="0" noProof="0">
                <a:ln>
                  <a:noFill/>
                </a:ln>
                <a:solidFill>
                  <a:srgbClr val="0277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311" name="OTLSHAPE_TB_00000000000000000000000000000000_RightEndCaps">
            <a:extLst>
              <a:ext uri="{FF2B5EF4-FFF2-40B4-BE49-F238E27FC236}">
                <a16:creationId xmlns:a16="http://schemas.microsoft.com/office/drawing/2014/main" id="{D89E11F9-0B41-4139-9250-54C808EAEE80}"/>
              </a:ext>
            </a:extLst>
          </p:cNvPr>
          <p:cNvSpPr txBox="1"/>
          <p:nvPr/>
        </p:nvSpPr>
        <p:spPr>
          <a:xfrm>
            <a:off x="11439694" y="2048022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-38" normalizeH="0" baseline="0" noProof="0">
                <a:ln>
                  <a:noFill/>
                </a:ln>
                <a:solidFill>
                  <a:srgbClr val="0277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312" name="OTLSHAPE_TB_00000000000000000000000000000000_ScaleContainer">
            <a:extLst>
              <a:ext uri="{FF2B5EF4-FFF2-40B4-BE49-F238E27FC236}">
                <a16:creationId xmlns:a16="http://schemas.microsoft.com/office/drawing/2014/main" id="{C2C7ACFD-EC41-4A66-BB97-9613F1F78056}"/>
              </a:ext>
            </a:extLst>
          </p:cNvPr>
          <p:cNvSpPr/>
          <p:nvPr/>
        </p:nvSpPr>
        <p:spPr>
          <a:xfrm>
            <a:off x="962025" y="1997053"/>
            <a:ext cx="10337800" cy="381000"/>
          </a:xfrm>
          <a:prstGeom prst="rect">
            <a:avLst/>
          </a:prstGeom>
          <a:gradFill flip="none" rotWithShape="1">
            <a:gsLst>
              <a:gs pos="0">
                <a:srgbClr val="1F497D"/>
              </a:gs>
              <a:gs pos="0">
                <a:srgbClr val="1F497D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16" name="OTLSHAPE_TB_00000000000000000000000000000000_TimescaleInterval1">
            <a:extLst>
              <a:ext uri="{FF2B5EF4-FFF2-40B4-BE49-F238E27FC236}">
                <a16:creationId xmlns:a16="http://schemas.microsoft.com/office/drawing/2014/main" id="{AF8AEA53-274A-43A4-B76D-E2C9E6DD5077}"/>
              </a:ext>
            </a:extLst>
          </p:cNvPr>
          <p:cNvSpPr txBox="1"/>
          <p:nvPr/>
        </p:nvSpPr>
        <p:spPr>
          <a:xfrm>
            <a:off x="1025525" y="209452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cxnSp>
        <p:nvCxnSpPr>
          <p:cNvPr id="317" name="OTLSHAPE_TB_00000000000000000000000000000000_Separator1">
            <a:extLst>
              <a:ext uri="{FF2B5EF4-FFF2-40B4-BE49-F238E27FC236}">
                <a16:creationId xmlns:a16="http://schemas.microsoft.com/office/drawing/2014/main" id="{F2C548DC-411A-46A4-8272-068A6F67D16E}"/>
              </a:ext>
            </a:extLst>
          </p:cNvPr>
          <p:cNvCxnSpPr/>
          <p:nvPr/>
        </p:nvCxnSpPr>
        <p:spPr>
          <a:xfrm>
            <a:off x="1838966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OTLSHAPE_TB_00000000000000000000000000000000_TimescaleInterval2">
            <a:extLst>
              <a:ext uri="{FF2B5EF4-FFF2-40B4-BE49-F238E27FC236}">
                <a16:creationId xmlns:a16="http://schemas.microsoft.com/office/drawing/2014/main" id="{60F55FC1-60F8-4AA6-8E6E-4EAA1058EB4D}"/>
              </a:ext>
            </a:extLst>
          </p:cNvPr>
          <p:cNvSpPr txBox="1"/>
          <p:nvPr/>
        </p:nvSpPr>
        <p:spPr>
          <a:xfrm>
            <a:off x="1902466" y="2094526"/>
            <a:ext cx="2192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cxnSp>
        <p:nvCxnSpPr>
          <p:cNvPr id="319" name="OTLSHAPE_TB_00000000000000000000000000000000_Separator2">
            <a:extLst>
              <a:ext uri="{FF2B5EF4-FFF2-40B4-BE49-F238E27FC236}">
                <a16:creationId xmlns:a16="http://schemas.microsoft.com/office/drawing/2014/main" id="{C1A7D1A5-0AF7-492D-8095-AEECA5ECF744}"/>
              </a:ext>
            </a:extLst>
          </p:cNvPr>
          <p:cNvCxnSpPr/>
          <p:nvPr/>
        </p:nvCxnSpPr>
        <p:spPr>
          <a:xfrm>
            <a:off x="2631041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OTLSHAPE_TB_00000000000000000000000000000000_TimescaleInterval3">
            <a:extLst>
              <a:ext uri="{FF2B5EF4-FFF2-40B4-BE49-F238E27FC236}">
                <a16:creationId xmlns:a16="http://schemas.microsoft.com/office/drawing/2014/main" id="{4D3093B2-B088-466E-BA53-1A75CA3E34E6}"/>
              </a:ext>
            </a:extLst>
          </p:cNvPr>
          <p:cNvSpPr txBox="1"/>
          <p:nvPr/>
        </p:nvSpPr>
        <p:spPr>
          <a:xfrm>
            <a:off x="2694541" y="2094526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cxnSp>
        <p:nvCxnSpPr>
          <p:cNvPr id="321" name="OTLSHAPE_TB_00000000000000000000000000000000_Separator3">
            <a:extLst>
              <a:ext uri="{FF2B5EF4-FFF2-40B4-BE49-F238E27FC236}">
                <a16:creationId xmlns:a16="http://schemas.microsoft.com/office/drawing/2014/main" id="{C8A1F978-D3A4-4BDE-909D-C34EDB4C3D94}"/>
              </a:ext>
            </a:extLst>
          </p:cNvPr>
          <p:cNvCxnSpPr/>
          <p:nvPr/>
        </p:nvCxnSpPr>
        <p:spPr>
          <a:xfrm>
            <a:off x="3507982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OTLSHAPE_TB_00000000000000000000000000000000_TimescaleInterval4">
            <a:extLst>
              <a:ext uri="{FF2B5EF4-FFF2-40B4-BE49-F238E27FC236}">
                <a16:creationId xmlns:a16="http://schemas.microsoft.com/office/drawing/2014/main" id="{06F8901D-3B3A-495B-9D7F-BF09DD33C690}"/>
              </a:ext>
            </a:extLst>
          </p:cNvPr>
          <p:cNvSpPr txBox="1"/>
          <p:nvPr/>
        </p:nvSpPr>
        <p:spPr>
          <a:xfrm>
            <a:off x="3571482" y="2094526"/>
            <a:ext cx="21974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cxnSp>
        <p:nvCxnSpPr>
          <p:cNvPr id="323" name="OTLSHAPE_TB_00000000000000000000000000000000_Separator4">
            <a:extLst>
              <a:ext uri="{FF2B5EF4-FFF2-40B4-BE49-F238E27FC236}">
                <a16:creationId xmlns:a16="http://schemas.microsoft.com/office/drawing/2014/main" id="{9994BF9E-5A5E-43A1-929A-5E142511B739}"/>
              </a:ext>
            </a:extLst>
          </p:cNvPr>
          <p:cNvCxnSpPr/>
          <p:nvPr/>
        </p:nvCxnSpPr>
        <p:spPr>
          <a:xfrm>
            <a:off x="4356634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OTLSHAPE_TB_00000000000000000000000000000000_TimescaleInterval5">
            <a:extLst>
              <a:ext uri="{FF2B5EF4-FFF2-40B4-BE49-F238E27FC236}">
                <a16:creationId xmlns:a16="http://schemas.microsoft.com/office/drawing/2014/main" id="{EA03AEE2-5F89-4DEE-89DB-64481FDB160B}"/>
              </a:ext>
            </a:extLst>
          </p:cNvPr>
          <p:cNvSpPr txBox="1"/>
          <p:nvPr/>
        </p:nvSpPr>
        <p:spPr>
          <a:xfrm>
            <a:off x="4420135" y="2094526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cxnSp>
        <p:nvCxnSpPr>
          <p:cNvPr id="325" name="OTLSHAPE_TB_00000000000000000000000000000000_Separator5">
            <a:extLst>
              <a:ext uri="{FF2B5EF4-FFF2-40B4-BE49-F238E27FC236}">
                <a16:creationId xmlns:a16="http://schemas.microsoft.com/office/drawing/2014/main" id="{DB31EAAD-D374-4825-A9DA-ADE39F2F03AC}"/>
              </a:ext>
            </a:extLst>
          </p:cNvPr>
          <p:cNvCxnSpPr/>
          <p:nvPr/>
        </p:nvCxnSpPr>
        <p:spPr>
          <a:xfrm>
            <a:off x="5233575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OTLSHAPE_TB_00000000000000000000000000000000_TimescaleInterval6">
            <a:extLst>
              <a:ext uri="{FF2B5EF4-FFF2-40B4-BE49-F238E27FC236}">
                <a16:creationId xmlns:a16="http://schemas.microsoft.com/office/drawing/2014/main" id="{9B947E62-9B46-4523-AFF3-EC3E8E77BCD0}"/>
              </a:ext>
            </a:extLst>
          </p:cNvPr>
          <p:cNvSpPr txBox="1"/>
          <p:nvPr/>
        </p:nvSpPr>
        <p:spPr>
          <a:xfrm>
            <a:off x="5297075" y="2094526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cxnSp>
        <p:nvCxnSpPr>
          <p:cNvPr id="327" name="OTLSHAPE_TB_00000000000000000000000000000000_Separator6">
            <a:extLst>
              <a:ext uri="{FF2B5EF4-FFF2-40B4-BE49-F238E27FC236}">
                <a16:creationId xmlns:a16="http://schemas.microsoft.com/office/drawing/2014/main" id="{1AE62CE7-DC22-49E4-A2E2-7B6F2D49A5B5}"/>
              </a:ext>
            </a:extLst>
          </p:cNvPr>
          <p:cNvCxnSpPr/>
          <p:nvPr/>
        </p:nvCxnSpPr>
        <p:spPr>
          <a:xfrm>
            <a:off x="6082227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TLSHAPE_TB_00000000000000000000000000000000_TimescaleInterval7">
            <a:extLst>
              <a:ext uri="{FF2B5EF4-FFF2-40B4-BE49-F238E27FC236}">
                <a16:creationId xmlns:a16="http://schemas.microsoft.com/office/drawing/2014/main" id="{B04867CE-5B5F-457F-B099-4638ECC21039}"/>
              </a:ext>
            </a:extLst>
          </p:cNvPr>
          <p:cNvSpPr txBox="1"/>
          <p:nvPr/>
        </p:nvSpPr>
        <p:spPr>
          <a:xfrm>
            <a:off x="6145728" y="2094526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cxnSp>
        <p:nvCxnSpPr>
          <p:cNvPr id="329" name="OTLSHAPE_TB_00000000000000000000000000000000_Separator7">
            <a:extLst>
              <a:ext uri="{FF2B5EF4-FFF2-40B4-BE49-F238E27FC236}">
                <a16:creationId xmlns:a16="http://schemas.microsoft.com/office/drawing/2014/main" id="{B85515F7-30E9-4880-86AD-5E2E71764071}"/>
              </a:ext>
            </a:extLst>
          </p:cNvPr>
          <p:cNvCxnSpPr/>
          <p:nvPr/>
        </p:nvCxnSpPr>
        <p:spPr>
          <a:xfrm>
            <a:off x="6959168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OTLSHAPE_TB_00000000000000000000000000000000_TimescaleInterval8">
            <a:extLst>
              <a:ext uri="{FF2B5EF4-FFF2-40B4-BE49-F238E27FC236}">
                <a16:creationId xmlns:a16="http://schemas.microsoft.com/office/drawing/2014/main" id="{79EFD4F6-5908-4BE8-B568-1078B6CAFF45}"/>
              </a:ext>
            </a:extLst>
          </p:cNvPr>
          <p:cNvSpPr txBox="1"/>
          <p:nvPr/>
        </p:nvSpPr>
        <p:spPr>
          <a:xfrm>
            <a:off x="7022668" y="2094526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cxnSp>
        <p:nvCxnSpPr>
          <p:cNvPr id="331" name="OTLSHAPE_TB_00000000000000000000000000000000_Separator8">
            <a:extLst>
              <a:ext uri="{FF2B5EF4-FFF2-40B4-BE49-F238E27FC236}">
                <a16:creationId xmlns:a16="http://schemas.microsoft.com/office/drawing/2014/main" id="{BA8F2E14-7CB2-44A1-AB1A-EB3FC5CD4E91}"/>
              </a:ext>
            </a:extLst>
          </p:cNvPr>
          <p:cNvCxnSpPr/>
          <p:nvPr/>
        </p:nvCxnSpPr>
        <p:spPr>
          <a:xfrm>
            <a:off x="7836109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OTLSHAPE_TB_00000000000000000000000000000000_TimescaleInterval9">
            <a:extLst>
              <a:ext uri="{FF2B5EF4-FFF2-40B4-BE49-F238E27FC236}">
                <a16:creationId xmlns:a16="http://schemas.microsoft.com/office/drawing/2014/main" id="{6E542B3E-2B7D-48BB-B5D7-15CFC535DE7D}"/>
              </a:ext>
            </a:extLst>
          </p:cNvPr>
          <p:cNvSpPr txBox="1"/>
          <p:nvPr/>
        </p:nvSpPr>
        <p:spPr>
          <a:xfrm>
            <a:off x="7899609" y="2094526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cxnSp>
        <p:nvCxnSpPr>
          <p:cNvPr id="333" name="OTLSHAPE_TB_00000000000000000000000000000000_Separator9">
            <a:extLst>
              <a:ext uri="{FF2B5EF4-FFF2-40B4-BE49-F238E27FC236}">
                <a16:creationId xmlns:a16="http://schemas.microsoft.com/office/drawing/2014/main" id="{456C6F65-4C22-486A-8B2E-3AA3D16D34ED}"/>
              </a:ext>
            </a:extLst>
          </p:cNvPr>
          <p:cNvCxnSpPr/>
          <p:nvPr/>
        </p:nvCxnSpPr>
        <p:spPr>
          <a:xfrm>
            <a:off x="8684761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OTLSHAPE_TB_00000000000000000000000000000000_TimescaleInterval10">
            <a:extLst>
              <a:ext uri="{FF2B5EF4-FFF2-40B4-BE49-F238E27FC236}">
                <a16:creationId xmlns:a16="http://schemas.microsoft.com/office/drawing/2014/main" id="{8794E4C0-66B5-4EEB-9A7A-54DE5241E2D2}"/>
              </a:ext>
            </a:extLst>
          </p:cNvPr>
          <p:cNvSpPr txBox="1"/>
          <p:nvPr/>
        </p:nvSpPr>
        <p:spPr>
          <a:xfrm>
            <a:off x="8748261" y="2094526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cxnSp>
        <p:nvCxnSpPr>
          <p:cNvPr id="335" name="OTLSHAPE_TB_00000000000000000000000000000000_Separator10">
            <a:extLst>
              <a:ext uri="{FF2B5EF4-FFF2-40B4-BE49-F238E27FC236}">
                <a16:creationId xmlns:a16="http://schemas.microsoft.com/office/drawing/2014/main" id="{E3E8D063-EEEE-4EB8-B86A-CCBD0FF53095}"/>
              </a:ext>
            </a:extLst>
          </p:cNvPr>
          <p:cNvCxnSpPr/>
          <p:nvPr/>
        </p:nvCxnSpPr>
        <p:spPr>
          <a:xfrm>
            <a:off x="9561701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TLSHAPE_TB_00000000000000000000000000000000_TimescaleInterval11">
            <a:extLst>
              <a:ext uri="{FF2B5EF4-FFF2-40B4-BE49-F238E27FC236}">
                <a16:creationId xmlns:a16="http://schemas.microsoft.com/office/drawing/2014/main" id="{C78CACEB-C238-4117-8C66-147A4397F58D}"/>
              </a:ext>
            </a:extLst>
          </p:cNvPr>
          <p:cNvSpPr txBox="1"/>
          <p:nvPr/>
        </p:nvSpPr>
        <p:spPr>
          <a:xfrm>
            <a:off x="9625202" y="2094526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cxnSp>
        <p:nvCxnSpPr>
          <p:cNvPr id="337" name="OTLSHAPE_TB_00000000000000000000000000000000_Separator11">
            <a:extLst>
              <a:ext uri="{FF2B5EF4-FFF2-40B4-BE49-F238E27FC236}">
                <a16:creationId xmlns:a16="http://schemas.microsoft.com/office/drawing/2014/main" id="{1CDA463E-42BC-4E30-91EB-7DBD3CE44823}"/>
              </a:ext>
            </a:extLst>
          </p:cNvPr>
          <p:cNvCxnSpPr/>
          <p:nvPr/>
        </p:nvCxnSpPr>
        <p:spPr>
          <a:xfrm>
            <a:off x="10410354" y="2060553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OTLSHAPE_TB_00000000000000000000000000000000_TimescaleInterval12">
            <a:extLst>
              <a:ext uri="{FF2B5EF4-FFF2-40B4-BE49-F238E27FC236}">
                <a16:creationId xmlns:a16="http://schemas.microsoft.com/office/drawing/2014/main" id="{C24C9ACB-8F46-4FCE-B106-4290E6E66D8B}"/>
              </a:ext>
            </a:extLst>
          </p:cNvPr>
          <p:cNvSpPr txBox="1"/>
          <p:nvPr/>
        </p:nvSpPr>
        <p:spPr>
          <a:xfrm>
            <a:off x="10473854" y="2094526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357" name="OTLSHAPE_T_11a5fd20169a4e5aa0bed048dba08ff2_Shape">
            <a:extLst>
              <a:ext uri="{FF2B5EF4-FFF2-40B4-BE49-F238E27FC236}">
                <a16:creationId xmlns:a16="http://schemas.microsoft.com/office/drawing/2014/main" id="{D3949F57-B2E2-4CFD-9CDE-026C784AB100}"/>
              </a:ext>
            </a:extLst>
          </p:cNvPr>
          <p:cNvSpPr/>
          <p:nvPr/>
        </p:nvSpPr>
        <p:spPr>
          <a:xfrm>
            <a:off x="1075179" y="2894308"/>
            <a:ext cx="1587500" cy="2032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58" name="OTLSHAPE_T_11a5fd20169a4e5aa0bed048dba08ff2_JoinedDate">
            <a:extLst>
              <a:ext uri="{FF2B5EF4-FFF2-40B4-BE49-F238E27FC236}">
                <a16:creationId xmlns:a16="http://schemas.microsoft.com/office/drawing/2014/main" id="{4CF1B5E3-79D9-48C9-8ED1-93DFF61599B2}"/>
              </a:ext>
            </a:extLst>
          </p:cNvPr>
          <p:cNvSpPr txBox="1"/>
          <p:nvPr/>
        </p:nvSpPr>
        <p:spPr>
          <a:xfrm>
            <a:off x="2710110" y="2918396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5 - Mar 1</a:t>
            </a:r>
          </a:p>
        </p:txBody>
      </p:sp>
      <p:sp>
        <p:nvSpPr>
          <p:cNvPr id="359" name="OTLSHAPE_T_11a5fd20169a4e5aa0bed048dba08ff2_Title">
            <a:extLst>
              <a:ext uri="{FF2B5EF4-FFF2-40B4-BE49-F238E27FC236}">
                <a16:creationId xmlns:a16="http://schemas.microsoft.com/office/drawing/2014/main" id="{009B87AC-0564-4ACA-B8FF-6F599D84E22C}"/>
              </a:ext>
            </a:extLst>
          </p:cNvPr>
          <p:cNvSpPr txBox="1"/>
          <p:nvPr/>
        </p:nvSpPr>
        <p:spPr>
          <a:xfrm>
            <a:off x="155660" y="2910649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2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Task 1</a:t>
            </a:r>
          </a:p>
        </p:txBody>
      </p:sp>
      <p:sp>
        <p:nvSpPr>
          <p:cNvPr id="360" name="OTLSHAPE_T_23c152327d314e958e11ca251f33fb49_Shape">
            <a:extLst>
              <a:ext uri="{FF2B5EF4-FFF2-40B4-BE49-F238E27FC236}">
                <a16:creationId xmlns:a16="http://schemas.microsoft.com/office/drawing/2014/main" id="{ED617B17-EC12-4744-80C8-51CECF878875}"/>
              </a:ext>
            </a:extLst>
          </p:cNvPr>
          <p:cNvSpPr/>
          <p:nvPr/>
        </p:nvSpPr>
        <p:spPr>
          <a:xfrm>
            <a:off x="1867254" y="3224508"/>
            <a:ext cx="1168400" cy="203200"/>
          </a:xfrm>
          <a:prstGeom prst="rect">
            <a:avLst/>
          </a:prstGeom>
          <a:solidFill>
            <a:srgbClr val="4BACC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61" name="OTLSHAPE_T_23c152327d314e958e11ca251f33fb49_JoinedDate">
            <a:extLst>
              <a:ext uri="{FF2B5EF4-FFF2-40B4-BE49-F238E27FC236}">
                <a16:creationId xmlns:a16="http://schemas.microsoft.com/office/drawing/2014/main" id="{1BDA556D-FADB-46A9-A890-3B8C8F1C6CE7}"/>
              </a:ext>
            </a:extLst>
          </p:cNvPr>
          <p:cNvSpPr txBox="1"/>
          <p:nvPr/>
        </p:nvSpPr>
        <p:spPr>
          <a:xfrm>
            <a:off x="3077860" y="3248596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2 - Mar 14</a:t>
            </a:r>
          </a:p>
        </p:txBody>
      </p:sp>
      <p:sp>
        <p:nvSpPr>
          <p:cNvPr id="362" name="OTLSHAPE_T_23c152327d314e958e11ca251f33fb49_Title">
            <a:extLst>
              <a:ext uri="{FF2B5EF4-FFF2-40B4-BE49-F238E27FC236}">
                <a16:creationId xmlns:a16="http://schemas.microsoft.com/office/drawing/2014/main" id="{43CDC074-65DD-44C5-A943-F329470AB455}"/>
              </a:ext>
            </a:extLst>
          </p:cNvPr>
          <p:cNvSpPr txBox="1"/>
          <p:nvPr/>
        </p:nvSpPr>
        <p:spPr>
          <a:xfrm>
            <a:off x="155660" y="3240849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2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Task 2</a:t>
            </a:r>
          </a:p>
        </p:txBody>
      </p:sp>
      <p:sp>
        <p:nvSpPr>
          <p:cNvPr id="363" name="OTLSHAPE_T_f23e460505c24ee88159b421b810b7e4_Shape">
            <a:extLst>
              <a:ext uri="{FF2B5EF4-FFF2-40B4-BE49-F238E27FC236}">
                <a16:creationId xmlns:a16="http://schemas.microsoft.com/office/drawing/2014/main" id="{18FE0FA5-A2CA-4A30-9731-E8DACBD8781D}"/>
              </a:ext>
            </a:extLst>
          </p:cNvPr>
          <p:cNvSpPr/>
          <p:nvPr/>
        </p:nvSpPr>
        <p:spPr>
          <a:xfrm>
            <a:off x="2998791" y="3554708"/>
            <a:ext cx="1422400" cy="203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64" name="OTLSHAPE_T_f23e460505c24ee88159b421b810b7e4_JoinedDate">
            <a:extLst>
              <a:ext uri="{FF2B5EF4-FFF2-40B4-BE49-F238E27FC236}">
                <a16:creationId xmlns:a16="http://schemas.microsoft.com/office/drawing/2014/main" id="{C9BEB7CD-B119-49A3-BF77-829F2FDC03F1}"/>
              </a:ext>
            </a:extLst>
          </p:cNvPr>
          <p:cNvSpPr txBox="1"/>
          <p:nvPr/>
        </p:nvSpPr>
        <p:spPr>
          <a:xfrm>
            <a:off x="4463992" y="357879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14 - May 2</a:t>
            </a:r>
          </a:p>
        </p:txBody>
      </p:sp>
      <p:sp>
        <p:nvSpPr>
          <p:cNvPr id="365" name="OTLSHAPE_T_f23e460505c24ee88159b421b810b7e4_Title">
            <a:extLst>
              <a:ext uri="{FF2B5EF4-FFF2-40B4-BE49-F238E27FC236}">
                <a16:creationId xmlns:a16="http://schemas.microsoft.com/office/drawing/2014/main" id="{BC45CA54-7328-4F4C-8AC8-8396A78DD8BA}"/>
              </a:ext>
            </a:extLst>
          </p:cNvPr>
          <p:cNvSpPr txBox="1"/>
          <p:nvPr/>
        </p:nvSpPr>
        <p:spPr>
          <a:xfrm>
            <a:off x="155660" y="3571049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2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Task 3</a:t>
            </a:r>
          </a:p>
        </p:txBody>
      </p:sp>
      <p:sp>
        <p:nvSpPr>
          <p:cNvPr id="366" name="OTLSHAPE_T_82d1b7aae77d41a2be14d69f5e501b1b_Shape">
            <a:extLst>
              <a:ext uri="{FF2B5EF4-FFF2-40B4-BE49-F238E27FC236}">
                <a16:creationId xmlns:a16="http://schemas.microsoft.com/office/drawing/2014/main" id="{867D8A86-143A-4B93-B8F0-038AB9125E99}"/>
              </a:ext>
            </a:extLst>
          </p:cNvPr>
          <p:cNvSpPr/>
          <p:nvPr/>
        </p:nvSpPr>
        <p:spPr>
          <a:xfrm>
            <a:off x="3309963" y="3884908"/>
            <a:ext cx="5943600" cy="203200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67" name="OTLSHAPE_T_82d1b7aae77d41a2be14d69f5e501b1b_JoinedDate">
            <a:extLst>
              <a:ext uri="{FF2B5EF4-FFF2-40B4-BE49-F238E27FC236}">
                <a16:creationId xmlns:a16="http://schemas.microsoft.com/office/drawing/2014/main" id="{0533E78D-C77D-447C-9257-C264C0145B8F}"/>
              </a:ext>
            </a:extLst>
          </p:cNvPr>
          <p:cNvSpPr txBox="1"/>
          <p:nvPr/>
        </p:nvSpPr>
        <p:spPr>
          <a:xfrm>
            <a:off x="9301310" y="3908996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25 - Oct 20</a:t>
            </a:r>
          </a:p>
        </p:txBody>
      </p:sp>
      <p:sp>
        <p:nvSpPr>
          <p:cNvPr id="368" name="OTLSHAPE_T_82d1b7aae77d41a2be14d69f5e501b1b_Title">
            <a:extLst>
              <a:ext uri="{FF2B5EF4-FFF2-40B4-BE49-F238E27FC236}">
                <a16:creationId xmlns:a16="http://schemas.microsoft.com/office/drawing/2014/main" id="{36F02370-F54E-4A96-A1AF-42E5522AF5CF}"/>
              </a:ext>
            </a:extLst>
          </p:cNvPr>
          <p:cNvSpPr txBox="1"/>
          <p:nvPr/>
        </p:nvSpPr>
        <p:spPr>
          <a:xfrm>
            <a:off x="155660" y="3901249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2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Task 4</a:t>
            </a:r>
          </a:p>
        </p:txBody>
      </p:sp>
      <p:sp>
        <p:nvSpPr>
          <p:cNvPr id="369" name="OTLSHAPE_T_23b42cadd9bc437fb739c68c62737c3a_Shape">
            <a:extLst>
              <a:ext uri="{FF2B5EF4-FFF2-40B4-BE49-F238E27FC236}">
                <a16:creationId xmlns:a16="http://schemas.microsoft.com/office/drawing/2014/main" id="{3528DAA4-104C-41A5-A185-29DEA6899931}"/>
              </a:ext>
            </a:extLst>
          </p:cNvPr>
          <p:cNvSpPr/>
          <p:nvPr/>
        </p:nvSpPr>
        <p:spPr>
          <a:xfrm>
            <a:off x="9250530" y="4215108"/>
            <a:ext cx="7366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70" name="OTLSHAPE_T_23b42cadd9bc437fb739c68c62737c3a_JoinedDate">
            <a:extLst>
              <a:ext uri="{FF2B5EF4-FFF2-40B4-BE49-F238E27FC236}">
                <a16:creationId xmlns:a16="http://schemas.microsoft.com/office/drawing/2014/main" id="{6302E59A-119C-481C-B9A3-E1AE2437CED5}"/>
              </a:ext>
            </a:extLst>
          </p:cNvPr>
          <p:cNvSpPr txBox="1"/>
          <p:nvPr/>
        </p:nvSpPr>
        <p:spPr>
          <a:xfrm>
            <a:off x="10036809" y="4239196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21 - Nov 15</a:t>
            </a:r>
          </a:p>
        </p:txBody>
      </p:sp>
      <p:sp>
        <p:nvSpPr>
          <p:cNvPr id="371" name="OTLSHAPE_T_23b42cadd9bc437fb739c68c62737c3a_Title">
            <a:extLst>
              <a:ext uri="{FF2B5EF4-FFF2-40B4-BE49-F238E27FC236}">
                <a16:creationId xmlns:a16="http://schemas.microsoft.com/office/drawing/2014/main" id="{ACD2FCC1-9701-47B9-BE3F-4D1ACC794EB9}"/>
              </a:ext>
            </a:extLst>
          </p:cNvPr>
          <p:cNvSpPr txBox="1"/>
          <p:nvPr/>
        </p:nvSpPr>
        <p:spPr>
          <a:xfrm>
            <a:off x="155660" y="4231449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2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Task 4</a:t>
            </a:r>
          </a:p>
        </p:txBody>
      </p:sp>
      <p:sp>
        <p:nvSpPr>
          <p:cNvPr id="372" name="OTLSHAPE_T_fe82a054eb724851a93f6a606432bfac_Shape">
            <a:extLst>
              <a:ext uri="{FF2B5EF4-FFF2-40B4-BE49-F238E27FC236}">
                <a16:creationId xmlns:a16="http://schemas.microsoft.com/office/drawing/2014/main" id="{06AF1E52-6660-40CA-827B-CBE5FD296464}"/>
              </a:ext>
            </a:extLst>
          </p:cNvPr>
          <p:cNvSpPr/>
          <p:nvPr/>
        </p:nvSpPr>
        <p:spPr>
          <a:xfrm>
            <a:off x="9986028" y="4545308"/>
            <a:ext cx="990600" cy="20320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73" name="OTLSHAPE_T_fe82a054eb724851a93f6a606432bfac_JoinedDate">
            <a:extLst>
              <a:ext uri="{FF2B5EF4-FFF2-40B4-BE49-F238E27FC236}">
                <a16:creationId xmlns:a16="http://schemas.microsoft.com/office/drawing/2014/main" id="{2FE6C805-AB02-4333-A13B-88138D1DA405}"/>
              </a:ext>
            </a:extLst>
          </p:cNvPr>
          <p:cNvSpPr txBox="1"/>
          <p:nvPr/>
        </p:nvSpPr>
        <p:spPr>
          <a:xfrm>
            <a:off x="11026903" y="4569396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16 - Dec 20</a:t>
            </a:r>
          </a:p>
        </p:txBody>
      </p:sp>
      <p:sp>
        <p:nvSpPr>
          <p:cNvPr id="374" name="OTLSHAPE_T_fe82a054eb724851a93f6a606432bfac_Title">
            <a:extLst>
              <a:ext uri="{FF2B5EF4-FFF2-40B4-BE49-F238E27FC236}">
                <a16:creationId xmlns:a16="http://schemas.microsoft.com/office/drawing/2014/main" id="{45E96931-E043-4EB1-B920-A900272497C2}"/>
              </a:ext>
            </a:extLst>
          </p:cNvPr>
          <p:cNvSpPr txBox="1"/>
          <p:nvPr/>
        </p:nvSpPr>
        <p:spPr>
          <a:xfrm>
            <a:off x="155660" y="4561649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2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Task 6</a:t>
            </a:r>
          </a:p>
        </p:txBody>
      </p:sp>
    </p:spTree>
    <p:extLst>
      <p:ext uri="{BB962C8B-B14F-4D97-AF65-F5344CB8AC3E}">
        <p14:creationId xmlns:p14="http://schemas.microsoft.com/office/powerpoint/2010/main" val="217648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504E3B3-9101-4F7C-A5B6-6C37DB390462}"/>
              </a:ext>
            </a:extLst>
          </p:cNvPr>
          <p:cNvSpPr/>
          <p:nvPr/>
        </p:nvSpPr>
        <p:spPr>
          <a:xfrm>
            <a:off x="734290" y="5722374"/>
            <a:ext cx="11457709" cy="589936"/>
          </a:xfrm>
          <a:prstGeom prst="rect">
            <a:avLst/>
          </a:prstGeom>
          <a:solidFill>
            <a:srgbClr val="74D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438D02-2DF3-43BA-B576-00C7D447C232}"/>
              </a:ext>
            </a:extLst>
          </p:cNvPr>
          <p:cNvSpPr/>
          <p:nvPr/>
        </p:nvSpPr>
        <p:spPr>
          <a:xfrm>
            <a:off x="734290" y="6312309"/>
            <a:ext cx="11457710" cy="164279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581099-42D0-4CD9-837B-8D678E696CD6}"/>
              </a:ext>
            </a:extLst>
          </p:cNvPr>
          <p:cNvSpPr txBox="1"/>
          <p:nvPr/>
        </p:nvSpPr>
        <p:spPr>
          <a:xfrm>
            <a:off x="838200" y="5865001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JAN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B79FF-2065-445E-8675-EB37CDC751DD}"/>
              </a:ext>
            </a:extLst>
          </p:cNvPr>
          <p:cNvSpPr txBox="1"/>
          <p:nvPr/>
        </p:nvSpPr>
        <p:spPr>
          <a:xfrm>
            <a:off x="2619683" y="5865001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37E390-9691-4612-9A41-97F3A2DF5F77}"/>
              </a:ext>
            </a:extLst>
          </p:cNvPr>
          <p:cNvSpPr txBox="1"/>
          <p:nvPr/>
        </p:nvSpPr>
        <p:spPr>
          <a:xfrm>
            <a:off x="1680639" y="5875869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FEB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AB12F6-EE06-4C05-86E6-339C6BA7D242}"/>
              </a:ext>
            </a:extLst>
          </p:cNvPr>
          <p:cNvSpPr txBox="1"/>
          <p:nvPr/>
        </p:nvSpPr>
        <p:spPr>
          <a:xfrm>
            <a:off x="3558727" y="5886653"/>
            <a:ext cx="81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APRIL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40806C-97AE-4AAF-847B-1643D81BD80F}"/>
              </a:ext>
            </a:extLst>
          </p:cNvPr>
          <p:cNvSpPr txBox="1"/>
          <p:nvPr/>
        </p:nvSpPr>
        <p:spPr>
          <a:xfrm>
            <a:off x="4594443" y="5875869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0DCAFD-0E0B-4B5F-AD0C-DA014DD9A4B8}"/>
              </a:ext>
            </a:extLst>
          </p:cNvPr>
          <p:cNvSpPr txBox="1"/>
          <p:nvPr/>
        </p:nvSpPr>
        <p:spPr>
          <a:xfrm>
            <a:off x="5628006" y="5886653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JUNE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27B9DC-8361-45CA-95D6-00446512A858}"/>
              </a:ext>
            </a:extLst>
          </p:cNvPr>
          <p:cNvSpPr txBox="1"/>
          <p:nvPr/>
        </p:nvSpPr>
        <p:spPr>
          <a:xfrm>
            <a:off x="6639758" y="5875869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JULY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C9BDB4-1C9B-45E7-A33F-8A1E47599919}"/>
              </a:ext>
            </a:extLst>
          </p:cNvPr>
          <p:cNvSpPr txBox="1"/>
          <p:nvPr/>
        </p:nvSpPr>
        <p:spPr>
          <a:xfrm>
            <a:off x="7551286" y="5875869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AUG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8BDE15-90D8-4B9E-958D-F970A2F959C3}"/>
              </a:ext>
            </a:extLst>
          </p:cNvPr>
          <p:cNvSpPr txBox="1"/>
          <p:nvPr/>
        </p:nvSpPr>
        <p:spPr>
          <a:xfrm>
            <a:off x="8523437" y="5875869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SEP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EAF9BC-336B-41E1-B868-DC3D26914A41}"/>
              </a:ext>
            </a:extLst>
          </p:cNvPr>
          <p:cNvSpPr txBox="1"/>
          <p:nvPr/>
        </p:nvSpPr>
        <p:spPr>
          <a:xfrm>
            <a:off x="11426745" y="5875869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DEC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2A29C7-44C4-43AF-AB17-AB1405BB5C9B}"/>
              </a:ext>
            </a:extLst>
          </p:cNvPr>
          <p:cNvSpPr txBox="1"/>
          <p:nvPr/>
        </p:nvSpPr>
        <p:spPr>
          <a:xfrm>
            <a:off x="10389792" y="5886653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NOV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244867-4FB5-4CDC-94D6-60DD18122FEF}"/>
              </a:ext>
            </a:extLst>
          </p:cNvPr>
          <p:cNvSpPr txBox="1"/>
          <p:nvPr/>
        </p:nvSpPr>
        <p:spPr>
          <a:xfrm>
            <a:off x="9534519" y="5875869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OCT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D50AEC-9AE1-4425-87F2-9FDEFF4255F3}"/>
              </a:ext>
            </a:extLst>
          </p:cNvPr>
          <p:cNvSpPr txBox="1"/>
          <p:nvPr/>
        </p:nvSpPr>
        <p:spPr>
          <a:xfrm>
            <a:off x="513408" y="2486143"/>
            <a:ext cx="9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TASK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68D01B-C735-47DD-9B63-9A56519401E4}"/>
              </a:ext>
            </a:extLst>
          </p:cNvPr>
          <p:cNvSpPr txBox="1"/>
          <p:nvPr/>
        </p:nvSpPr>
        <p:spPr>
          <a:xfrm>
            <a:off x="483155" y="3096044"/>
            <a:ext cx="9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TASK 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334F81-6280-4D3B-A1D4-3D155E433A1C}"/>
              </a:ext>
            </a:extLst>
          </p:cNvPr>
          <p:cNvSpPr txBox="1"/>
          <p:nvPr/>
        </p:nvSpPr>
        <p:spPr>
          <a:xfrm>
            <a:off x="482461" y="3810022"/>
            <a:ext cx="9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TASK 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2A87B7-75E5-4A62-98F5-820A6B4CE340}"/>
              </a:ext>
            </a:extLst>
          </p:cNvPr>
          <p:cNvSpPr txBox="1"/>
          <p:nvPr/>
        </p:nvSpPr>
        <p:spPr>
          <a:xfrm>
            <a:off x="463921" y="4523141"/>
            <a:ext cx="9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TASK 4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3CD0DF-4A76-47B5-8DC7-B3059C59D4B7}"/>
              </a:ext>
            </a:extLst>
          </p:cNvPr>
          <p:cNvCxnSpPr>
            <a:cxnSpLocks/>
          </p:cNvCxnSpPr>
          <p:nvPr/>
        </p:nvCxnSpPr>
        <p:spPr>
          <a:xfrm>
            <a:off x="1784555" y="2486143"/>
            <a:ext cx="0" cy="323758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C993EFC-A502-4DFC-B012-4AF65C03CA80}"/>
              </a:ext>
            </a:extLst>
          </p:cNvPr>
          <p:cNvCxnSpPr>
            <a:cxnSpLocks/>
          </p:cNvCxnSpPr>
          <p:nvPr/>
        </p:nvCxnSpPr>
        <p:spPr>
          <a:xfrm>
            <a:off x="9750919" y="2484791"/>
            <a:ext cx="0" cy="323758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05FBBE2-FF36-4D38-8855-D323C00C26E7}"/>
              </a:ext>
            </a:extLst>
          </p:cNvPr>
          <p:cNvCxnSpPr>
            <a:cxnSpLocks/>
          </p:cNvCxnSpPr>
          <p:nvPr/>
        </p:nvCxnSpPr>
        <p:spPr>
          <a:xfrm>
            <a:off x="5846619" y="2500020"/>
            <a:ext cx="0" cy="323758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F56606F-1148-417C-BBDB-A0678F680ED5}"/>
              </a:ext>
            </a:extLst>
          </p:cNvPr>
          <p:cNvCxnSpPr>
            <a:cxnSpLocks/>
          </p:cNvCxnSpPr>
          <p:nvPr/>
        </p:nvCxnSpPr>
        <p:spPr>
          <a:xfrm>
            <a:off x="3807318" y="2500020"/>
            <a:ext cx="0" cy="323758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487B506-D6E4-4BD9-9812-B3D42BFC818E}"/>
              </a:ext>
            </a:extLst>
          </p:cNvPr>
          <p:cNvCxnSpPr>
            <a:cxnSpLocks/>
          </p:cNvCxnSpPr>
          <p:nvPr/>
        </p:nvCxnSpPr>
        <p:spPr>
          <a:xfrm>
            <a:off x="11732119" y="2407305"/>
            <a:ext cx="0" cy="331506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5B9D8E5-5B0E-499D-B978-1E870446FC3C}"/>
              </a:ext>
            </a:extLst>
          </p:cNvPr>
          <p:cNvCxnSpPr>
            <a:cxnSpLocks/>
          </p:cNvCxnSpPr>
          <p:nvPr/>
        </p:nvCxnSpPr>
        <p:spPr>
          <a:xfrm>
            <a:off x="7825137" y="2484791"/>
            <a:ext cx="0" cy="323758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w: Pentagon 30">
            <a:extLst>
              <a:ext uri="{FF2B5EF4-FFF2-40B4-BE49-F238E27FC236}">
                <a16:creationId xmlns:a16="http://schemas.microsoft.com/office/drawing/2014/main" id="{78B30E49-614D-4B52-9C82-1AA835673C42}"/>
              </a:ext>
            </a:extLst>
          </p:cNvPr>
          <p:cNvSpPr/>
          <p:nvPr/>
        </p:nvSpPr>
        <p:spPr>
          <a:xfrm>
            <a:off x="1784555" y="2474047"/>
            <a:ext cx="1991016" cy="393523"/>
          </a:xfrm>
          <a:prstGeom prst="homePlate">
            <a:avLst/>
          </a:prstGeom>
          <a:solidFill>
            <a:srgbClr val="2FC7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Pentagon 31">
            <a:extLst>
              <a:ext uri="{FF2B5EF4-FFF2-40B4-BE49-F238E27FC236}">
                <a16:creationId xmlns:a16="http://schemas.microsoft.com/office/drawing/2014/main" id="{5766C801-88D0-4117-B6C9-D5D4ABAD89C8}"/>
              </a:ext>
            </a:extLst>
          </p:cNvPr>
          <p:cNvSpPr/>
          <p:nvPr/>
        </p:nvSpPr>
        <p:spPr>
          <a:xfrm>
            <a:off x="2924265" y="3071853"/>
            <a:ext cx="4058425" cy="393523"/>
          </a:xfrm>
          <a:prstGeom prst="homePlate">
            <a:avLst/>
          </a:prstGeom>
          <a:solidFill>
            <a:srgbClr val="64D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Pentagon 32">
            <a:extLst>
              <a:ext uri="{FF2B5EF4-FFF2-40B4-BE49-F238E27FC236}">
                <a16:creationId xmlns:a16="http://schemas.microsoft.com/office/drawing/2014/main" id="{AC2BF8C1-5C95-4423-862B-6AA983E36C33}"/>
              </a:ext>
            </a:extLst>
          </p:cNvPr>
          <p:cNvSpPr/>
          <p:nvPr/>
        </p:nvSpPr>
        <p:spPr>
          <a:xfrm>
            <a:off x="3075194" y="3793260"/>
            <a:ext cx="4749944" cy="393523"/>
          </a:xfrm>
          <a:prstGeom prst="homePlate">
            <a:avLst/>
          </a:prstGeom>
          <a:solidFill>
            <a:srgbClr val="059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Pentagon 33">
            <a:extLst>
              <a:ext uri="{FF2B5EF4-FFF2-40B4-BE49-F238E27FC236}">
                <a16:creationId xmlns:a16="http://schemas.microsoft.com/office/drawing/2014/main" id="{53321706-C6FA-4580-B5D7-185AF9BB063D}"/>
              </a:ext>
            </a:extLst>
          </p:cNvPr>
          <p:cNvSpPr/>
          <p:nvPr/>
        </p:nvSpPr>
        <p:spPr>
          <a:xfrm>
            <a:off x="7453744" y="4511045"/>
            <a:ext cx="4291937" cy="393523"/>
          </a:xfrm>
          <a:prstGeom prst="homePlate">
            <a:avLst/>
          </a:prstGeom>
          <a:solidFill>
            <a:srgbClr val="4BF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Graphic 34" descr="Planet">
            <a:extLst>
              <a:ext uri="{FF2B5EF4-FFF2-40B4-BE49-F238E27FC236}">
                <a16:creationId xmlns:a16="http://schemas.microsoft.com/office/drawing/2014/main" id="{EB1C0437-A192-434F-957E-887955C2E95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01458" y="1860590"/>
            <a:ext cx="763547" cy="763547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AF114998-061E-4535-946A-EB47D62DD97D}"/>
              </a:ext>
            </a:extLst>
          </p:cNvPr>
          <p:cNvSpPr txBox="1"/>
          <p:nvPr/>
        </p:nvSpPr>
        <p:spPr>
          <a:xfrm>
            <a:off x="11074614" y="1506022"/>
            <a:ext cx="1801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</p:txBody>
      </p:sp>
      <p:pic>
        <p:nvPicPr>
          <p:cNvPr id="41" name="Graphic 40" descr="Presentation with bar chart RTL">
            <a:extLst>
              <a:ext uri="{FF2B5EF4-FFF2-40B4-BE49-F238E27FC236}">
                <a16:creationId xmlns:a16="http://schemas.microsoft.com/office/drawing/2014/main" id="{2BEE8A6C-6FEF-4875-A36E-EDBA70FCF8F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47424" y="1860590"/>
            <a:ext cx="726436" cy="726436"/>
          </a:xfrm>
          <a:prstGeom prst="rect">
            <a:avLst/>
          </a:prstGeom>
        </p:spPr>
      </p:pic>
      <p:pic>
        <p:nvPicPr>
          <p:cNvPr id="42" name="Graphic 41" descr="Bullseye">
            <a:extLst>
              <a:ext uri="{FF2B5EF4-FFF2-40B4-BE49-F238E27FC236}">
                <a16:creationId xmlns:a16="http://schemas.microsoft.com/office/drawing/2014/main" id="{F1E44C58-79A3-4953-8CA6-D1144E2C859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57236" y="1912491"/>
            <a:ext cx="684240" cy="684240"/>
          </a:xfrm>
          <a:prstGeom prst="rect">
            <a:avLst/>
          </a:prstGeom>
        </p:spPr>
      </p:pic>
      <p:pic>
        <p:nvPicPr>
          <p:cNvPr id="43" name="Graphic 42" descr="Hourglass">
            <a:extLst>
              <a:ext uri="{FF2B5EF4-FFF2-40B4-BE49-F238E27FC236}">
                <a16:creationId xmlns:a16="http://schemas.microsoft.com/office/drawing/2014/main" id="{751B7428-4AC8-406E-840B-9AE31E9C1A9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12578" y="1952860"/>
            <a:ext cx="634675" cy="634675"/>
          </a:xfrm>
          <a:prstGeom prst="rect">
            <a:avLst/>
          </a:prstGeom>
        </p:spPr>
      </p:pic>
      <p:pic>
        <p:nvPicPr>
          <p:cNvPr id="44" name="Graphic 43" descr="Stopwatch">
            <a:extLst>
              <a:ext uri="{FF2B5EF4-FFF2-40B4-BE49-F238E27FC236}">
                <a16:creationId xmlns:a16="http://schemas.microsoft.com/office/drawing/2014/main" id="{6316903D-D1A1-4929-A8CB-6D459637C853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18014" y="1821547"/>
            <a:ext cx="726436" cy="726436"/>
          </a:xfrm>
          <a:prstGeom prst="rect">
            <a:avLst/>
          </a:prstGeom>
        </p:spPr>
      </p:pic>
      <p:pic>
        <p:nvPicPr>
          <p:cNvPr id="45" name="Graphic 44" descr="Magnifying glass">
            <a:extLst>
              <a:ext uri="{FF2B5EF4-FFF2-40B4-BE49-F238E27FC236}">
                <a16:creationId xmlns:a16="http://schemas.microsoft.com/office/drawing/2014/main" id="{D33967D7-7282-42AC-A30F-211E554F0FC3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362892" y="1957969"/>
            <a:ext cx="684240" cy="68424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3BD8AF95-025E-49A2-A3E0-AA35CE4909F7}"/>
              </a:ext>
            </a:extLst>
          </p:cNvPr>
          <p:cNvSpPr txBox="1"/>
          <p:nvPr/>
        </p:nvSpPr>
        <p:spPr>
          <a:xfrm>
            <a:off x="9164876" y="1521890"/>
            <a:ext cx="1801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40C309-F05E-4B5A-97C4-C308BC3997CD}"/>
              </a:ext>
            </a:extLst>
          </p:cNvPr>
          <p:cNvSpPr txBox="1"/>
          <p:nvPr/>
        </p:nvSpPr>
        <p:spPr>
          <a:xfrm>
            <a:off x="7085708" y="1602906"/>
            <a:ext cx="1801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6507114-1467-4352-987E-DEA9761DBFA1}"/>
              </a:ext>
            </a:extLst>
          </p:cNvPr>
          <p:cNvSpPr txBox="1"/>
          <p:nvPr/>
        </p:nvSpPr>
        <p:spPr>
          <a:xfrm>
            <a:off x="5417249" y="1564158"/>
            <a:ext cx="1801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7750926-5E5C-4CCB-8CA7-1665F0C6DD29}"/>
              </a:ext>
            </a:extLst>
          </p:cNvPr>
          <p:cNvSpPr txBox="1"/>
          <p:nvPr/>
        </p:nvSpPr>
        <p:spPr>
          <a:xfrm>
            <a:off x="3361837" y="1521890"/>
            <a:ext cx="1801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DA47BBD-1190-4775-B674-A1D6EF0C5541}"/>
              </a:ext>
            </a:extLst>
          </p:cNvPr>
          <p:cNvSpPr txBox="1"/>
          <p:nvPr/>
        </p:nvSpPr>
        <p:spPr>
          <a:xfrm>
            <a:off x="1336908" y="1506022"/>
            <a:ext cx="1801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Gantt Chart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90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B713E10-0068-234C-8B16-F537A4786AB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5200" y="1401888"/>
          <a:ext cx="10391404" cy="391216"/>
        </p:xfrm>
        <a:graphic>
          <a:graphicData uri="http://schemas.openxmlformats.org/drawingml/2006/table">
            <a:tbl>
              <a:tblPr firstRow="1" bandRow="1">
                <a:effectLst>
                  <a:outerShdw blurRad="114300" dist="38100" dir="2700000" algn="t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147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1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33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1171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Tasks</a:t>
                      </a:r>
                    </a:p>
                  </a:txBody>
                  <a:tcPr marL="101656" marR="101656" marT="50828" marB="5082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8F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Year 1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8F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Year 2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8F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915201" y="1793453"/>
          <a:ext cx="10391403" cy="4378370"/>
        </p:xfrm>
        <a:graphic>
          <a:graphicData uri="http://schemas.openxmlformats.org/drawingml/2006/table">
            <a:tbl>
              <a:tblPr firstRow="1" bandRow="1">
                <a:effectLst>
                  <a:outerShdw blurRad="114300" dist="38100" dir="2700000" algn="t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147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788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788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55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944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89515"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Task 1</a:t>
                      </a:r>
                    </a:p>
                  </a:txBody>
                  <a:tcPr marL="101656" marR="101656" marT="50828" marB="5082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Task 2</a:t>
                      </a:r>
                    </a:p>
                  </a:txBody>
                  <a:tcPr marL="101656" marR="101656" marT="50828" marB="5082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pPr marL="117475" indent="0"/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</a:rPr>
                        <a:t>Sub-task A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pPr marL="1174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</a:rPr>
                        <a:t>Sub-task B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pPr marL="1174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bg1"/>
                          </a:solidFill>
                          <a:latin typeface="+mn-lt"/>
                        </a:rPr>
                        <a:t>Sub-task C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Task 3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Task 4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Review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Revisions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8881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bg1"/>
                          </a:solidFill>
                          <a:latin typeface="+mn-lt"/>
                        </a:rPr>
                        <a:t>Delivery</a:t>
                      </a: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CD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3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bg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56" marR="101656" marT="50828" marB="50828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3" name="Group 1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91380" y="2141721"/>
            <a:ext cx="3162604" cy="271080"/>
            <a:chOff x="1371600" y="1905000"/>
            <a:chExt cx="2667000" cy="2286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9" name="Rounded Rectangle 38"/>
            <p:cNvSpPr/>
            <p:nvPr/>
          </p:nvSpPr>
          <p:spPr>
            <a:xfrm>
              <a:off x="1371600" y="1905000"/>
              <a:ext cx="2667000" cy="2286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5" tIns="18285" rIns="18285" bIns="18285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421674" y="1931126"/>
              <a:ext cx="2590800" cy="1524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2699"/>
            </a:p>
          </p:txBody>
        </p:sp>
      </p:grpSp>
      <p:grpSp>
        <p:nvGrpSpPr>
          <p:cNvPr id="4" name="Group 1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813061" y="2546619"/>
            <a:ext cx="4399248" cy="242683"/>
            <a:chOff x="2157548" y="2233748"/>
            <a:chExt cx="3709852" cy="20465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3" name="Rounded Rectangle 42"/>
            <p:cNvSpPr/>
            <p:nvPr/>
          </p:nvSpPr>
          <p:spPr>
            <a:xfrm>
              <a:off x="2157548" y="2233748"/>
              <a:ext cx="3709852" cy="204652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5" tIns="18285" rIns="18285" bIns="18285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207622" y="2259874"/>
              <a:ext cx="3630168" cy="1524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2699"/>
            </a:p>
          </p:txBody>
        </p:sp>
      </p:grpSp>
      <p:grpSp>
        <p:nvGrpSpPr>
          <p:cNvPr id="5" name="Group 20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535942" y="2947001"/>
            <a:ext cx="2060211" cy="271080"/>
            <a:chOff x="2159726" y="2577737"/>
            <a:chExt cx="1737360" cy="2286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6" name="Rounded Rectangle 45"/>
            <p:cNvSpPr/>
            <p:nvPr/>
          </p:nvSpPr>
          <p:spPr>
            <a:xfrm>
              <a:off x="2159726" y="2577737"/>
              <a:ext cx="1737360" cy="2286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5" tIns="18285" rIns="18285" bIns="18285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 dirty="0">
                <a:latin typeface="Arial Narrow" pitchFamily="112" charset="0"/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209800" y="2603863"/>
              <a:ext cx="1645920" cy="1524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2699"/>
            </a:p>
          </p:txBody>
        </p:sp>
      </p:grpSp>
      <p:grpSp>
        <p:nvGrpSpPr>
          <p:cNvPr id="6" name="Group 2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15455" y="3354913"/>
            <a:ext cx="2060211" cy="271080"/>
            <a:chOff x="2159726" y="2577737"/>
            <a:chExt cx="1737360" cy="2286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9" name="Rounded Rectangle 48"/>
            <p:cNvSpPr/>
            <p:nvPr/>
          </p:nvSpPr>
          <p:spPr>
            <a:xfrm>
              <a:off x="2159726" y="2577737"/>
              <a:ext cx="1737360" cy="2286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5" tIns="18285" rIns="18285" bIns="18285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 dirty="0">
                <a:latin typeface="Arial Narrow" pitchFamily="112" charset="0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2209800" y="2603863"/>
              <a:ext cx="1645920" cy="1524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2699"/>
            </a:p>
          </p:txBody>
        </p:sp>
      </p:grpSp>
      <p:grpSp>
        <p:nvGrpSpPr>
          <p:cNvPr id="7" name="Group 2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00984" y="3768203"/>
            <a:ext cx="2060211" cy="271080"/>
            <a:chOff x="2159726" y="2577737"/>
            <a:chExt cx="1737360" cy="2286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2" name="Rounded Rectangle 51"/>
            <p:cNvSpPr/>
            <p:nvPr/>
          </p:nvSpPr>
          <p:spPr>
            <a:xfrm>
              <a:off x="2159726" y="2577737"/>
              <a:ext cx="1737360" cy="2286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5" tIns="18285" rIns="18285" bIns="18285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 dirty="0">
                <a:latin typeface="Arial Narrow" pitchFamily="112" charset="0"/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209800" y="2603863"/>
              <a:ext cx="1645920" cy="1524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2699"/>
            </a:p>
          </p:txBody>
        </p:sp>
      </p:grpSp>
      <p:grpSp>
        <p:nvGrpSpPr>
          <p:cNvPr id="8" name="Group 2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17825" y="4173532"/>
            <a:ext cx="2168643" cy="271080"/>
            <a:chOff x="1371600" y="1905000"/>
            <a:chExt cx="1828800" cy="2286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5" name="Rounded Rectangle 54"/>
            <p:cNvSpPr/>
            <p:nvPr/>
          </p:nvSpPr>
          <p:spPr>
            <a:xfrm>
              <a:off x="1371600" y="1905000"/>
              <a:ext cx="1828800" cy="2286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5" tIns="18285" rIns="18285" bIns="18285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1421674" y="1931126"/>
              <a:ext cx="1737360" cy="1524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2699"/>
            </a:p>
          </p:txBody>
        </p:sp>
      </p:grpSp>
      <p:grpSp>
        <p:nvGrpSpPr>
          <p:cNvPr id="9" name="Group 30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25029" y="4581444"/>
            <a:ext cx="2078282" cy="271080"/>
            <a:chOff x="1371600" y="1905000"/>
            <a:chExt cx="1828800" cy="2286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8" name="Rounded Rectangle 57"/>
            <p:cNvSpPr/>
            <p:nvPr/>
          </p:nvSpPr>
          <p:spPr>
            <a:xfrm>
              <a:off x="1371600" y="1905000"/>
              <a:ext cx="1828800" cy="2286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5" tIns="18285" rIns="18285" bIns="18285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1421674" y="1931126"/>
              <a:ext cx="1737360" cy="1524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2699"/>
            </a:p>
          </p:txBody>
        </p:sp>
      </p:grpSp>
      <p:sp>
        <p:nvSpPr>
          <p:cNvPr id="63" name="Flowchart: Decision 3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0395781" y="4898565"/>
            <a:ext cx="271080" cy="451800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 sz="2699" dirty="0"/>
          </a:p>
        </p:txBody>
      </p:sp>
      <p:grpSp>
        <p:nvGrpSpPr>
          <p:cNvPr id="10" name="Group 33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61151" y="5397267"/>
            <a:ext cx="1084321" cy="271080"/>
            <a:chOff x="1371600" y="1905000"/>
            <a:chExt cx="1828800" cy="2286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1" name="Rounded Rectangle 60"/>
            <p:cNvSpPr/>
            <p:nvPr/>
          </p:nvSpPr>
          <p:spPr>
            <a:xfrm>
              <a:off x="1371600" y="1905000"/>
              <a:ext cx="1828800" cy="2286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5" tIns="18285" rIns="18285" bIns="18285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1421674" y="1931126"/>
              <a:ext cx="1737360" cy="152400"/>
            </a:xfrm>
            <a:prstGeom prst="roundRect">
              <a:avLst>
                <a:gd name="adj" fmla="val 48717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2699"/>
            </a:p>
          </p:txBody>
        </p:sp>
      </p:grpSp>
      <p:sp>
        <p:nvSpPr>
          <p:cNvPr id="64" name="Flowchart: Decision 3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1005711" y="5695455"/>
            <a:ext cx="271080" cy="451800"/>
          </a:xfrm>
          <a:prstGeom prst="flowChartDecision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 sz="2699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Gantt Chart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37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937"/>
    </mc:Choice>
    <mc:Fallback xmlns="">
      <p:transition advTm="179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Table 117">
            <a:extLst>
              <a:ext uri="{FF2B5EF4-FFF2-40B4-BE49-F238E27FC236}">
                <a16:creationId xmlns:a16="http://schemas.microsoft.com/office/drawing/2014/main" id="{F1D88FEF-DF85-4B72-86E8-AF1A30A2D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648180"/>
              </p:ext>
            </p:extLst>
          </p:nvPr>
        </p:nvGraphicFramePr>
        <p:xfrm>
          <a:off x="360367" y="97570"/>
          <a:ext cx="11052165" cy="6519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398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8843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Phase</a:t>
                      </a:r>
                      <a:endParaRPr lang="en-US" sz="15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Month 1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vert="vert27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Month 2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vert="vert27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Month 3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vert="vert27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Month 4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vert="vert27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Month 5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vert="vert27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Month 6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vert="vert27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Month 7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vert="vert27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Month 8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vert="vert27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Lato Light" panose="020F0502020204030203" pitchFamily="34" charset="0"/>
                          <a:cs typeface="Arial" panose="020B0604020202020204" pitchFamily="34" charset="0"/>
                        </a:rPr>
                        <a:t>Month 9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Lato Light" panose="020F0502020204030203" pitchFamily="34" charset="0"/>
                        <a:cs typeface="Arial" panose="020B0604020202020204" pitchFamily="34" charset="0"/>
                      </a:endParaRPr>
                    </a:p>
                  </a:txBody>
                  <a:tcPr marL="97931" marR="97931" marT="48965" marB="48965" vert="vert27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466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Requirement &amp; Functional Design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2575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Development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545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Testing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2089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Live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97931" marR="97931" marT="48965" marB="4896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62176" y="1260848"/>
            <a:ext cx="627821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2000251" y="1265828"/>
            <a:ext cx="123825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Mobilization</a:t>
            </a:r>
            <a:endParaRPr lang="en-GB" sz="11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476500" y="1572966"/>
            <a:ext cx="809626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28" name="TextBox 27"/>
          <p:cNvSpPr txBox="1"/>
          <p:nvPr/>
        </p:nvSpPr>
        <p:spPr>
          <a:xfrm>
            <a:off x="3295650" y="1896816"/>
            <a:ext cx="73342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162176" y="2560296"/>
            <a:ext cx="990599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2619375" y="2899557"/>
            <a:ext cx="873523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4029076" y="3286485"/>
            <a:ext cx="3343274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3541773" y="2911736"/>
            <a:ext cx="525167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8391525" y="2882528"/>
            <a:ext cx="666750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5700712" y="2899557"/>
            <a:ext cx="666750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7372350" y="4001414"/>
            <a:ext cx="671512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8071789" y="4343192"/>
            <a:ext cx="924572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8996360" y="4728038"/>
            <a:ext cx="75326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9825826" y="5110629"/>
            <a:ext cx="918373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7724774" y="5773076"/>
            <a:ext cx="2790826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11115675" y="6173126"/>
            <a:ext cx="257172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2312635" y="1582969"/>
            <a:ext cx="156251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User Requirement</a:t>
            </a:r>
            <a:endParaRPr lang="en-GB" sz="11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152775" y="1895087"/>
            <a:ext cx="156251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Functional Design</a:t>
            </a:r>
            <a:endParaRPr lang="en-GB" sz="11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171494" y="2562025"/>
            <a:ext cx="156251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Hardware Procurement</a:t>
            </a:r>
            <a:endParaRPr lang="en-GB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312635" y="2904200"/>
            <a:ext cx="156251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Infra Design</a:t>
            </a:r>
            <a:endParaRPr lang="en-GB" sz="11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3469275" y="2919272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Setup Development Env</a:t>
            </a:r>
            <a:endParaRPr lang="en-GB" sz="11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508920" y="2897828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Setup SIT &amp; UAT Env</a:t>
            </a:r>
            <a:endParaRPr lang="en-GB" sz="11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8242593" y="2878981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Setup Production Env</a:t>
            </a:r>
            <a:endParaRPr lang="en-GB" sz="11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507707" y="3284756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Application Development</a:t>
            </a:r>
            <a:endParaRPr lang="en-GB" sz="11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9484309" y="5107082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Load/Perf Test</a:t>
            </a:r>
            <a:endParaRPr lang="en-GB" sz="11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8476349" y="4722595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Pent Test</a:t>
            </a:r>
            <a:endParaRPr lang="en-GB" sz="11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811462" y="4009941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SIT</a:t>
            </a:r>
            <a:endParaRPr lang="en-GB" sz="11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8223543" y="5764549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Training</a:t>
            </a:r>
            <a:endParaRPr lang="en-GB" sz="11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637431" y="4334665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UAT</a:t>
            </a:r>
            <a:endParaRPr lang="en-GB" sz="11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10219031" y="6173126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Go Live</a:t>
            </a:r>
            <a:endParaRPr lang="en-GB" sz="11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9801225" y="4326138"/>
            <a:ext cx="671512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9240337" y="4334665"/>
            <a:ext cx="17932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DR Test</a:t>
            </a:r>
            <a:endParaRPr lang="en-GB" sz="1100" b="1" dirty="0"/>
          </a:p>
        </p:txBody>
      </p:sp>
    </p:spTree>
    <p:extLst>
      <p:ext uri="{BB962C8B-B14F-4D97-AF65-F5344CB8AC3E}">
        <p14:creationId xmlns:p14="http://schemas.microsoft.com/office/powerpoint/2010/main" val="335919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0700DB8-2DCE-4C6F-9403-824766D6139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99496" y="1417396"/>
          <a:ext cx="10393008" cy="391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6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399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5168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oppins" panose="00000500000000000000" pitchFamily="50" charset="0"/>
                          <a:cs typeface="Poppins" panose="00000500000000000000" pitchFamily="50" charset="0"/>
                        </a:rPr>
                        <a:t>Tasks</a:t>
                      </a:r>
                    </a:p>
                  </a:txBody>
                  <a:tcPr marL="101672" marR="101672" marT="50836" marB="50836" anchor="ctr">
                    <a:solidFill>
                      <a:srgbClr val="7BC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oppins" panose="00000500000000000000" pitchFamily="50" charset="0"/>
                          <a:cs typeface="Poppins" panose="00000500000000000000" pitchFamily="50" charset="0"/>
                        </a:rPr>
                        <a:t>Year 1</a:t>
                      </a:r>
                    </a:p>
                  </a:txBody>
                  <a:tcPr marL="101672" marR="101672" marT="50836" marB="50836" anchor="ctr">
                    <a:solidFill>
                      <a:srgbClr val="7BCD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oppins" panose="00000500000000000000" pitchFamily="50" charset="0"/>
                          <a:cs typeface="Poppins" panose="00000500000000000000" pitchFamily="50" charset="0"/>
                        </a:rPr>
                        <a:t>Year 2</a:t>
                      </a:r>
                    </a:p>
                  </a:txBody>
                  <a:tcPr marL="101672" marR="101672" marT="50836" marB="50836" anchor="ctr">
                    <a:solidFill>
                      <a:srgbClr val="7BC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7D766FEE-FBFF-4A5C-9693-733C7ABE9E6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99496" y="1809022"/>
          <a:ext cx="10393008" cy="48876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76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79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79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60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949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72154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1F497D"/>
                        </a:solidFill>
                        <a:latin typeface="Poppins Light" panose="00000400000000000000" pitchFamily="50" charset="0"/>
                        <a:cs typeface="Poppins Light" panose="00000400000000000000" pitchFamily="50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J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Task 1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Task 2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621">
                <a:tc>
                  <a:txBody>
                    <a:bodyPr/>
                    <a:lstStyle/>
                    <a:p>
                      <a:pPr marL="117475" indent="0"/>
                      <a:r>
                        <a:rPr lang="en-US" sz="16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Sub-task A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621">
                <a:tc>
                  <a:txBody>
                    <a:bodyPr/>
                    <a:lstStyle/>
                    <a:p>
                      <a:pPr marL="1174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Sub-task B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621">
                <a:tc>
                  <a:txBody>
                    <a:bodyPr/>
                    <a:lstStyle/>
                    <a:p>
                      <a:pPr marL="1174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Sub-task C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Task 3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Task 4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Review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Revisions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Poppins Light" panose="00000400000000000000" pitchFamily="50" charset="0"/>
                          <a:cs typeface="Poppins Light" panose="00000400000000000000" pitchFamily="50" charset="0"/>
                        </a:rPr>
                        <a:t>Delivery</a:t>
                      </a:r>
                    </a:p>
                  </a:txBody>
                  <a:tcPr marL="101672" marR="101672" marT="50836" marB="508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700" kern="1200" dirty="0">
                        <a:solidFill>
                          <a:schemeClr val="accent4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101672" marR="101672" marT="50836" marB="50836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7" name="Rounded Rectangle 38">
            <a:extLst>
              <a:ext uri="{FF2B5EF4-FFF2-40B4-BE49-F238E27FC236}">
                <a16:creationId xmlns:a16="http://schemas.microsoft.com/office/drawing/2014/main" id="{2B402647-F41F-4442-9D0E-291F413FB907}"/>
              </a:ext>
            </a:extLst>
          </p:cNvPr>
          <p:cNvSpPr/>
          <p:nvPr/>
        </p:nvSpPr>
        <p:spPr>
          <a:xfrm>
            <a:off x="2375904" y="2157344"/>
            <a:ext cx="3163092" cy="271122"/>
          </a:xfrm>
          <a:prstGeom prst="roundRect">
            <a:avLst>
              <a:gd name="adj" fmla="val 48717"/>
            </a:avLst>
          </a:prstGeom>
          <a:solidFill>
            <a:srgbClr val="239DC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sz="1600" b="1">
              <a:solidFill>
                <a:prstClr val="white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18" name="Rounded Rectangle 42">
            <a:extLst>
              <a:ext uri="{FF2B5EF4-FFF2-40B4-BE49-F238E27FC236}">
                <a16:creationId xmlns:a16="http://schemas.microsoft.com/office/drawing/2014/main" id="{73267CE4-7CBB-4C05-90E2-E0011294B17B}"/>
              </a:ext>
            </a:extLst>
          </p:cNvPr>
          <p:cNvSpPr/>
          <p:nvPr/>
        </p:nvSpPr>
        <p:spPr>
          <a:xfrm>
            <a:off x="2797651" y="2562305"/>
            <a:ext cx="4399927" cy="274320"/>
          </a:xfrm>
          <a:prstGeom prst="roundRect">
            <a:avLst>
              <a:gd name="adj" fmla="val 48717"/>
            </a:avLst>
          </a:prstGeom>
          <a:solidFill>
            <a:srgbClr val="239DC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sz="1600" b="1">
              <a:solidFill>
                <a:prstClr val="white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19" name="Rounded Rectangle 45">
            <a:extLst>
              <a:ext uri="{FF2B5EF4-FFF2-40B4-BE49-F238E27FC236}">
                <a16:creationId xmlns:a16="http://schemas.microsoft.com/office/drawing/2014/main" id="{3DD9502B-FA7F-4758-8A4F-A8512C98DA32}"/>
              </a:ext>
            </a:extLst>
          </p:cNvPr>
          <p:cNvSpPr/>
          <p:nvPr/>
        </p:nvSpPr>
        <p:spPr>
          <a:xfrm>
            <a:off x="3520642" y="2962749"/>
            <a:ext cx="2060529" cy="271122"/>
          </a:xfrm>
          <a:prstGeom prst="roundRect">
            <a:avLst>
              <a:gd name="adj" fmla="val 48717"/>
            </a:avLst>
          </a:prstGeom>
          <a:solidFill>
            <a:srgbClr val="8CD65C">
              <a:alpha val="68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8288" tIns="18288" rIns="18288" bIns="18288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20" name="Rounded Rectangle 48">
            <a:extLst>
              <a:ext uri="{FF2B5EF4-FFF2-40B4-BE49-F238E27FC236}">
                <a16:creationId xmlns:a16="http://schemas.microsoft.com/office/drawing/2014/main" id="{B733BCD7-7F35-401C-92A9-5F4750161F78}"/>
              </a:ext>
            </a:extLst>
          </p:cNvPr>
          <p:cNvSpPr/>
          <p:nvPr/>
        </p:nvSpPr>
        <p:spPr>
          <a:xfrm>
            <a:off x="3900213" y="3370724"/>
            <a:ext cx="2060529" cy="271122"/>
          </a:xfrm>
          <a:prstGeom prst="roundRect">
            <a:avLst>
              <a:gd name="adj" fmla="val 48717"/>
            </a:avLst>
          </a:prstGeom>
          <a:solidFill>
            <a:srgbClr val="8CD65C">
              <a:alpha val="68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sz="1600" b="1" dirty="0">
              <a:solidFill>
                <a:prstClr val="white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21" name="Rounded Rectangle 51">
            <a:extLst>
              <a:ext uri="{FF2B5EF4-FFF2-40B4-BE49-F238E27FC236}">
                <a16:creationId xmlns:a16="http://schemas.microsoft.com/office/drawing/2014/main" id="{4612E601-9CA0-447F-8373-D7534AE99592}"/>
              </a:ext>
            </a:extLst>
          </p:cNvPr>
          <p:cNvSpPr/>
          <p:nvPr/>
        </p:nvSpPr>
        <p:spPr>
          <a:xfrm>
            <a:off x="4785879" y="3784077"/>
            <a:ext cx="2060529" cy="271122"/>
          </a:xfrm>
          <a:prstGeom prst="roundRect">
            <a:avLst>
              <a:gd name="adj" fmla="val 48717"/>
            </a:avLst>
          </a:prstGeom>
          <a:solidFill>
            <a:srgbClr val="8CD65C">
              <a:alpha val="68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sz="1600" b="1" dirty="0">
              <a:solidFill>
                <a:prstClr val="white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grpSp>
        <p:nvGrpSpPr>
          <p:cNvPr id="22" name="Group 27">
            <a:extLst>
              <a:ext uri="{FF2B5EF4-FFF2-40B4-BE49-F238E27FC236}">
                <a16:creationId xmlns:a16="http://schemas.microsoft.com/office/drawing/2014/main" id="{A4F91FC9-7884-4B63-B6CE-2D8184C7D4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02986" y="4189469"/>
            <a:ext cx="2168978" cy="271122"/>
            <a:chOff x="1371600" y="1905000"/>
            <a:chExt cx="1828800" cy="228600"/>
          </a:xfrm>
        </p:grpSpPr>
        <p:sp>
          <p:nvSpPr>
            <p:cNvPr id="23" name="Rounded Rectangle 54">
              <a:extLst>
                <a:ext uri="{FF2B5EF4-FFF2-40B4-BE49-F238E27FC236}">
                  <a16:creationId xmlns:a16="http://schemas.microsoft.com/office/drawing/2014/main" id="{DD48C866-2612-4B3B-97CB-1C604BDB8243}"/>
                </a:ext>
              </a:extLst>
            </p:cNvPr>
            <p:cNvSpPr/>
            <p:nvPr/>
          </p:nvSpPr>
          <p:spPr>
            <a:xfrm>
              <a:off x="1371600" y="1905000"/>
              <a:ext cx="1828800" cy="228600"/>
            </a:xfrm>
            <a:prstGeom prst="roundRect">
              <a:avLst>
                <a:gd name="adj" fmla="val 48717"/>
              </a:avLst>
            </a:prstGeom>
            <a:solidFill>
              <a:srgbClr val="239DC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8" tIns="18288" rIns="18288" bIns="18288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>
                <a:solidFill>
                  <a:prstClr val="white"/>
                </a:solidFill>
                <a:latin typeface="Poppins" panose="00000500000000000000" pitchFamily="50" charset="0"/>
                <a:cs typeface="Poppins" panose="00000500000000000000" pitchFamily="50" charset="0"/>
              </a:endParaRPr>
            </a:p>
          </p:txBody>
        </p:sp>
        <p:sp>
          <p:nvSpPr>
            <p:cNvPr id="24" name="Rounded Rectangle 55">
              <a:extLst>
                <a:ext uri="{FF2B5EF4-FFF2-40B4-BE49-F238E27FC236}">
                  <a16:creationId xmlns:a16="http://schemas.microsoft.com/office/drawing/2014/main" id="{015AE4ED-2A0C-4A94-9FC7-B5B0C2BFACD7}"/>
                </a:ext>
              </a:extLst>
            </p:cNvPr>
            <p:cNvSpPr/>
            <p:nvPr/>
          </p:nvSpPr>
          <p:spPr>
            <a:xfrm>
              <a:off x="1421674" y="1931126"/>
              <a:ext cx="1737360" cy="152400"/>
            </a:xfrm>
            <a:prstGeom prst="roundRect">
              <a:avLst>
                <a:gd name="adj" fmla="val 48717"/>
              </a:avLst>
            </a:prstGeom>
            <a:solidFill>
              <a:srgbClr val="239DC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288" tIns="18288" rIns="18288" bIns="18288" anchor="ctr" anchorCtr="1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</a:pPr>
              <a:endParaRPr lang="en-US" sz="1600" b="1" dirty="0">
                <a:solidFill>
                  <a:prstClr val="white"/>
                </a:solidFill>
                <a:latin typeface="Poppins" panose="00000500000000000000" pitchFamily="50" charset="0"/>
                <a:cs typeface="Poppins" panose="00000500000000000000" pitchFamily="50" charset="0"/>
              </a:endParaRPr>
            </a:p>
          </p:txBody>
        </p:sp>
      </p:grpSp>
      <p:sp>
        <p:nvSpPr>
          <p:cNvPr id="25" name="Rounded Rectangle 57">
            <a:extLst>
              <a:ext uri="{FF2B5EF4-FFF2-40B4-BE49-F238E27FC236}">
                <a16:creationId xmlns:a16="http://schemas.microsoft.com/office/drawing/2014/main" id="{6C3989B9-F255-4F65-ABB4-74FD6297B0FF}"/>
              </a:ext>
            </a:extLst>
          </p:cNvPr>
          <p:cNvSpPr/>
          <p:nvPr/>
        </p:nvSpPr>
        <p:spPr>
          <a:xfrm>
            <a:off x="8310468" y="4597444"/>
            <a:ext cx="2078603" cy="271122"/>
          </a:xfrm>
          <a:prstGeom prst="roundRect">
            <a:avLst>
              <a:gd name="adj" fmla="val 48717"/>
            </a:avLst>
          </a:prstGeom>
          <a:solidFill>
            <a:srgbClr val="239DC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sz="1600" b="1">
              <a:solidFill>
                <a:prstClr val="white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26" name="Flowchart: Decision 36">
            <a:extLst>
              <a:ext uri="{FF2B5EF4-FFF2-40B4-BE49-F238E27FC236}">
                <a16:creationId xmlns:a16="http://schemas.microsoft.com/office/drawing/2014/main" id="{D4BA5D89-05C9-40D8-8A7A-5A320775F8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0381540" y="4914614"/>
            <a:ext cx="271122" cy="451870"/>
          </a:xfrm>
          <a:prstGeom prst="flowChartDecision">
            <a:avLst/>
          </a:prstGeom>
          <a:solidFill>
            <a:srgbClr val="588A6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27" name="Rounded Rectangle 60">
            <a:extLst>
              <a:ext uri="{FF2B5EF4-FFF2-40B4-BE49-F238E27FC236}">
                <a16:creationId xmlns:a16="http://schemas.microsoft.com/office/drawing/2014/main" id="{82B5A618-AB75-43EC-A199-DEB35EA11383}"/>
              </a:ext>
            </a:extLst>
          </p:cNvPr>
          <p:cNvSpPr/>
          <p:nvPr/>
        </p:nvSpPr>
        <p:spPr>
          <a:xfrm>
            <a:off x="9846827" y="5413393"/>
            <a:ext cx="1084489" cy="271122"/>
          </a:xfrm>
          <a:prstGeom prst="roundRect">
            <a:avLst>
              <a:gd name="adj" fmla="val 48717"/>
            </a:avLst>
          </a:prstGeom>
          <a:solidFill>
            <a:srgbClr val="239DC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8288" tIns="18288" rIns="18288" bIns="18288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28" name="Flowchart: Decision 39">
            <a:extLst>
              <a:ext uri="{FF2B5EF4-FFF2-40B4-BE49-F238E27FC236}">
                <a16:creationId xmlns:a16="http://schemas.microsoft.com/office/drawing/2014/main" id="{5C0BB55C-A2B0-42E6-B3B4-A888D10174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0991565" y="5711627"/>
            <a:ext cx="271122" cy="451870"/>
          </a:xfrm>
          <a:prstGeom prst="flowChartDecision">
            <a:avLst/>
          </a:prstGeom>
          <a:solidFill>
            <a:srgbClr val="588A6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dirty="0">
              <a:solidFill>
                <a:prstClr val="white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Gantt Chart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6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OTLSHAPE_M_00b794982f41487aa2285864e30c0445_Connector1"/>
          <p:cNvCxnSpPr/>
          <p:nvPr>
            <p:custDataLst>
              <p:tags r:id="rId1"/>
            </p:custDataLst>
          </p:nvPr>
        </p:nvCxnSpPr>
        <p:spPr>
          <a:xfrm>
            <a:off x="10704343" y="5461000"/>
            <a:ext cx="0" cy="374164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OTLSHAPE_M_9438b85ee1f54061980733bd47489094_Connector1"/>
          <p:cNvCxnSpPr/>
          <p:nvPr>
            <p:custDataLst>
              <p:tags r:id="rId2"/>
            </p:custDataLst>
          </p:nvPr>
        </p:nvCxnSpPr>
        <p:spPr>
          <a:xfrm>
            <a:off x="4273891" y="5461000"/>
            <a:ext cx="0" cy="374164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OTLSHAPE_M_ce49b461dada4b4ba8016f97c5d69120_Connector1"/>
          <p:cNvCxnSpPr/>
          <p:nvPr>
            <p:custDataLst>
              <p:tags r:id="rId3"/>
            </p:custDataLst>
          </p:nvPr>
        </p:nvCxnSpPr>
        <p:spPr>
          <a:xfrm>
            <a:off x="1058665" y="5461000"/>
            <a:ext cx="0" cy="662855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OTLSHAPE_T_a1fe2df1afb74a24b48db95b6b338bf9_RightVerticalConnector3"/>
          <p:cNvCxnSpPr/>
          <p:nvPr>
            <p:custDataLst>
              <p:tags r:id="rId4"/>
            </p:custDataLst>
          </p:nvPr>
        </p:nvCxnSpPr>
        <p:spPr>
          <a:xfrm>
            <a:off x="10704343" y="4532418"/>
            <a:ext cx="0" cy="611082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_a1fe2df1afb74a24b48db95b6b338bf9_RightVerticalConnector2"/>
          <p:cNvCxnSpPr/>
          <p:nvPr>
            <p:custDataLst>
              <p:tags r:id="rId5"/>
            </p:custDataLst>
          </p:nvPr>
        </p:nvCxnSpPr>
        <p:spPr>
          <a:xfrm>
            <a:off x="10704343" y="4203700"/>
            <a:ext cx="0" cy="204682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_a1fe2df1afb74a24b48db95b6b338bf9_RightVerticalConnector1"/>
          <p:cNvCxnSpPr/>
          <p:nvPr>
            <p:custDataLst>
              <p:tags r:id="rId6"/>
            </p:custDataLst>
          </p:nvPr>
        </p:nvCxnSpPr>
        <p:spPr>
          <a:xfrm>
            <a:off x="10704343" y="3733800"/>
            <a:ext cx="0" cy="266700"/>
          </a:xfrm>
          <a:prstGeom prst="line">
            <a:avLst/>
          </a:prstGeom>
          <a:ln w="9525" cap="flat" cmpd="sng" algn="ctr">
            <a:solidFill>
              <a:srgbClr val="B20E1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TLSHAPE_T_834636e32cff480d8a852ae191fc6842_RightVerticalConnector1"/>
          <p:cNvCxnSpPr/>
          <p:nvPr>
            <p:custDataLst>
              <p:tags r:id="rId7"/>
            </p:custDataLst>
          </p:nvPr>
        </p:nvCxnSpPr>
        <p:spPr>
          <a:xfrm>
            <a:off x="7274768" y="2997200"/>
            <a:ext cx="0" cy="214630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_2508efa28ff349da8bc6837b0c12f3f2_RightVerticalConnector2"/>
          <p:cNvCxnSpPr/>
          <p:nvPr>
            <p:custDataLst>
              <p:tags r:id="rId8"/>
            </p:custDataLst>
          </p:nvPr>
        </p:nvCxnSpPr>
        <p:spPr>
          <a:xfrm>
            <a:off x="4059543" y="2730500"/>
            <a:ext cx="0" cy="241300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_2508efa28ff349da8bc6837b0c12f3f2_RightVerticalConnector1"/>
          <p:cNvCxnSpPr/>
          <p:nvPr>
            <p:custDataLst>
              <p:tags r:id="rId9"/>
            </p:custDataLst>
          </p:nvPr>
        </p:nvCxnSpPr>
        <p:spPr>
          <a:xfrm>
            <a:off x="4059543" y="2260600"/>
            <a:ext cx="0" cy="26670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_2508efa28ff349da8bc6837b0c12f3f2_LeftVerticalConnector2"/>
          <p:cNvCxnSpPr/>
          <p:nvPr>
            <p:custDataLst>
              <p:tags r:id="rId10"/>
            </p:custDataLst>
          </p:nvPr>
        </p:nvCxnSpPr>
        <p:spPr>
          <a:xfrm>
            <a:off x="844465" y="2730500"/>
            <a:ext cx="0" cy="241300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T_2508efa28ff349da8bc6837b0c12f3f2_LeftVerticalConnector1"/>
          <p:cNvCxnSpPr/>
          <p:nvPr>
            <p:custDataLst>
              <p:tags r:id="rId11"/>
            </p:custDataLst>
          </p:nvPr>
        </p:nvCxnSpPr>
        <p:spPr>
          <a:xfrm>
            <a:off x="844465" y="2260600"/>
            <a:ext cx="0" cy="266700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TLSHAPE_TB_00000000000000000000000000000000_ScaleContainer"/>
          <p:cNvSpPr/>
          <p:nvPr>
            <p:custDataLst>
              <p:tags r:id="rId12"/>
            </p:custDataLst>
          </p:nvPr>
        </p:nvSpPr>
        <p:spPr>
          <a:xfrm>
            <a:off x="844465" y="5143500"/>
            <a:ext cx="10515600" cy="254000"/>
          </a:xfrm>
          <a:prstGeom prst="roundRect">
            <a:avLst/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TLSHAPE_TB_00000000000000000000000000000000_TimescaleInterval1"/>
          <p:cNvSpPr txBox="1"/>
          <p:nvPr>
            <p:custDataLst>
              <p:tags r:id="rId13"/>
            </p:custDataLst>
          </p:nvPr>
        </p:nvSpPr>
        <p:spPr>
          <a:xfrm>
            <a:off x="907965" y="5181600"/>
            <a:ext cx="468846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4" smtClean="0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  <a:endParaRPr lang="en-GB" sz="1200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TLSHAPE_TB_00000000000000000000000000000000_TimescaleInterval2"/>
          <p:cNvSpPr txBox="1"/>
          <p:nvPr>
            <p:custDataLst>
              <p:tags r:id="rId14"/>
            </p:custDataLst>
          </p:nvPr>
        </p:nvSpPr>
        <p:spPr>
          <a:xfrm>
            <a:off x="2408404" y="51816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2</a:t>
            </a:r>
            <a:endParaRPr lang="en-GB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TLSHAPE_TB_00000000000000000000000000000000_TimescaleInterval3"/>
          <p:cNvSpPr txBox="1"/>
          <p:nvPr>
            <p:custDataLst>
              <p:tags r:id="rId15"/>
            </p:custDataLst>
          </p:nvPr>
        </p:nvSpPr>
        <p:spPr>
          <a:xfrm>
            <a:off x="3908843" y="51816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  <a:endParaRPr lang="en-GB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TLSHAPE_TB_00000000000000000000000000000000_TimescaleInterval4"/>
          <p:cNvSpPr txBox="1"/>
          <p:nvPr>
            <p:custDataLst>
              <p:tags r:id="rId16"/>
            </p:custDataLst>
          </p:nvPr>
        </p:nvSpPr>
        <p:spPr>
          <a:xfrm>
            <a:off x="5409282" y="51816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4</a:t>
            </a:r>
            <a:endParaRPr lang="en-GB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TLSHAPE_TB_00000000000000000000000000000000_TimescaleInterval5"/>
          <p:cNvSpPr txBox="1"/>
          <p:nvPr>
            <p:custDataLst>
              <p:tags r:id="rId17"/>
            </p:custDataLst>
          </p:nvPr>
        </p:nvSpPr>
        <p:spPr>
          <a:xfrm>
            <a:off x="6909721" y="51816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5</a:t>
            </a:r>
            <a:endParaRPr lang="en-GB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TLSHAPE_TB_00000000000000000000000000000000_TimescaleInterval6"/>
          <p:cNvSpPr txBox="1"/>
          <p:nvPr>
            <p:custDataLst>
              <p:tags r:id="rId18"/>
            </p:custDataLst>
          </p:nvPr>
        </p:nvSpPr>
        <p:spPr>
          <a:xfrm>
            <a:off x="8410160" y="51816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6</a:t>
            </a:r>
            <a:endParaRPr lang="en-GB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OTLSHAPE_TB_00000000000000000000000000000000_TimescaleInterval7"/>
          <p:cNvSpPr txBox="1"/>
          <p:nvPr>
            <p:custDataLst>
              <p:tags r:id="rId19"/>
            </p:custDataLst>
          </p:nvPr>
        </p:nvSpPr>
        <p:spPr>
          <a:xfrm>
            <a:off x="9910598" y="5181600"/>
            <a:ext cx="75470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  <a:endParaRPr lang="en-GB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OTLSHAPE_TB_00000000000000000000000000000000_ScaleMarking1"/>
          <p:cNvSpPr txBox="1"/>
          <p:nvPr>
            <p:custDataLst>
              <p:tags r:id="rId20"/>
            </p:custDataLst>
          </p:nvPr>
        </p:nvSpPr>
        <p:spPr>
          <a:xfrm>
            <a:off x="907965" y="4957445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smtClean="0">
                <a:solidFill>
                  <a:schemeClr val="dk2"/>
                </a:solidFill>
                <a:latin typeface="Calibri" panose="020F0502020204030204" pitchFamily="34" charset="0"/>
              </a:rPr>
              <a:t>2019</a:t>
            </a:r>
            <a:endParaRPr lang="en-GB" sz="1200" spc="-2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OTLSHAPE_M_ce49b461dada4b4ba8016f97c5d69120_Title"/>
          <p:cNvSpPr txBox="1"/>
          <p:nvPr>
            <p:custDataLst>
              <p:tags r:id="rId21"/>
            </p:custDataLst>
          </p:nvPr>
        </p:nvSpPr>
        <p:spPr>
          <a:xfrm>
            <a:off x="716167" y="627888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Milestone 1</a:t>
            </a:r>
            <a:endParaRPr lang="en-GB" sz="11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OTLSHAPE_M_ce49b461dada4b4ba8016f97c5d69120_Date"/>
          <p:cNvSpPr txBox="1"/>
          <p:nvPr>
            <p:custDataLst>
              <p:tags r:id="rId22"/>
            </p:custDataLst>
          </p:nvPr>
        </p:nvSpPr>
        <p:spPr>
          <a:xfrm>
            <a:off x="757421" y="6123855"/>
            <a:ext cx="60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 smtClean="0">
                <a:solidFill>
                  <a:schemeClr val="accent3"/>
                </a:solidFill>
                <a:latin typeface="Calibri" panose="020F0502020204030204" pitchFamily="34" charset="0"/>
              </a:rPr>
              <a:t>Sun May 19</a:t>
            </a:r>
            <a:endParaRPr lang="en-GB" sz="1000" spc="-4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OTLSHAPE_M_ce49b461dada4b4ba8016f97c5d69120_Shape"/>
          <p:cNvSpPr/>
          <p:nvPr>
            <p:custDataLst>
              <p:tags r:id="rId23"/>
            </p:custDataLst>
          </p:nvPr>
        </p:nvSpPr>
        <p:spPr>
          <a:xfrm>
            <a:off x="944365" y="53340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TLSHAPE_M_ff7decb6e0db4851ac77cc8902440007_Title"/>
          <p:cNvSpPr txBox="1"/>
          <p:nvPr>
            <p:custDataLst>
              <p:tags r:id="rId24"/>
            </p:custDataLst>
          </p:nvPr>
        </p:nvSpPr>
        <p:spPr>
          <a:xfrm>
            <a:off x="1573561" y="5743025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Milestone 2</a:t>
            </a:r>
            <a:endParaRPr lang="en-GB" sz="11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OTLSHAPE_M_ff7decb6e0db4851ac77cc8902440007_Date"/>
          <p:cNvSpPr txBox="1"/>
          <p:nvPr>
            <p:custDataLst>
              <p:tags r:id="rId25"/>
            </p:custDataLst>
          </p:nvPr>
        </p:nvSpPr>
        <p:spPr>
          <a:xfrm>
            <a:off x="1613037" y="5588000"/>
            <a:ext cx="609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 smtClean="0">
                <a:solidFill>
                  <a:schemeClr val="accent3"/>
                </a:solidFill>
                <a:latin typeface="Calibri" panose="020F0502020204030204" pitchFamily="34" charset="0"/>
              </a:rPr>
              <a:t>Thu May 23</a:t>
            </a:r>
            <a:endParaRPr lang="en-GB" sz="1000" spc="-4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OTLSHAPE_M_ff7decb6e0db4851ac77cc8902440007_Shape"/>
          <p:cNvSpPr/>
          <p:nvPr>
            <p:custDataLst>
              <p:tags r:id="rId26"/>
            </p:custDataLst>
          </p:nvPr>
        </p:nvSpPr>
        <p:spPr>
          <a:xfrm>
            <a:off x="1801758" y="5334000"/>
            <a:ext cx="228600" cy="254000"/>
          </a:xfrm>
          <a:prstGeom prst="diamond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TLSHAPE_M_9438b85ee1f54061980733bd47489094_Title"/>
          <p:cNvSpPr txBox="1"/>
          <p:nvPr>
            <p:custDataLst>
              <p:tags r:id="rId27"/>
            </p:custDataLst>
          </p:nvPr>
        </p:nvSpPr>
        <p:spPr>
          <a:xfrm>
            <a:off x="3931393" y="5990189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Milestone 3</a:t>
            </a:r>
            <a:endParaRPr lang="en-GB" sz="11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OTLSHAPE_M_9438b85ee1f54061980733bd47489094_Date"/>
          <p:cNvSpPr txBox="1"/>
          <p:nvPr>
            <p:custDataLst>
              <p:tags r:id="rId28"/>
            </p:custDataLst>
          </p:nvPr>
        </p:nvSpPr>
        <p:spPr>
          <a:xfrm>
            <a:off x="4004884" y="5835164"/>
            <a:ext cx="54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 smtClean="0">
                <a:solidFill>
                  <a:schemeClr val="accent3"/>
                </a:solidFill>
                <a:latin typeface="Calibri" panose="020F0502020204030204" pitchFamily="34" charset="0"/>
              </a:rPr>
              <a:t>Mon Jun 3</a:t>
            </a:r>
            <a:endParaRPr lang="en-GB" sz="1000" spc="-4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OTLSHAPE_M_9438b85ee1f54061980733bd47489094_Shape"/>
          <p:cNvSpPr/>
          <p:nvPr>
            <p:custDataLst>
              <p:tags r:id="rId29"/>
            </p:custDataLst>
          </p:nvPr>
        </p:nvSpPr>
        <p:spPr>
          <a:xfrm>
            <a:off x="4159591" y="5334000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TLSHAPE_M_d655f089477b436facc530480eae84e5_Title"/>
          <p:cNvSpPr txBox="1"/>
          <p:nvPr>
            <p:custDataLst>
              <p:tags r:id="rId30"/>
            </p:custDataLst>
          </p:nvPr>
        </p:nvSpPr>
        <p:spPr>
          <a:xfrm>
            <a:off x="7146619" y="5743025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Milestone 4</a:t>
            </a:r>
            <a:endParaRPr lang="en-GB" sz="11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OTLSHAPE_M_d655f089477b436facc530480eae84e5_Date"/>
          <p:cNvSpPr txBox="1"/>
          <p:nvPr>
            <p:custDataLst>
              <p:tags r:id="rId31"/>
            </p:custDataLst>
          </p:nvPr>
        </p:nvSpPr>
        <p:spPr>
          <a:xfrm>
            <a:off x="7217083" y="5588000"/>
            <a:ext cx="54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 smtClean="0">
                <a:solidFill>
                  <a:schemeClr val="accent3"/>
                </a:solidFill>
                <a:latin typeface="Calibri" panose="020F0502020204030204" pitchFamily="34" charset="0"/>
              </a:rPr>
              <a:t>Tue Jun 18</a:t>
            </a:r>
            <a:endParaRPr lang="en-GB" sz="1000" spc="-1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OTLSHAPE_M_d655f089477b436facc530480eae84e5_Shape"/>
          <p:cNvSpPr/>
          <p:nvPr>
            <p:custDataLst>
              <p:tags r:id="rId32"/>
            </p:custDataLst>
          </p:nvPr>
        </p:nvSpPr>
        <p:spPr>
          <a:xfrm>
            <a:off x="7374817" y="53340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TLSHAPE_M_00b794982f41487aa2285864e30c0445_Title"/>
          <p:cNvSpPr txBox="1"/>
          <p:nvPr>
            <p:custDataLst>
              <p:tags r:id="rId33"/>
            </p:custDataLst>
          </p:nvPr>
        </p:nvSpPr>
        <p:spPr>
          <a:xfrm>
            <a:off x="10361845" y="5990189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Milestone 5</a:t>
            </a:r>
            <a:endParaRPr lang="en-GB" sz="11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OTLSHAPE_M_00b794982f41487aa2285864e30c0445_Date"/>
          <p:cNvSpPr txBox="1"/>
          <p:nvPr>
            <p:custDataLst>
              <p:tags r:id="rId34"/>
            </p:custDataLst>
          </p:nvPr>
        </p:nvSpPr>
        <p:spPr>
          <a:xfrm>
            <a:off x="10456142" y="5835164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8" smtClean="0">
                <a:solidFill>
                  <a:schemeClr val="accent3"/>
                </a:solidFill>
                <a:latin typeface="Calibri" panose="020F0502020204030204" pitchFamily="34" charset="0"/>
              </a:rPr>
              <a:t>Wed Jul 3</a:t>
            </a:r>
            <a:endParaRPr lang="en-GB" sz="1000" spc="-8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OTLSHAPE_M_00b794982f41487aa2285864e30c0445_Shape"/>
          <p:cNvSpPr/>
          <p:nvPr>
            <p:custDataLst>
              <p:tags r:id="rId35"/>
            </p:custDataLst>
          </p:nvPr>
        </p:nvSpPr>
        <p:spPr>
          <a:xfrm>
            <a:off x="10590043" y="5334000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TLSHAPE_T_2508efa28ff349da8bc6837b0c12f3f2_Shape"/>
          <p:cNvSpPr/>
          <p:nvPr>
            <p:custDataLst>
              <p:tags r:id="rId36"/>
            </p:custDataLst>
          </p:nvPr>
        </p:nvSpPr>
        <p:spPr>
          <a:xfrm>
            <a:off x="844465" y="2120900"/>
            <a:ext cx="32258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TLSHAPE_T_2508efa28ff349da8bc6837b0c12f3f2_Title"/>
          <p:cNvSpPr txBox="1"/>
          <p:nvPr>
            <p:custDataLst>
              <p:tags r:id="rId37"/>
            </p:custDataLst>
          </p:nvPr>
        </p:nvSpPr>
        <p:spPr>
          <a:xfrm>
            <a:off x="191558" y="2175341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10" smtClean="0">
                <a:solidFill>
                  <a:schemeClr val="dk1"/>
                </a:solidFill>
                <a:latin typeface="Calibri" panose="020F0502020204030204" pitchFamily="34" charset="0"/>
              </a:rPr>
              <a:t>SECTION 1</a:t>
            </a:r>
            <a:endParaRPr lang="en-GB" sz="1100" b="1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OTLSHAPE_T_2508efa28ff349da8bc6837b0c12f3f2_JoinedDate"/>
          <p:cNvSpPr txBox="1"/>
          <p:nvPr>
            <p:custDataLst>
              <p:tags r:id="rId38"/>
            </p:custDataLst>
          </p:nvPr>
        </p:nvSpPr>
        <p:spPr>
          <a:xfrm>
            <a:off x="4110343" y="2183088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b="1" spc="-4" smtClean="0">
                <a:solidFill>
                  <a:schemeClr val="accent6"/>
                </a:solidFill>
                <a:latin typeface="Calibri" panose="020F0502020204030204" pitchFamily="34" charset="0"/>
              </a:rPr>
              <a:t>May 19 - Jun 2</a:t>
            </a:r>
            <a:endParaRPr lang="en-GB" sz="1000" b="1" spc="-4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TLSHAPE_T_9116278e5c2946a085db5776da322f3f_Shape"/>
          <p:cNvSpPr/>
          <p:nvPr>
            <p:custDataLst>
              <p:tags r:id="rId39"/>
            </p:custDataLst>
          </p:nvPr>
        </p:nvSpPr>
        <p:spPr>
          <a:xfrm>
            <a:off x="844465" y="2527300"/>
            <a:ext cx="1079500" cy="203200"/>
          </a:xfrm>
          <a:prstGeom prst="chevron">
            <a:avLst/>
          </a:prstGeom>
          <a:solidFill>
            <a:schemeClr val="accent1">
              <a:alpha val="69804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OTLSHAPE_T_9116278e5c2946a085db5776da322f3f_Title"/>
          <p:cNvSpPr txBox="1"/>
          <p:nvPr>
            <p:custDataLst>
              <p:tags r:id="rId40"/>
            </p:custDataLst>
          </p:nvPr>
        </p:nvSpPr>
        <p:spPr>
          <a:xfrm>
            <a:off x="1138306" y="2543641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 smtClean="0">
                <a:solidFill>
                  <a:schemeClr val="lt1"/>
                </a:solidFill>
                <a:latin typeface="Calibri" panose="020F0502020204030204" pitchFamily="34" charset="0"/>
              </a:rPr>
              <a:t>Sub-task</a:t>
            </a:r>
            <a:endParaRPr lang="en-GB" sz="11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T_8574f27a0c634b08b97c20e1eb8b1a11_Shape"/>
          <p:cNvSpPr/>
          <p:nvPr>
            <p:custDataLst>
              <p:tags r:id="rId41"/>
            </p:custDataLst>
          </p:nvPr>
        </p:nvSpPr>
        <p:spPr>
          <a:xfrm>
            <a:off x="1916207" y="2527300"/>
            <a:ext cx="1079500" cy="203200"/>
          </a:xfrm>
          <a:prstGeom prst="chevron">
            <a:avLst/>
          </a:prstGeom>
          <a:solidFill>
            <a:srgbClr val="C55A11">
              <a:alpha val="69804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OTLSHAPE_T_8574f27a0c634b08b97c20e1eb8b1a11_Title"/>
          <p:cNvSpPr txBox="1"/>
          <p:nvPr>
            <p:custDataLst>
              <p:tags r:id="rId42"/>
            </p:custDataLst>
          </p:nvPr>
        </p:nvSpPr>
        <p:spPr>
          <a:xfrm>
            <a:off x="2158846" y="2543641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 smtClean="0">
                <a:solidFill>
                  <a:schemeClr val="lt1"/>
                </a:solidFill>
                <a:latin typeface="Calibri" panose="020F0502020204030204" pitchFamily="34" charset="0"/>
              </a:rPr>
              <a:t>Sub-task 2</a:t>
            </a:r>
            <a:endParaRPr lang="en-GB" sz="11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OTLSHAPE_T_8545a2622707410ea6bf0bb2412e4891_Shape"/>
          <p:cNvSpPr/>
          <p:nvPr>
            <p:custDataLst>
              <p:tags r:id="rId43"/>
            </p:custDataLst>
          </p:nvPr>
        </p:nvSpPr>
        <p:spPr>
          <a:xfrm>
            <a:off x="2987949" y="2527300"/>
            <a:ext cx="1079500" cy="203200"/>
          </a:xfrm>
          <a:prstGeom prst="chevron">
            <a:avLst/>
          </a:prstGeom>
          <a:solidFill>
            <a:srgbClr val="7C7C7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9" name="OTLSHAPE_T_8545a2622707410ea6bf0bb2412e4891_Title"/>
          <p:cNvSpPr txBox="1"/>
          <p:nvPr>
            <p:custDataLst>
              <p:tags r:id="rId44"/>
            </p:custDataLst>
          </p:nvPr>
        </p:nvSpPr>
        <p:spPr>
          <a:xfrm>
            <a:off x="3230588" y="2543641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 smtClean="0">
                <a:solidFill>
                  <a:schemeClr val="lt1"/>
                </a:solidFill>
                <a:latin typeface="Calibri" panose="020F0502020204030204" pitchFamily="34" charset="0"/>
              </a:rPr>
              <a:t>Sub-task 3</a:t>
            </a:r>
            <a:endParaRPr lang="en-GB" sz="11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OTLSHAPE_T_834636e32cff480d8a852ae191fc6842_Shape"/>
          <p:cNvSpPr/>
          <p:nvPr>
            <p:custDataLst>
              <p:tags r:id="rId45"/>
            </p:custDataLst>
          </p:nvPr>
        </p:nvSpPr>
        <p:spPr>
          <a:xfrm>
            <a:off x="4059691" y="2857500"/>
            <a:ext cx="32258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TLSHAPE_T_834636e32cff480d8a852ae191fc6842_Title"/>
          <p:cNvSpPr txBox="1"/>
          <p:nvPr>
            <p:custDataLst>
              <p:tags r:id="rId46"/>
            </p:custDataLst>
          </p:nvPr>
        </p:nvSpPr>
        <p:spPr>
          <a:xfrm>
            <a:off x="3406784" y="2911941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10" smtClean="0">
                <a:solidFill>
                  <a:schemeClr val="dk1"/>
                </a:solidFill>
                <a:latin typeface="Calibri" panose="020F0502020204030204" pitchFamily="34" charset="0"/>
              </a:rPr>
              <a:t>SECTION 2</a:t>
            </a:r>
            <a:endParaRPr lang="en-GB" sz="1100" b="1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TLSHAPE_T_834636e32cff480d8a852ae191fc6842_JoinedDate"/>
          <p:cNvSpPr txBox="1"/>
          <p:nvPr>
            <p:custDataLst>
              <p:tags r:id="rId47"/>
            </p:custDataLst>
          </p:nvPr>
        </p:nvSpPr>
        <p:spPr>
          <a:xfrm>
            <a:off x="7325568" y="2919688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b="1" spc="-2" smtClean="0">
                <a:solidFill>
                  <a:schemeClr val="accent2"/>
                </a:solidFill>
                <a:latin typeface="Calibri" panose="020F0502020204030204" pitchFamily="34" charset="0"/>
              </a:rPr>
              <a:t>Jun 3 - Jun 17</a:t>
            </a:r>
            <a:endParaRPr lang="en-GB" sz="1000" b="1" spc="-2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OTLSHAPE_T_f4fcd5cd4d1e4f139515633c6945b409_Shape"/>
          <p:cNvSpPr/>
          <p:nvPr>
            <p:custDataLst>
              <p:tags r:id="rId48"/>
            </p:custDataLst>
          </p:nvPr>
        </p:nvSpPr>
        <p:spPr>
          <a:xfrm>
            <a:off x="4059691" y="3263900"/>
            <a:ext cx="431800" cy="2032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4" name="OTLSHAPE_T_f4fcd5cd4d1e4f139515633c6945b409_Title"/>
          <p:cNvSpPr txBox="1"/>
          <p:nvPr>
            <p:custDataLst>
              <p:tags r:id="rId49"/>
            </p:custDataLst>
          </p:nvPr>
        </p:nvSpPr>
        <p:spPr>
          <a:xfrm>
            <a:off x="3422575" y="32802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 smtClean="0">
                <a:solidFill>
                  <a:srgbClr val="737373"/>
                </a:solidFill>
                <a:latin typeface="Calibri" panose="020F0502020204030204" pitchFamily="34" charset="0"/>
              </a:rPr>
              <a:t>Sub-task 1</a:t>
            </a:r>
            <a:endParaRPr lang="en-GB" sz="1100" spc="-6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T_61bd4421f159413dba7281a5185e38b8_Shape"/>
          <p:cNvSpPr/>
          <p:nvPr>
            <p:custDataLst>
              <p:tags r:id="rId50"/>
            </p:custDataLst>
          </p:nvPr>
        </p:nvSpPr>
        <p:spPr>
          <a:xfrm>
            <a:off x="4488388" y="3263900"/>
            <a:ext cx="1079500" cy="203200"/>
          </a:xfrm>
          <a:prstGeom prst="chevron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OTLSHAPE_T_61bd4421f159413dba7281a5185e38b8_Title"/>
          <p:cNvSpPr txBox="1"/>
          <p:nvPr>
            <p:custDataLst>
              <p:tags r:id="rId51"/>
            </p:custDataLst>
          </p:nvPr>
        </p:nvSpPr>
        <p:spPr>
          <a:xfrm>
            <a:off x="4731026" y="32802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 smtClean="0">
                <a:solidFill>
                  <a:schemeClr val="lt1"/>
                </a:solidFill>
                <a:latin typeface="Calibri" panose="020F0502020204030204" pitchFamily="34" charset="0"/>
              </a:rPr>
              <a:t>Sub-task 2</a:t>
            </a:r>
            <a:endParaRPr lang="en-GB" sz="11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T_2fdad40dfd14467b93d0a759296f251a_Shape"/>
          <p:cNvSpPr/>
          <p:nvPr>
            <p:custDataLst>
              <p:tags r:id="rId52"/>
            </p:custDataLst>
          </p:nvPr>
        </p:nvSpPr>
        <p:spPr>
          <a:xfrm>
            <a:off x="5560130" y="3263900"/>
            <a:ext cx="1511300" cy="2032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OTLSHAPE_T_2fdad40dfd14467b93d0a759296f251a_Title"/>
          <p:cNvSpPr txBox="1"/>
          <p:nvPr>
            <p:custDataLst>
              <p:tags r:id="rId53"/>
            </p:custDataLst>
          </p:nvPr>
        </p:nvSpPr>
        <p:spPr>
          <a:xfrm>
            <a:off x="6017117" y="32802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 smtClean="0">
                <a:solidFill>
                  <a:schemeClr val="lt1"/>
                </a:solidFill>
                <a:latin typeface="Calibri" panose="020F0502020204030204" pitchFamily="34" charset="0"/>
              </a:rPr>
              <a:t>Sub-task 3</a:t>
            </a:r>
            <a:endParaRPr lang="en-GB" sz="11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T_ac77bc1b615446839e0eba63c8d16a71_Shape"/>
          <p:cNvSpPr/>
          <p:nvPr>
            <p:custDataLst>
              <p:tags r:id="rId54"/>
            </p:custDataLst>
          </p:nvPr>
        </p:nvSpPr>
        <p:spPr>
          <a:xfrm>
            <a:off x="7060569" y="3263900"/>
            <a:ext cx="215900" cy="203200"/>
          </a:xfrm>
          <a:prstGeom prst="chevron">
            <a:avLst/>
          </a:prstGeom>
          <a:solidFill>
            <a:srgbClr val="C55A1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OTLSHAPE_T_ac77bc1b615446839e0eba63c8d16a71_Title"/>
          <p:cNvSpPr txBox="1"/>
          <p:nvPr>
            <p:custDataLst>
              <p:tags r:id="rId55"/>
            </p:custDataLst>
          </p:nvPr>
        </p:nvSpPr>
        <p:spPr>
          <a:xfrm>
            <a:off x="7325568" y="3280240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 smtClean="0">
                <a:solidFill>
                  <a:srgbClr val="737373"/>
                </a:solidFill>
                <a:latin typeface="Calibri" panose="020F0502020204030204" pitchFamily="34" charset="0"/>
              </a:rPr>
              <a:t>Sub-task 4 - zero duration</a:t>
            </a:r>
            <a:endParaRPr lang="en-GB" sz="1100" spc="-6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T_a1fe2df1afb74a24b48db95b6b338bf9_Shape"/>
          <p:cNvSpPr/>
          <p:nvPr>
            <p:custDataLst>
              <p:tags r:id="rId56"/>
            </p:custDataLst>
          </p:nvPr>
        </p:nvSpPr>
        <p:spPr>
          <a:xfrm>
            <a:off x="7274917" y="3594100"/>
            <a:ext cx="34417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D5111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TLSHAPE_T_a1fe2df1afb74a24b48db95b6b338bf9_Title"/>
          <p:cNvSpPr txBox="1"/>
          <p:nvPr>
            <p:custDataLst>
              <p:tags r:id="rId57"/>
            </p:custDataLst>
          </p:nvPr>
        </p:nvSpPr>
        <p:spPr>
          <a:xfrm>
            <a:off x="6622011" y="3648540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10" smtClean="0">
                <a:solidFill>
                  <a:schemeClr val="dk1"/>
                </a:solidFill>
                <a:latin typeface="Calibri" panose="020F0502020204030204" pitchFamily="34" charset="0"/>
              </a:rPr>
              <a:t>SECTION 3</a:t>
            </a:r>
            <a:endParaRPr lang="en-GB" sz="1100" b="1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T_a1fe2df1afb74a24b48db95b6b338bf9_JoinedDate"/>
          <p:cNvSpPr txBox="1"/>
          <p:nvPr>
            <p:custDataLst>
              <p:tags r:id="rId58"/>
            </p:custDataLst>
          </p:nvPr>
        </p:nvSpPr>
        <p:spPr>
          <a:xfrm>
            <a:off x="10755143" y="3656288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b="1" spc="-2" smtClean="0">
                <a:solidFill>
                  <a:srgbClr val="B20E12"/>
                </a:solidFill>
                <a:latin typeface="Calibri" panose="020F0502020204030204" pitchFamily="34" charset="0"/>
              </a:rPr>
              <a:t>Jun 18 - Jul 3</a:t>
            </a:r>
            <a:endParaRPr lang="en-GB" sz="1000" b="1" spc="-2">
              <a:solidFill>
                <a:srgbClr val="B20E12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T_b2528e25fb5f4019a02b029d7b23b862_Shape"/>
          <p:cNvSpPr/>
          <p:nvPr>
            <p:custDataLst>
              <p:tags r:id="rId59"/>
            </p:custDataLst>
          </p:nvPr>
        </p:nvSpPr>
        <p:spPr>
          <a:xfrm>
            <a:off x="7274917" y="4000500"/>
            <a:ext cx="12954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OTLSHAPE_T_b2528e25fb5f4019a02b029d7b23b862_Title"/>
          <p:cNvSpPr txBox="1"/>
          <p:nvPr>
            <p:custDataLst>
              <p:tags r:id="rId60"/>
            </p:custDataLst>
          </p:nvPr>
        </p:nvSpPr>
        <p:spPr>
          <a:xfrm>
            <a:off x="7624730" y="40168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 smtClean="0">
                <a:solidFill>
                  <a:schemeClr val="lt1"/>
                </a:solidFill>
                <a:latin typeface="Calibri" panose="020F0502020204030204" pitchFamily="34" charset="0"/>
              </a:rPr>
              <a:t>Sub-task 1</a:t>
            </a:r>
            <a:endParaRPr lang="en-GB" sz="11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OTLSHAPE_T_ac1ef414023b498ab438285066d789ef_Shape"/>
          <p:cNvSpPr/>
          <p:nvPr>
            <p:custDataLst>
              <p:tags r:id="rId61"/>
            </p:custDataLst>
          </p:nvPr>
        </p:nvSpPr>
        <p:spPr>
          <a:xfrm>
            <a:off x="8561008" y="4000500"/>
            <a:ext cx="1295400" cy="203200"/>
          </a:xfrm>
          <a:prstGeom prst="chevron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OTLSHAPE_T_ac1ef414023b498ab438285066d789ef_Title"/>
          <p:cNvSpPr txBox="1"/>
          <p:nvPr>
            <p:custDataLst>
              <p:tags r:id="rId62"/>
            </p:custDataLst>
          </p:nvPr>
        </p:nvSpPr>
        <p:spPr>
          <a:xfrm>
            <a:off x="8910820" y="4016840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6" smtClean="0">
                <a:solidFill>
                  <a:schemeClr val="lt1"/>
                </a:solidFill>
                <a:latin typeface="Calibri" panose="020F0502020204030204" pitchFamily="34" charset="0"/>
              </a:rPr>
              <a:t>Sub-task 2</a:t>
            </a:r>
            <a:endParaRPr lang="en-GB" sz="11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OTLSHAPE_T_7b6fba2144cf463e8b9daf026c745a6d_Shape"/>
          <p:cNvSpPr/>
          <p:nvPr>
            <p:custDataLst>
              <p:tags r:id="rId63"/>
            </p:custDataLst>
          </p:nvPr>
        </p:nvSpPr>
        <p:spPr>
          <a:xfrm>
            <a:off x="9847098" y="4000500"/>
            <a:ext cx="863600" cy="203200"/>
          </a:xfrm>
          <a:prstGeom prst="chevron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OTLSHAPE_T_7b6fba2144cf463e8b9daf026c745a6d_Title"/>
          <p:cNvSpPr txBox="1"/>
          <p:nvPr>
            <p:custDataLst>
              <p:tags r:id="rId64"/>
            </p:custDataLst>
          </p:nvPr>
        </p:nvSpPr>
        <p:spPr>
          <a:xfrm>
            <a:off x="10755143" y="401684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2" smtClean="0">
                <a:solidFill>
                  <a:srgbClr val="737373"/>
                </a:solidFill>
                <a:latin typeface="Calibri" panose="020F0502020204030204" pitchFamily="34" charset="0"/>
              </a:rPr>
              <a:t>Sub-sections 1</a:t>
            </a:r>
            <a:endParaRPr lang="en-GB" sz="1100" spc="-2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OTLSHAPE_T_8d75aaf91f11405d8720698af5304071_Shape"/>
          <p:cNvSpPr/>
          <p:nvPr>
            <p:custDataLst>
              <p:tags r:id="rId65"/>
            </p:custDataLst>
          </p:nvPr>
        </p:nvSpPr>
        <p:spPr>
          <a:xfrm>
            <a:off x="9204053" y="4330700"/>
            <a:ext cx="12954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TLSHAPE_T_8d75aaf91f11405d8720698af5304071_Title"/>
          <p:cNvSpPr txBox="1"/>
          <p:nvPr>
            <p:custDataLst>
              <p:tags r:id="rId66"/>
            </p:custDataLst>
          </p:nvPr>
        </p:nvSpPr>
        <p:spPr>
          <a:xfrm>
            <a:off x="8322715" y="43851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4" smtClean="0">
                <a:solidFill>
                  <a:srgbClr val="737373"/>
                </a:solidFill>
                <a:latin typeface="Calibri" panose="020F0502020204030204" pitchFamily="34" charset="0"/>
              </a:rPr>
              <a:t>Sub-sub-task 1</a:t>
            </a:r>
            <a:endParaRPr lang="en-GB" sz="1100" spc="-4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OTLSHAPE_T_8d75aaf91f11405d8720698af5304071_JoinedDate"/>
          <p:cNvSpPr txBox="1"/>
          <p:nvPr>
            <p:custDataLst>
              <p:tags r:id="rId67"/>
            </p:custDataLst>
          </p:nvPr>
        </p:nvSpPr>
        <p:spPr>
          <a:xfrm>
            <a:off x="10540795" y="4408382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mtClean="0">
                <a:solidFill>
                  <a:srgbClr val="BFBFBF"/>
                </a:solidFill>
                <a:latin typeface="Calibri" panose="020F0502020204030204" pitchFamily="34" charset="0"/>
              </a:rPr>
              <a:t>6/27 - 7/2</a:t>
            </a:r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TLSHAPE_T_dc59864a8fe6461f93f8543967c3a710_Shape"/>
          <p:cNvSpPr/>
          <p:nvPr>
            <p:custDataLst>
              <p:tags r:id="rId68"/>
            </p:custDataLst>
          </p:nvPr>
        </p:nvSpPr>
        <p:spPr>
          <a:xfrm>
            <a:off x="10490143" y="4737100"/>
            <a:ext cx="215900" cy="203200"/>
          </a:xfrm>
          <a:prstGeom prst="chevron">
            <a:avLst/>
          </a:prstGeom>
          <a:solidFill>
            <a:srgbClr val="C55A1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OTLSHAPE_T_dc59864a8fe6461f93f8543967c3a710_Title"/>
          <p:cNvSpPr txBox="1"/>
          <p:nvPr>
            <p:custDataLst>
              <p:tags r:id="rId69"/>
            </p:custDataLst>
          </p:nvPr>
        </p:nvSpPr>
        <p:spPr>
          <a:xfrm>
            <a:off x="9608806" y="4753440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spc="-4" smtClean="0">
                <a:solidFill>
                  <a:srgbClr val="737373"/>
                </a:solidFill>
                <a:latin typeface="Calibri" panose="020F0502020204030204" pitchFamily="34" charset="0"/>
              </a:rPr>
              <a:t>Sub-sub-task 2</a:t>
            </a:r>
            <a:endParaRPr lang="en-GB" sz="1100" spc="-4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OTLSHAPE_T_dc59864a8fe6461f93f8543967c3a710_JoinedDate"/>
          <p:cNvSpPr txBox="1"/>
          <p:nvPr>
            <p:custDataLst>
              <p:tags r:id="rId70"/>
            </p:custDataLst>
          </p:nvPr>
        </p:nvSpPr>
        <p:spPr>
          <a:xfrm>
            <a:off x="10755143" y="4776682"/>
            <a:ext cx="152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mtClean="0">
                <a:solidFill>
                  <a:srgbClr val="BFBFBF"/>
                </a:solidFill>
                <a:latin typeface="Calibri" panose="020F0502020204030204" pitchFamily="34" charset="0"/>
              </a:rPr>
              <a:t>7/3</a:t>
            </a:r>
            <a:endParaRPr lang="en-GB" sz="80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Gantt Chart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48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83D4F32-28B1-4D73-9F73-0F4D28537B9A}"/>
              </a:ext>
            </a:extLst>
          </p:cNvPr>
          <p:cNvGrpSpPr/>
          <p:nvPr/>
        </p:nvGrpSpPr>
        <p:grpSpPr>
          <a:xfrm>
            <a:off x="591942" y="1853658"/>
            <a:ext cx="11025373" cy="4564225"/>
            <a:chOff x="583315" y="1741520"/>
            <a:chExt cx="11025373" cy="456422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929BBAF-42FA-4E95-9575-6E4255AE1F93}"/>
                </a:ext>
              </a:extLst>
            </p:cNvPr>
            <p:cNvGrpSpPr/>
            <p:nvPr/>
          </p:nvGrpSpPr>
          <p:grpSpPr>
            <a:xfrm>
              <a:off x="583315" y="1741520"/>
              <a:ext cx="11025373" cy="4564225"/>
              <a:chOff x="583315" y="2002776"/>
              <a:chExt cx="11025373" cy="4564225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87A56EA-B17F-41D5-AB89-060BBF34B815}"/>
                  </a:ext>
                </a:extLst>
              </p:cNvPr>
              <p:cNvGrpSpPr/>
              <p:nvPr/>
            </p:nvGrpSpPr>
            <p:grpSpPr>
              <a:xfrm>
                <a:off x="583315" y="2002776"/>
                <a:ext cx="11025373" cy="4564225"/>
                <a:chOff x="437486" y="1502081"/>
                <a:chExt cx="8269030" cy="3423169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1656C38A-DC8E-4891-92F7-6FD18FDFD15C}"/>
                    </a:ext>
                  </a:extLst>
                </p:cNvPr>
                <p:cNvSpPr/>
                <p:nvPr/>
              </p:nvSpPr>
              <p:spPr bwMode="auto">
                <a:xfrm>
                  <a:off x="437486" y="1885949"/>
                  <a:ext cx="8269029" cy="3039301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21920" tIns="60960" rIns="121920" bIns="6096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2400"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endParaRPr>
                </a:p>
              </p:txBody>
            </p: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4F613333-0641-46C9-98FD-D27C39A7580D}"/>
                    </a:ext>
                  </a:extLst>
                </p:cNvPr>
                <p:cNvCxnSpPr/>
                <p:nvPr/>
              </p:nvCxnSpPr>
              <p:spPr>
                <a:xfrm>
                  <a:off x="2133600" y="1885949"/>
                  <a:ext cx="0" cy="3031629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F045D095-8D51-4D3B-B72D-3F58F58BDEA4}"/>
                    </a:ext>
                  </a:extLst>
                </p:cNvPr>
                <p:cNvCxnSpPr/>
                <p:nvPr/>
              </p:nvCxnSpPr>
              <p:spPr>
                <a:xfrm flipH="1">
                  <a:off x="437486" y="21622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C90ABF4A-3DB3-4969-8D91-C4F7C2ACA76D}"/>
                    </a:ext>
                  </a:extLst>
                </p:cNvPr>
                <p:cNvSpPr/>
                <p:nvPr/>
              </p:nvSpPr>
              <p:spPr bwMode="auto">
                <a:xfrm>
                  <a:off x="437486" y="1502081"/>
                  <a:ext cx="8269029" cy="307669"/>
                </a:xfrm>
                <a:prstGeom prst="rect">
                  <a:avLst/>
                </a:prstGeom>
                <a:solidFill>
                  <a:srgbClr val="3B576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21920" tIns="60960" rIns="121920" bIns="6096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2400"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endParaRPr>
                </a:p>
              </p:txBody>
            </p: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459C1118-D5BB-4F3E-BC8F-8179085A8D07}"/>
                    </a:ext>
                  </a:extLst>
                </p:cNvPr>
                <p:cNvCxnSpPr/>
                <p:nvPr/>
              </p:nvCxnSpPr>
              <p:spPr>
                <a:xfrm flipH="1">
                  <a:off x="437486" y="24385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0FC5ADE5-997D-4F30-BA04-95FE78A38C59}"/>
                    </a:ext>
                  </a:extLst>
                </p:cNvPr>
                <p:cNvCxnSpPr/>
                <p:nvPr/>
              </p:nvCxnSpPr>
              <p:spPr>
                <a:xfrm flipH="1">
                  <a:off x="437486" y="27148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CC28732-02BD-4E0A-9582-ACC95D3C7FD8}"/>
                    </a:ext>
                  </a:extLst>
                </p:cNvPr>
                <p:cNvCxnSpPr/>
                <p:nvPr/>
              </p:nvCxnSpPr>
              <p:spPr>
                <a:xfrm flipH="1">
                  <a:off x="437486" y="29911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A33F8AF7-F103-4964-B8A6-7014713F0056}"/>
                    </a:ext>
                  </a:extLst>
                </p:cNvPr>
                <p:cNvCxnSpPr/>
                <p:nvPr/>
              </p:nvCxnSpPr>
              <p:spPr>
                <a:xfrm flipH="1">
                  <a:off x="437486" y="32674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EAAF521A-80C7-485F-AA18-66C120554531}"/>
                    </a:ext>
                  </a:extLst>
                </p:cNvPr>
                <p:cNvCxnSpPr/>
                <p:nvPr/>
              </p:nvCxnSpPr>
              <p:spPr>
                <a:xfrm flipH="1">
                  <a:off x="437486" y="35437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9BAC78D9-3082-4BF9-AA68-468AB9F53F9C}"/>
                    </a:ext>
                  </a:extLst>
                </p:cNvPr>
                <p:cNvCxnSpPr/>
                <p:nvPr/>
              </p:nvCxnSpPr>
              <p:spPr>
                <a:xfrm flipH="1">
                  <a:off x="437486" y="38200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761706D5-702D-485B-9FE5-187D0AE6A283}"/>
                    </a:ext>
                  </a:extLst>
                </p:cNvPr>
                <p:cNvCxnSpPr/>
                <p:nvPr/>
              </p:nvCxnSpPr>
              <p:spPr>
                <a:xfrm flipH="1">
                  <a:off x="437486" y="40963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5D687193-954D-43FE-8B7E-ADD38B96F98E}"/>
                    </a:ext>
                  </a:extLst>
                </p:cNvPr>
                <p:cNvCxnSpPr/>
                <p:nvPr/>
              </p:nvCxnSpPr>
              <p:spPr>
                <a:xfrm flipH="1">
                  <a:off x="437486" y="43726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8A2062CC-C6D8-4367-99FF-29BF8DD85481}"/>
                    </a:ext>
                  </a:extLst>
                </p:cNvPr>
                <p:cNvCxnSpPr/>
                <p:nvPr/>
              </p:nvCxnSpPr>
              <p:spPr>
                <a:xfrm flipH="1">
                  <a:off x="437486" y="4648949"/>
                  <a:ext cx="8269030" cy="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E0BF2A97-72DD-4F46-AF9F-15519EBA1119}"/>
                    </a:ext>
                  </a:extLst>
                </p:cNvPr>
                <p:cNvCxnSpPr/>
                <p:nvPr/>
              </p:nvCxnSpPr>
              <p:spPr>
                <a:xfrm>
                  <a:off x="2133600" y="1502081"/>
                  <a:ext cx="0" cy="305288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60204CAC-6023-4810-B520-41B2D4BEC56D}"/>
                    </a:ext>
                  </a:extLst>
                </p:cNvPr>
                <p:cNvCxnSpPr/>
                <p:nvPr/>
              </p:nvCxnSpPr>
              <p:spPr>
                <a:xfrm>
                  <a:off x="5570220" y="1502081"/>
                  <a:ext cx="0" cy="305288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8F9FC7B5-8367-474C-8928-ECEA7388200C}"/>
                    </a:ext>
                  </a:extLst>
                </p:cNvPr>
                <p:cNvCxnSpPr/>
                <p:nvPr/>
              </p:nvCxnSpPr>
              <p:spPr>
                <a:xfrm>
                  <a:off x="5570220" y="1885949"/>
                  <a:ext cx="0" cy="3031629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30E4B613-3356-41AB-947B-085A827C8213}"/>
                    </a:ext>
                  </a:extLst>
                </p:cNvPr>
                <p:cNvCxnSpPr/>
                <p:nvPr/>
              </p:nvCxnSpPr>
              <p:spPr>
                <a:xfrm>
                  <a:off x="7132320" y="1885949"/>
                  <a:ext cx="0" cy="3031629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7E8ED0A7-6494-47AE-AF1C-F40B987621CA}"/>
                    </a:ext>
                  </a:extLst>
                </p:cNvPr>
                <p:cNvCxnSpPr/>
                <p:nvPr/>
              </p:nvCxnSpPr>
              <p:spPr>
                <a:xfrm>
                  <a:off x="7132320" y="1502081"/>
                  <a:ext cx="0" cy="305288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71259D7-E753-4691-819F-CE3B6E9EB243}"/>
                  </a:ext>
                </a:extLst>
              </p:cNvPr>
              <p:cNvSpPr txBox="1"/>
              <p:nvPr/>
            </p:nvSpPr>
            <p:spPr>
              <a:xfrm>
                <a:off x="604541" y="2039829"/>
                <a:ext cx="183385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bg1"/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Current liabilities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B5FC653-9392-4D7E-8BE0-8F9F54D2CC22}"/>
                  </a:ext>
                </a:extLst>
              </p:cNvPr>
              <p:cNvSpPr txBox="1"/>
              <p:nvPr/>
            </p:nvSpPr>
            <p:spPr>
              <a:xfrm>
                <a:off x="7595454" y="2033480"/>
                <a:ext cx="1732257" cy="318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67" b="1" dirty="0">
                    <a:solidFill>
                      <a:schemeClr val="bg1"/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2017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180A612D-F0B8-4109-8BE7-125A48B870CA}"/>
                  </a:ext>
                </a:extLst>
              </p:cNvPr>
              <p:cNvSpPr txBox="1"/>
              <p:nvPr/>
            </p:nvSpPr>
            <p:spPr>
              <a:xfrm>
                <a:off x="9678238" y="2033480"/>
                <a:ext cx="1732257" cy="318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67" b="1" dirty="0">
                    <a:solidFill>
                      <a:schemeClr val="bg1"/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2018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CEBB217-CEE0-46E8-BA68-82F8DBD77EA0}"/>
                  </a:ext>
                </a:extLst>
              </p:cNvPr>
              <p:cNvSpPr txBox="1"/>
              <p:nvPr/>
            </p:nvSpPr>
            <p:spPr>
              <a:xfrm>
                <a:off x="7595454" y="2548475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84EAAFB-FE6D-445B-A7DE-83401CAB1E67}"/>
                  </a:ext>
                </a:extLst>
              </p:cNvPr>
              <p:cNvSpPr txBox="1"/>
              <p:nvPr/>
            </p:nvSpPr>
            <p:spPr>
              <a:xfrm>
                <a:off x="7602233" y="2917764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1FD43E5-D961-40FC-9F39-F5A75E1B229C}"/>
                  </a:ext>
                </a:extLst>
              </p:cNvPr>
              <p:cNvSpPr txBox="1"/>
              <p:nvPr/>
            </p:nvSpPr>
            <p:spPr>
              <a:xfrm>
                <a:off x="7602233" y="3287054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EE03EEE4-C32E-4984-826E-3AE04FC2A269}"/>
                  </a:ext>
                </a:extLst>
              </p:cNvPr>
              <p:cNvSpPr txBox="1"/>
              <p:nvPr/>
            </p:nvSpPr>
            <p:spPr>
              <a:xfrm>
                <a:off x="7602233" y="3656343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A65B8EB-8C6C-4284-B0D5-23C51CBDF0DC}"/>
                  </a:ext>
                </a:extLst>
              </p:cNvPr>
              <p:cNvSpPr txBox="1"/>
              <p:nvPr/>
            </p:nvSpPr>
            <p:spPr>
              <a:xfrm>
                <a:off x="7602233" y="4025632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06811D2-108A-4E94-B6E2-AD36CF62CE51}"/>
                  </a:ext>
                </a:extLst>
              </p:cNvPr>
              <p:cNvSpPr txBox="1"/>
              <p:nvPr/>
            </p:nvSpPr>
            <p:spPr>
              <a:xfrm>
                <a:off x="7602233" y="4394922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E1AD234-4C55-4E28-A43B-5AE45657EA5C}"/>
                  </a:ext>
                </a:extLst>
              </p:cNvPr>
              <p:cNvSpPr txBox="1"/>
              <p:nvPr/>
            </p:nvSpPr>
            <p:spPr>
              <a:xfrm>
                <a:off x="7602233" y="4764211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BDF2415-B8E9-4369-933B-8CB858747AA7}"/>
                  </a:ext>
                </a:extLst>
              </p:cNvPr>
              <p:cNvSpPr txBox="1"/>
              <p:nvPr/>
            </p:nvSpPr>
            <p:spPr>
              <a:xfrm>
                <a:off x="7602233" y="5133500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5F8ECAA-7C96-486F-88FD-1501F5725BCE}"/>
                  </a:ext>
                </a:extLst>
              </p:cNvPr>
              <p:cNvSpPr txBox="1"/>
              <p:nvPr/>
            </p:nvSpPr>
            <p:spPr>
              <a:xfrm>
                <a:off x="7602233" y="5502790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569CCF0-3CD9-4968-9F3B-75029F1812E6}"/>
                  </a:ext>
                </a:extLst>
              </p:cNvPr>
              <p:cNvSpPr txBox="1"/>
              <p:nvPr/>
            </p:nvSpPr>
            <p:spPr>
              <a:xfrm>
                <a:off x="7602233" y="5872079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B7D3B68-9F88-4DD5-98DB-A5BB553B5E72}"/>
                  </a:ext>
                </a:extLst>
              </p:cNvPr>
              <p:cNvSpPr txBox="1"/>
              <p:nvPr/>
            </p:nvSpPr>
            <p:spPr>
              <a:xfrm>
                <a:off x="7602233" y="6241374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94343621-8D94-42D7-83CB-44CC96DE0AD2}"/>
                  </a:ext>
                </a:extLst>
              </p:cNvPr>
              <p:cNvSpPr txBox="1"/>
              <p:nvPr/>
            </p:nvSpPr>
            <p:spPr>
              <a:xfrm>
                <a:off x="9654088" y="2548475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73D9849-9CAE-41CA-B43B-4DB44B5FED1B}"/>
                  </a:ext>
                </a:extLst>
              </p:cNvPr>
              <p:cNvSpPr txBox="1"/>
              <p:nvPr/>
            </p:nvSpPr>
            <p:spPr>
              <a:xfrm>
                <a:off x="9654088" y="2917764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CD01F10-26D7-4804-8453-B9F57224ED24}"/>
                  </a:ext>
                </a:extLst>
              </p:cNvPr>
              <p:cNvSpPr txBox="1"/>
              <p:nvPr/>
            </p:nvSpPr>
            <p:spPr>
              <a:xfrm>
                <a:off x="9654088" y="3287054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675D4E5-8E86-4CEC-A82C-1EBFBBD15369}"/>
                  </a:ext>
                </a:extLst>
              </p:cNvPr>
              <p:cNvSpPr txBox="1"/>
              <p:nvPr/>
            </p:nvSpPr>
            <p:spPr>
              <a:xfrm>
                <a:off x="9654088" y="3656343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8CCAEA7-D0D2-4C45-B8BC-A555A0EB38EC}"/>
                  </a:ext>
                </a:extLst>
              </p:cNvPr>
              <p:cNvSpPr txBox="1"/>
              <p:nvPr/>
            </p:nvSpPr>
            <p:spPr>
              <a:xfrm>
                <a:off x="9654088" y="4025632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2DA63843-0581-4244-8478-E5F180EF7638}"/>
                  </a:ext>
                </a:extLst>
              </p:cNvPr>
              <p:cNvSpPr txBox="1"/>
              <p:nvPr/>
            </p:nvSpPr>
            <p:spPr>
              <a:xfrm>
                <a:off x="9654088" y="4394922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8B9AAF9-C145-4659-81A2-9886DA3C6C3F}"/>
                  </a:ext>
                </a:extLst>
              </p:cNvPr>
              <p:cNvSpPr txBox="1"/>
              <p:nvPr/>
            </p:nvSpPr>
            <p:spPr>
              <a:xfrm>
                <a:off x="9654088" y="4764211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1299530E-FE95-438D-A532-4D669E82A4C0}"/>
                  </a:ext>
                </a:extLst>
              </p:cNvPr>
              <p:cNvSpPr txBox="1"/>
              <p:nvPr/>
            </p:nvSpPr>
            <p:spPr>
              <a:xfrm>
                <a:off x="9654088" y="5133500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CBA1452-B65A-4160-B9B3-9073E609CBF5}"/>
                  </a:ext>
                </a:extLst>
              </p:cNvPr>
              <p:cNvSpPr txBox="1"/>
              <p:nvPr/>
            </p:nvSpPr>
            <p:spPr>
              <a:xfrm>
                <a:off x="9654088" y="5502790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5CF33C9-62C5-4432-A7EE-E728AECC0EA2}"/>
                  </a:ext>
                </a:extLst>
              </p:cNvPr>
              <p:cNvSpPr txBox="1"/>
              <p:nvPr/>
            </p:nvSpPr>
            <p:spPr>
              <a:xfrm>
                <a:off x="9654088" y="5872079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E86051E-3CB1-4B72-A6BE-665F7058090E}"/>
                  </a:ext>
                </a:extLst>
              </p:cNvPr>
              <p:cNvSpPr txBox="1"/>
              <p:nvPr/>
            </p:nvSpPr>
            <p:spPr>
              <a:xfrm>
                <a:off x="9654088" y="6241374"/>
                <a:ext cx="1732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A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</a:rPr>
                  <a:t>×××</a:t>
                </a:r>
                <a:endParaRPr lang="en-US" sz="1333" dirty="0">
                  <a:solidFill>
                    <a:schemeClr val="bg1">
                      <a:lumMod val="50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06E816A-4A29-4EF1-9BD7-FDF841ED4593}"/>
                  </a:ext>
                </a:extLst>
              </p:cNvPr>
              <p:cNvSpPr txBox="1"/>
              <p:nvPr/>
            </p:nvSpPr>
            <p:spPr>
              <a:xfrm>
                <a:off x="604544" y="2545299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6046C11F-A742-4B2D-BED3-D4345512FB06}"/>
                  </a:ext>
                </a:extLst>
              </p:cNvPr>
              <p:cNvSpPr txBox="1"/>
              <p:nvPr/>
            </p:nvSpPr>
            <p:spPr>
              <a:xfrm>
                <a:off x="604544" y="2915615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2DC904E0-2BD1-473B-A719-D2AA8324170A}"/>
                  </a:ext>
                </a:extLst>
              </p:cNvPr>
              <p:cNvSpPr txBox="1"/>
              <p:nvPr/>
            </p:nvSpPr>
            <p:spPr>
              <a:xfrm>
                <a:off x="604544" y="3285931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2AA354B-D468-4E85-BE04-84A045CFA925}"/>
                  </a:ext>
                </a:extLst>
              </p:cNvPr>
              <p:cNvSpPr txBox="1"/>
              <p:nvPr/>
            </p:nvSpPr>
            <p:spPr>
              <a:xfrm>
                <a:off x="604544" y="3656247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BCD07FE8-C460-4763-A065-AA6BA8AC6347}"/>
                  </a:ext>
                </a:extLst>
              </p:cNvPr>
              <p:cNvSpPr txBox="1"/>
              <p:nvPr/>
            </p:nvSpPr>
            <p:spPr>
              <a:xfrm>
                <a:off x="604544" y="4026563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C233A97-F9D2-461A-9304-5572296CDC70}"/>
                  </a:ext>
                </a:extLst>
              </p:cNvPr>
              <p:cNvSpPr txBox="1"/>
              <p:nvPr/>
            </p:nvSpPr>
            <p:spPr>
              <a:xfrm>
                <a:off x="604544" y="4396879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CFCDCC9E-B453-4D0E-8FE2-852305DEC6D2}"/>
                  </a:ext>
                </a:extLst>
              </p:cNvPr>
              <p:cNvSpPr txBox="1"/>
              <p:nvPr/>
            </p:nvSpPr>
            <p:spPr>
              <a:xfrm>
                <a:off x="604544" y="4767195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D55710A6-A027-42AB-A570-FA39D656172F}"/>
                  </a:ext>
                </a:extLst>
              </p:cNvPr>
              <p:cNvSpPr txBox="1"/>
              <p:nvPr/>
            </p:nvSpPr>
            <p:spPr>
              <a:xfrm>
                <a:off x="604544" y="5137511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5CEE704B-9076-47D2-98FC-30C27FAC699A}"/>
                  </a:ext>
                </a:extLst>
              </p:cNvPr>
              <p:cNvSpPr txBox="1"/>
              <p:nvPr/>
            </p:nvSpPr>
            <p:spPr>
              <a:xfrm>
                <a:off x="604544" y="5507827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9E145DF-0F5B-43A9-8C89-DEE57A7743C3}"/>
                  </a:ext>
                </a:extLst>
              </p:cNvPr>
              <p:cNvSpPr txBox="1"/>
              <p:nvPr/>
            </p:nvSpPr>
            <p:spPr>
              <a:xfrm>
                <a:off x="604544" y="5878143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C0CE4137-6BFC-4868-A7CD-B80B6ABF1734}"/>
                  </a:ext>
                </a:extLst>
              </p:cNvPr>
              <p:cNvSpPr txBox="1"/>
              <p:nvPr/>
            </p:nvSpPr>
            <p:spPr>
              <a:xfrm>
                <a:off x="604544" y="6248457"/>
                <a:ext cx="1224257" cy="297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33" dirty="0">
                    <a:solidFill>
                      <a:schemeClr val="bg1">
                        <a:lumMod val="50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Text holder</a:t>
                </a:r>
              </a:p>
            </p:txBody>
          </p:sp>
        </p:grp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840A0C09-3104-4183-B756-0457FA06DEEA}"/>
                </a:ext>
              </a:extLst>
            </p:cNvPr>
            <p:cNvSpPr/>
            <p:nvPr/>
          </p:nvSpPr>
          <p:spPr>
            <a:xfrm>
              <a:off x="3015959" y="3120720"/>
              <a:ext cx="4211032" cy="136015"/>
            </a:xfrm>
            <a:prstGeom prst="rect">
              <a:avLst/>
            </a:prstGeom>
            <a:solidFill>
              <a:srgbClr val="4C42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F52042F-1D72-444D-B224-056FD6AD2F9E}"/>
                </a:ext>
              </a:extLst>
            </p:cNvPr>
            <p:cNvSpPr/>
            <p:nvPr/>
          </p:nvSpPr>
          <p:spPr>
            <a:xfrm>
              <a:off x="3017943" y="4590894"/>
              <a:ext cx="2252411" cy="136015"/>
            </a:xfrm>
            <a:prstGeom prst="rect">
              <a:avLst/>
            </a:prstGeom>
            <a:solidFill>
              <a:srgbClr val="403A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E1544BD-DE8D-4DAC-B8DB-EEB9E6E0397B}"/>
                </a:ext>
              </a:extLst>
            </p:cNvPr>
            <p:cNvSpPr/>
            <p:nvPr/>
          </p:nvSpPr>
          <p:spPr>
            <a:xfrm>
              <a:off x="3017942" y="6067920"/>
              <a:ext cx="1836000" cy="136015"/>
            </a:xfrm>
            <a:prstGeom prst="rect">
              <a:avLst/>
            </a:prstGeom>
            <a:solidFill>
              <a:srgbClr val="403A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939068C-7D35-4B86-A8EE-8E54BCAC3909}"/>
                </a:ext>
              </a:extLst>
            </p:cNvPr>
            <p:cNvSpPr/>
            <p:nvPr/>
          </p:nvSpPr>
          <p:spPr>
            <a:xfrm>
              <a:off x="3017942" y="3845095"/>
              <a:ext cx="2916000" cy="136015"/>
            </a:xfrm>
            <a:prstGeom prst="rect">
              <a:avLst/>
            </a:prstGeom>
            <a:solidFill>
              <a:srgbClr val="403A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7793F17E-226B-4DFD-8CC8-F2D39C38701F}"/>
                </a:ext>
              </a:extLst>
            </p:cNvPr>
            <p:cNvSpPr/>
            <p:nvPr/>
          </p:nvSpPr>
          <p:spPr>
            <a:xfrm>
              <a:off x="3015959" y="5309648"/>
              <a:ext cx="1512000" cy="136015"/>
            </a:xfrm>
            <a:prstGeom prst="rect">
              <a:avLst/>
            </a:prstGeom>
            <a:solidFill>
              <a:srgbClr val="403A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2C3F4472-14C5-4A8D-8EF3-32DE0196F84C}"/>
                </a:ext>
              </a:extLst>
            </p:cNvPr>
            <p:cNvSpPr/>
            <p:nvPr/>
          </p:nvSpPr>
          <p:spPr>
            <a:xfrm>
              <a:off x="3015959" y="2357015"/>
              <a:ext cx="3780000" cy="136015"/>
            </a:xfrm>
            <a:prstGeom prst="rect">
              <a:avLst/>
            </a:prstGeom>
            <a:solidFill>
              <a:srgbClr val="4C42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Gantt Chart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93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09601" y="1364006"/>
          <a:ext cx="10972800" cy="4363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026">
                  <a:extLst>
                    <a:ext uri="{9D8B030D-6E8A-4147-A177-3AD203B41FA5}">
                      <a16:colId xmlns:a16="http://schemas.microsoft.com/office/drawing/2014/main" val="928838852"/>
                    </a:ext>
                  </a:extLst>
                </a:gridCol>
                <a:gridCol w="842862">
                  <a:extLst>
                    <a:ext uri="{9D8B030D-6E8A-4147-A177-3AD203B41FA5}">
                      <a16:colId xmlns:a16="http://schemas.microsoft.com/office/drawing/2014/main" val="2805904927"/>
                    </a:ext>
                  </a:extLst>
                </a:gridCol>
                <a:gridCol w="798501">
                  <a:extLst>
                    <a:ext uri="{9D8B030D-6E8A-4147-A177-3AD203B41FA5}">
                      <a16:colId xmlns:a16="http://schemas.microsoft.com/office/drawing/2014/main" val="3189824455"/>
                    </a:ext>
                  </a:extLst>
                </a:gridCol>
                <a:gridCol w="754139">
                  <a:extLst>
                    <a:ext uri="{9D8B030D-6E8A-4147-A177-3AD203B41FA5}">
                      <a16:colId xmlns:a16="http://schemas.microsoft.com/office/drawing/2014/main" val="3578797183"/>
                    </a:ext>
                  </a:extLst>
                </a:gridCol>
                <a:gridCol w="724566">
                  <a:extLst>
                    <a:ext uri="{9D8B030D-6E8A-4147-A177-3AD203B41FA5}">
                      <a16:colId xmlns:a16="http://schemas.microsoft.com/office/drawing/2014/main" val="3248198477"/>
                    </a:ext>
                  </a:extLst>
                </a:gridCol>
                <a:gridCol w="768927">
                  <a:extLst>
                    <a:ext uri="{9D8B030D-6E8A-4147-A177-3AD203B41FA5}">
                      <a16:colId xmlns:a16="http://schemas.microsoft.com/office/drawing/2014/main" val="156131857"/>
                    </a:ext>
                  </a:extLst>
                </a:gridCol>
                <a:gridCol w="783712">
                  <a:extLst>
                    <a:ext uri="{9D8B030D-6E8A-4147-A177-3AD203B41FA5}">
                      <a16:colId xmlns:a16="http://schemas.microsoft.com/office/drawing/2014/main" val="1123993864"/>
                    </a:ext>
                  </a:extLst>
                </a:gridCol>
                <a:gridCol w="739352">
                  <a:extLst>
                    <a:ext uri="{9D8B030D-6E8A-4147-A177-3AD203B41FA5}">
                      <a16:colId xmlns:a16="http://schemas.microsoft.com/office/drawing/2014/main" val="105969741"/>
                    </a:ext>
                  </a:extLst>
                </a:gridCol>
                <a:gridCol w="798501">
                  <a:extLst>
                    <a:ext uri="{9D8B030D-6E8A-4147-A177-3AD203B41FA5}">
                      <a16:colId xmlns:a16="http://schemas.microsoft.com/office/drawing/2014/main" val="2622394216"/>
                    </a:ext>
                  </a:extLst>
                </a:gridCol>
                <a:gridCol w="813287">
                  <a:extLst>
                    <a:ext uri="{9D8B030D-6E8A-4147-A177-3AD203B41FA5}">
                      <a16:colId xmlns:a16="http://schemas.microsoft.com/office/drawing/2014/main" val="2512707634"/>
                    </a:ext>
                  </a:extLst>
                </a:gridCol>
                <a:gridCol w="754140">
                  <a:extLst>
                    <a:ext uri="{9D8B030D-6E8A-4147-A177-3AD203B41FA5}">
                      <a16:colId xmlns:a16="http://schemas.microsoft.com/office/drawing/2014/main" val="3540111514"/>
                    </a:ext>
                  </a:extLst>
                </a:gridCol>
                <a:gridCol w="798500">
                  <a:extLst>
                    <a:ext uri="{9D8B030D-6E8A-4147-A177-3AD203B41FA5}">
                      <a16:colId xmlns:a16="http://schemas.microsoft.com/office/drawing/2014/main" val="1887312772"/>
                    </a:ext>
                  </a:extLst>
                </a:gridCol>
                <a:gridCol w="813287">
                  <a:extLst>
                    <a:ext uri="{9D8B030D-6E8A-4147-A177-3AD203B41FA5}">
                      <a16:colId xmlns:a16="http://schemas.microsoft.com/office/drawing/2014/main" val="4036222353"/>
                    </a:ext>
                  </a:extLst>
                </a:gridCol>
              </a:tblGrid>
              <a:tr h="6504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Project</a:t>
                      </a:r>
                      <a:r>
                        <a:rPr lang="en-US" baseline="0" dirty="0">
                          <a:latin typeface="Lato Light" panose="020F0302020204030203" pitchFamily="34" charset="0"/>
                        </a:rPr>
                        <a:t> Step</a:t>
                      </a:r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Jan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Feb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Mar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Apr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May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June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July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Aug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Sep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Oct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Nov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Dec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5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35843"/>
                  </a:ext>
                </a:extLst>
              </a:tr>
              <a:tr h="4125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Process 1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573522"/>
                  </a:ext>
                </a:extLst>
              </a:tr>
              <a:tr h="4125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Process 2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141049"/>
                  </a:ext>
                </a:extLst>
              </a:tr>
              <a:tr h="4125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Process 3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117912"/>
                  </a:ext>
                </a:extLst>
              </a:tr>
              <a:tr h="4125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Process 4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177208"/>
                  </a:ext>
                </a:extLst>
              </a:tr>
              <a:tr h="4125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Process 5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017500"/>
                  </a:ext>
                </a:extLst>
              </a:tr>
              <a:tr h="4125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Process 6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049773"/>
                  </a:ext>
                </a:extLst>
              </a:tr>
              <a:tr h="4125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Process 7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1512725"/>
                  </a:ext>
                </a:extLst>
              </a:tr>
              <a:tr h="4125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Process 8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337363"/>
                  </a:ext>
                </a:extLst>
              </a:tr>
              <a:tr h="4125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Light" panose="020F0302020204030203" pitchFamily="34" charset="0"/>
                        </a:rPr>
                        <a:t>Process</a:t>
                      </a:r>
                      <a:r>
                        <a:rPr lang="en-US" baseline="0" dirty="0">
                          <a:latin typeface="Lato Light" panose="020F0302020204030203" pitchFamily="34" charset="0"/>
                        </a:rPr>
                        <a:t> 9</a:t>
                      </a:r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ato Light" panose="020F0302020204030203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7796473"/>
                  </a:ext>
                </a:extLst>
              </a:tr>
            </a:tbl>
          </a:graphicData>
        </a:graphic>
      </p:graphicFrame>
      <p:grpSp>
        <p:nvGrpSpPr>
          <p:cNvPr id="71" name="Group 70"/>
          <p:cNvGrpSpPr/>
          <p:nvPr/>
        </p:nvGrpSpPr>
        <p:grpSpPr>
          <a:xfrm>
            <a:off x="2227006" y="2139792"/>
            <a:ext cx="9355393" cy="3587727"/>
            <a:chOff x="2251549" y="2139792"/>
            <a:chExt cx="9326640" cy="3587729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423935" y="2312178"/>
              <a:ext cx="1963712" cy="0"/>
            </a:xfrm>
            <a:prstGeom prst="line">
              <a:avLst/>
            </a:prstGeom>
            <a:ln w="76200">
              <a:solidFill>
                <a:srgbClr val="423B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2251549" y="2139792"/>
              <a:ext cx="344772" cy="344772"/>
            </a:xfrm>
            <a:prstGeom prst="ellipse">
              <a:avLst/>
            </a:prstGeom>
            <a:solidFill>
              <a:srgbClr val="423B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4141246" y="2139792"/>
              <a:ext cx="344772" cy="344772"/>
            </a:xfrm>
            <a:prstGeom prst="ellipse">
              <a:avLst/>
            </a:prstGeom>
            <a:solidFill>
              <a:srgbClr val="423B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3237397" y="2720699"/>
              <a:ext cx="1963712" cy="0"/>
            </a:xfrm>
            <a:prstGeom prst="line">
              <a:avLst/>
            </a:prstGeom>
            <a:ln w="76200">
              <a:solidFill>
                <a:srgbClr val="588A6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3065011" y="2548313"/>
              <a:ext cx="344772" cy="344772"/>
            </a:xfrm>
            <a:prstGeom prst="ellipse">
              <a:avLst/>
            </a:prstGeom>
            <a:solidFill>
              <a:srgbClr val="588A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4893269" y="2548313"/>
              <a:ext cx="344772" cy="344772"/>
            </a:xfrm>
            <a:prstGeom prst="ellipse">
              <a:avLst/>
            </a:prstGeom>
            <a:solidFill>
              <a:srgbClr val="588A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2423935" y="3138549"/>
              <a:ext cx="1963712" cy="0"/>
            </a:xfrm>
            <a:prstGeom prst="line">
              <a:avLst/>
            </a:prstGeom>
            <a:ln w="76200">
              <a:solidFill>
                <a:srgbClr val="423B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2251549" y="2966163"/>
              <a:ext cx="344772" cy="344772"/>
            </a:xfrm>
            <a:prstGeom prst="ellipse">
              <a:avLst/>
            </a:prstGeom>
            <a:solidFill>
              <a:srgbClr val="423B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141246" y="2966163"/>
              <a:ext cx="344772" cy="344772"/>
            </a:xfrm>
            <a:prstGeom prst="ellipse">
              <a:avLst/>
            </a:prstGeom>
            <a:solidFill>
              <a:srgbClr val="423B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4048349" y="3556400"/>
              <a:ext cx="1763854" cy="0"/>
            </a:xfrm>
            <a:prstGeom prst="line">
              <a:avLst/>
            </a:prstGeom>
            <a:ln w="76200">
              <a:solidFill>
                <a:srgbClr val="4A63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3875963" y="3384014"/>
              <a:ext cx="344772" cy="344772"/>
            </a:xfrm>
            <a:prstGeom prst="ellipse">
              <a:avLst/>
            </a:prstGeom>
            <a:solidFill>
              <a:srgbClr val="4A63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5565802" y="3384014"/>
              <a:ext cx="344772" cy="344772"/>
            </a:xfrm>
            <a:prstGeom prst="ellipse">
              <a:avLst/>
            </a:prstGeom>
            <a:solidFill>
              <a:srgbClr val="4A63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4965725" y="3974252"/>
              <a:ext cx="1963712" cy="0"/>
            </a:xfrm>
            <a:prstGeom prst="line">
              <a:avLst/>
            </a:prstGeom>
            <a:ln w="76200">
              <a:solidFill>
                <a:srgbClr val="423B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4793339" y="3801866"/>
              <a:ext cx="344772" cy="344772"/>
            </a:xfrm>
            <a:prstGeom prst="ellipse">
              <a:avLst/>
            </a:prstGeom>
            <a:solidFill>
              <a:srgbClr val="423B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6683036" y="3801866"/>
              <a:ext cx="344772" cy="344772"/>
            </a:xfrm>
            <a:prstGeom prst="ellipse">
              <a:avLst/>
            </a:prstGeom>
            <a:solidFill>
              <a:srgbClr val="423B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6508554" y="4491410"/>
              <a:ext cx="1963712" cy="0"/>
            </a:xfrm>
            <a:prstGeom prst="line">
              <a:avLst/>
            </a:prstGeom>
            <a:ln w="76200">
              <a:solidFill>
                <a:srgbClr val="588A6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6336168" y="4319024"/>
              <a:ext cx="344772" cy="344772"/>
            </a:xfrm>
            <a:prstGeom prst="ellipse">
              <a:avLst/>
            </a:prstGeom>
            <a:solidFill>
              <a:srgbClr val="588A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8164426" y="4319024"/>
              <a:ext cx="344772" cy="344772"/>
            </a:xfrm>
            <a:prstGeom prst="ellipse">
              <a:avLst/>
            </a:prstGeom>
            <a:solidFill>
              <a:srgbClr val="588A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5428327" y="4937079"/>
              <a:ext cx="1963712" cy="0"/>
            </a:xfrm>
            <a:prstGeom prst="line">
              <a:avLst/>
            </a:prstGeom>
            <a:ln w="76200">
              <a:solidFill>
                <a:srgbClr val="4A63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5255941" y="4764693"/>
              <a:ext cx="344772" cy="344772"/>
            </a:xfrm>
            <a:prstGeom prst="ellipse">
              <a:avLst/>
            </a:prstGeom>
            <a:solidFill>
              <a:srgbClr val="4A63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145638" y="4764693"/>
              <a:ext cx="344772" cy="344772"/>
            </a:xfrm>
            <a:prstGeom prst="ellipse">
              <a:avLst/>
            </a:prstGeom>
            <a:solidFill>
              <a:srgbClr val="4A63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7872189" y="5195658"/>
              <a:ext cx="1963712" cy="0"/>
            </a:xfrm>
            <a:prstGeom prst="line">
              <a:avLst/>
            </a:prstGeom>
            <a:ln w="76200">
              <a:solidFill>
                <a:srgbClr val="4A637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7699803" y="5023272"/>
              <a:ext cx="344772" cy="344772"/>
            </a:xfrm>
            <a:prstGeom prst="ellipse">
              <a:avLst/>
            </a:prstGeom>
            <a:solidFill>
              <a:srgbClr val="4A63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9589500" y="5023272"/>
              <a:ext cx="344772" cy="344772"/>
            </a:xfrm>
            <a:prstGeom prst="ellipse">
              <a:avLst/>
            </a:prstGeom>
            <a:solidFill>
              <a:srgbClr val="4A63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9343720" y="5382749"/>
              <a:ext cx="2234469" cy="344772"/>
              <a:chOff x="8472266" y="5472370"/>
              <a:chExt cx="2234469" cy="344772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8644652" y="5644756"/>
                <a:ext cx="1963712" cy="0"/>
              </a:xfrm>
              <a:prstGeom prst="line">
                <a:avLst/>
              </a:prstGeom>
              <a:ln w="76200">
                <a:solidFill>
                  <a:srgbClr val="4A63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>
                <a:off x="8472266" y="5472370"/>
                <a:ext cx="344772" cy="344772"/>
              </a:xfrm>
              <a:prstGeom prst="ellipse">
                <a:avLst/>
              </a:prstGeom>
              <a:solidFill>
                <a:srgbClr val="4A63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0361963" y="5472370"/>
                <a:ext cx="344772" cy="344772"/>
              </a:xfrm>
              <a:prstGeom prst="ellipse">
                <a:avLst/>
              </a:prstGeom>
              <a:solidFill>
                <a:srgbClr val="4A63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9" name="Group 68"/>
          <p:cNvGrpSpPr/>
          <p:nvPr/>
        </p:nvGrpSpPr>
        <p:grpSpPr>
          <a:xfrm>
            <a:off x="3065011" y="5899905"/>
            <a:ext cx="6070865" cy="382870"/>
            <a:chOff x="2097349" y="6346631"/>
            <a:chExt cx="6070865" cy="382870"/>
          </a:xfrm>
        </p:grpSpPr>
        <p:sp>
          <p:nvSpPr>
            <p:cNvPr id="63" name="Oval 62"/>
            <p:cNvSpPr/>
            <p:nvPr/>
          </p:nvSpPr>
          <p:spPr>
            <a:xfrm>
              <a:off x="6502391" y="6347037"/>
              <a:ext cx="344772" cy="344772"/>
            </a:xfrm>
            <a:prstGeom prst="ellipse">
              <a:avLst/>
            </a:prstGeom>
            <a:solidFill>
              <a:srgbClr val="4A63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013678" y="6347037"/>
              <a:ext cx="1154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Lato Light" panose="020F0302020204030203" pitchFamily="34" charset="0"/>
                </a:rPr>
                <a:t>Pending</a:t>
              </a:r>
            </a:p>
          </p:txBody>
        </p:sp>
        <p:sp>
          <p:nvSpPr>
            <p:cNvPr id="65" name="Oval 64"/>
            <p:cNvSpPr/>
            <p:nvPr/>
          </p:nvSpPr>
          <p:spPr>
            <a:xfrm>
              <a:off x="4299870" y="6347037"/>
              <a:ext cx="344772" cy="344772"/>
            </a:xfrm>
            <a:prstGeom prst="ellipse">
              <a:avLst/>
            </a:prstGeom>
            <a:solidFill>
              <a:srgbClr val="588A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811158" y="6347036"/>
              <a:ext cx="1436408" cy="382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Lato Light" panose="020F0302020204030203" pitchFamily="34" charset="0"/>
                </a:rPr>
                <a:t>In Progress</a:t>
              </a:r>
            </a:p>
          </p:txBody>
        </p:sp>
        <p:sp>
          <p:nvSpPr>
            <p:cNvPr id="67" name="Oval 66"/>
            <p:cNvSpPr/>
            <p:nvPr/>
          </p:nvSpPr>
          <p:spPr>
            <a:xfrm>
              <a:off x="2097349" y="6346631"/>
              <a:ext cx="344772" cy="344772"/>
            </a:xfrm>
            <a:prstGeom prst="ellipse">
              <a:avLst/>
            </a:prstGeom>
            <a:solidFill>
              <a:srgbClr val="423B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608636" y="6346631"/>
              <a:ext cx="1314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Lato Light" panose="020F0302020204030203" pitchFamily="34" charset="0"/>
                </a:rPr>
                <a:t>Completed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Gantt Chart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0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F296E1-24E8-4822-8163-85D8B748CE69}"/>
              </a:ext>
            </a:extLst>
          </p:cNvPr>
          <p:cNvSpPr/>
          <p:nvPr/>
        </p:nvSpPr>
        <p:spPr>
          <a:xfrm>
            <a:off x="0" y="5722374"/>
            <a:ext cx="12192000" cy="5899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416780-6ABA-444D-A781-3670A7CBD4B1}"/>
              </a:ext>
            </a:extLst>
          </p:cNvPr>
          <p:cNvSpPr/>
          <p:nvPr/>
        </p:nvSpPr>
        <p:spPr>
          <a:xfrm>
            <a:off x="0" y="6312310"/>
            <a:ext cx="12192000" cy="152400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1E0E962-42AC-4B38-92FC-837E39FEDA70}"/>
              </a:ext>
            </a:extLst>
          </p:cNvPr>
          <p:cNvCxnSpPr/>
          <p:nvPr/>
        </p:nvCxnSpPr>
        <p:spPr>
          <a:xfrm>
            <a:off x="1784555" y="2670810"/>
            <a:ext cx="0" cy="30529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D191617-B048-4602-80D1-0F0BB44B0062}"/>
              </a:ext>
            </a:extLst>
          </p:cNvPr>
          <p:cNvCxnSpPr>
            <a:cxnSpLocks/>
            <a:stCxn id="15" idx="7"/>
          </p:cNvCxnSpPr>
          <p:nvPr/>
        </p:nvCxnSpPr>
        <p:spPr>
          <a:xfrm>
            <a:off x="8495075" y="3280178"/>
            <a:ext cx="0" cy="2443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34F6ED2-E559-4C5D-ABA6-C27B7885F334}"/>
              </a:ext>
            </a:extLst>
          </p:cNvPr>
          <p:cNvCxnSpPr/>
          <p:nvPr/>
        </p:nvCxnSpPr>
        <p:spPr>
          <a:xfrm>
            <a:off x="5127523" y="2670810"/>
            <a:ext cx="0" cy="3052916"/>
          </a:xfrm>
          <a:prstGeom prst="line">
            <a:avLst/>
          </a:prstGeom>
          <a:ln w="28575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1FFC71-C3D7-4292-AFF9-6212B4CBDFBF}"/>
              </a:ext>
            </a:extLst>
          </p:cNvPr>
          <p:cNvCxnSpPr>
            <a:cxnSpLocks/>
            <a:stCxn id="14" idx="7"/>
          </p:cNvCxnSpPr>
          <p:nvPr/>
        </p:nvCxnSpPr>
        <p:spPr>
          <a:xfrm>
            <a:off x="11850332" y="3861394"/>
            <a:ext cx="12295" cy="18623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452CA01E-BCC0-4EFD-9F37-E8783053F561}"/>
              </a:ext>
            </a:extLst>
          </p:cNvPr>
          <p:cNvSpPr/>
          <p:nvPr/>
        </p:nvSpPr>
        <p:spPr>
          <a:xfrm>
            <a:off x="1784556" y="2427461"/>
            <a:ext cx="3342962" cy="486697"/>
          </a:xfrm>
          <a:prstGeom prst="leftRightArrow">
            <a:avLst/>
          </a:prstGeom>
          <a:solidFill>
            <a:srgbClr val="42A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id="{E41E2A24-5848-4A3D-B865-B089F7D17BAD}"/>
              </a:ext>
            </a:extLst>
          </p:cNvPr>
          <p:cNvSpPr/>
          <p:nvPr/>
        </p:nvSpPr>
        <p:spPr>
          <a:xfrm>
            <a:off x="8507370" y="3618045"/>
            <a:ext cx="3342962" cy="486697"/>
          </a:xfrm>
          <a:prstGeom prst="leftRightArrow">
            <a:avLst/>
          </a:prstGeom>
          <a:solidFill>
            <a:srgbClr val="42A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7AC6EE6B-1724-4B91-9095-FD0AA2BDC5A5}"/>
              </a:ext>
            </a:extLst>
          </p:cNvPr>
          <p:cNvSpPr/>
          <p:nvPr/>
        </p:nvSpPr>
        <p:spPr>
          <a:xfrm>
            <a:off x="5152113" y="3036829"/>
            <a:ext cx="3342962" cy="486697"/>
          </a:xfrm>
          <a:prstGeom prst="left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0CD81F1F-4964-40FB-AADD-C20C86943E2D}"/>
              </a:ext>
            </a:extLst>
          </p:cNvPr>
          <p:cNvSpPr/>
          <p:nvPr/>
        </p:nvSpPr>
        <p:spPr>
          <a:xfrm>
            <a:off x="1902541" y="3036829"/>
            <a:ext cx="2625199" cy="393523"/>
          </a:xfrm>
          <a:prstGeom prst="homePlate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99B82003-25B7-4C67-95DD-0286B9250FB0}"/>
              </a:ext>
            </a:extLst>
          </p:cNvPr>
          <p:cNvSpPr/>
          <p:nvPr/>
        </p:nvSpPr>
        <p:spPr>
          <a:xfrm>
            <a:off x="4552337" y="3036828"/>
            <a:ext cx="383456" cy="393523"/>
          </a:xfrm>
          <a:prstGeom prst="chevron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5E79BA2D-C8DE-4FFC-95DA-6D16FEBE2F95}"/>
              </a:ext>
            </a:extLst>
          </p:cNvPr>
          <p:cNvSpPr/>
          <p:nvPr/>
        </p:nvSpPr>
        <p:spPr>
          <a:xfrm>
            <a:off x="5288526" y="3618045"/>
            <a:ext cx="2625199" cy="393523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C14BAEAD-D23B-4FFE-B0C8-93CD88877CF5}"/>
              </a:ext>
            </a:extLst>
          </p:cNvPr>
          <p:cNvSpPr/>
          <p:nvPr/>
        </p:nvSpPr>
        <p:spPr>
          <a:xfrm>
            <a:off x="7938322" y="3618044"/>
            <a:ext cx="383456" cy="393523"/>
          </a:xfrm>
          <a:prstGeom prst="chevro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D19D98ED-B11A-4D10-907C-626C71EF3C5A}"/>
              </a:ext>
            </a:extLst>
          </p:cNvPr>
          <p:cNvSpPr/>
          <p:nvPr/>
        </p:nvSpPr>
        <p:spPr>
          <a:xfrm>
            <a:off x="8668373" y="4230102"/>
            <a:ext cx="2625199" cy="393523"/>
          </a:xfrm>
          <a:prstGeom prst="homePlate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Chevron 24">
            <a:extLst>
              <a:ext uri="{FF2B5EF4-FFF2-40B4-BE49-F238E27FC236}">
                <a16:creationId xmlns:a16="http://schemas.microsoft.com/office/drawing/2014/main" id="{FAAE656C-45F3-4AF8-B577-5E6C4B027255}"/>
              </a:ext>
            </a:extLst>
          </p:cNvPr>
          <p:cNvSpPr/>
          <p:nvPr/>
        </p:nvSpPr>
        <p:spPr>
          <a:xfrm>
            <a:off x="11318169" y="4230101"/>
            <a:ext cx="383456" cy="393523"/>
          </a:xfrm>
          <a:prstGeom prst="chevron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BC60BCE-8B5F-47D4-996A-5F69BC64365D}"/>
              </a:ext>
            </a:extLst>
          </p:cNvPr>
          <p:cNvSpPr/>
          <p:nvPr/>
        </p:nvSpPr>
        <p:spPr>
          <a:xfrm>
            <a:off x="2009476" y="3618044"/>
            <a:ext cx="2885759" cy="19168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7BE7EEC-6943-414D-92EA-129CA83B387A}"/>
              </a:ext>
            </a:extLst>
          </p:cNvPr>
          <p:cNvSpPr/>
          <p:nvPr/>
        </p:nvSpPr>
        <p:spPr>
          <a:xfrm>
            <a:off x="8735972" y="4744956"/>
            <a:ext cx="2885759" cy="7899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F69AE2-B7D2-4099-912B-7156042041EB}"/>
              </a:ext>
            </a:extLst>
          </p:cNvPr>
          <p:cNvSpPr/>
          <p:nvPr/>
        </p:nvSpPr>
        <p:spPr>
          <a:xfrm>
            <a:off x="5380715" y="4200397"/>
            <a:ext cx="2885759" cy="13344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D41B339-7A97-41B2-B6BA-4CE7C17AF29E}"/>
              </a:ext>
            </a:extLst>
          </p:cNvPr>
          <p:cNvSpPr txBox="1"/>
          <p:nvPr/>
        </p:nvSpPr>
        <p:spPr>
          <a:xfrm>
            <a:off x="2399694" y="4068788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B43D271-41B9-44B6-9670-B9B078BC2D3D}"/>
              </a:ext>
            </a:extLst>
          </p:cNvPr>
          <p:cNvSpPr txBox="1"/>
          <p:nvPr/>
        </p:nvSpPr>
        <p:spPr>
          <a:xfrm>
            <a:off x="5696573" y="4330895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59B0E9-AC12-4FC2-B617-8334ACD4330C}"/>
              </a:ext>
            </a:extLst>
          </p:cNvPr>
          <p:cNvSpPr txBox="1"/>
          <p:nvPr/>
        </p:nvSpPr>
        <p:spPr>
          <a:xfrm>
            <a:off x="9080091" y="4805532"/>
            <a:ext cx="2213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A1FA67C-9FC8-4FC2-8717-CA6B7EDD78E1}"/>
              </a:ext>
            </a:extLst>
          </p:cNvPr>
          <p:cNvSpPr txBox="1"/>
          <p:nvPr/>
        </p:nvSpPr>
        <p:spPr>
          <a:xfrm>
            <a:off x="357561" y="5809245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JAN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250C15-57A2-4A64-86FC-F43BFD1AF1D4}"/>
              </a:ext>
            </a:extLst>
          </p:cNvPr>
          <p:cNvSpPr txBox="1"/>
          <p:nvPr/>
        </p:nvSpPr>
        <p:spPr>
          <a:xfrm>
            <a:off x="2139044" y="5809245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MAR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F3F1C6A-EE37-4066-A085-4E2F09CED0A2}"/>
              </a:ext>
            </a:extLst>
          </p:cNvPr>
          <p:cNvSpPr txBox="1"/>
          <p:nvPr/>
        </p:nvSpPr>
        <p:spPr>
          <a:xfrm>
            <a:off x="1200000" y="5820113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FEB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EC347E6-1C9C-479B-A40B-3EB507DFB385}"/>
              </a:ext>
            </a:extLst>
          </p:cNvPr>
          <p:cNvSpPr txBox="1"/>
          <p:nvPr/>
        </p:nvSpPr>
        <p:spPr>
          <a:xfrm>
            <a:off x="3078088" y="5830897"/>
            <a:ext cx="81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APRIL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0A84D84-A402-4B1F-84CC-D17696020D31}"/>
              </a:ext>
            </a:extLst>
          </p:cNvPr>
          <p:cNvSpPr txBox="1"/>
          <p:nvPr/>
        </p:nvSpPr>
        <p:spPr>
          <a:xfrm>
            <a:off x="4113804" y="5820113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MAY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36EACDA-6599-462C-8D94-873F32DE24A8}"/>
              </a:ext>
            </a:extLst>
          </p:cNvPr>
          <p:cNvSpPr txBox="1"/>
          <p:nvPr/>
        </p:nvSpPr>
        <p:spPr>
          <a:xfrm>
            <a:off x="5147367" y="5830897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JUNE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B7C8FE-0AFA-49F4-B05D-86C5AEF04A64}"/>
              </a:ext>
            </a:extLst>
          </p:cNvPr>
          <p:cNvSpPr txBox="1"/>
          <p:nvPr/>
        </p:nvSpPr>
        <p:spPr>
          <a:xfrm>
            <a:off x="6159119" y="5820113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JULY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EE0A96-50E4-4B68-83CA-F57AC35BA18B}"/>
              </a:ext>
            </a:extLst>
          </p:cNvPr>
          <p:cNvSpPr txBox="1"/>
          <p:nvPr/>
        </p:nvSpPr>
        <p:spPr>
          <a:xfrm>
            <a:off x="7070647" y="5820113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AUG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85D5C78-E9AD-46DA-8178-57E2777A2F49}"/>
              </a:ext>
            </a:extLst>
          </p:cNvPr>
          <p:cNvSpPr txBox="1"/>
          <p:nvPr/>
        </p:nvSpPr>
        <p:spPr>
          <a:xfrm>
            <a:off x="8042798" y="5820113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SEP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1A1616F-D1D1-4F4D-8D6A-F8F84DB996BF}"/>
              </a:ext>
            </a:extLst>
          </p:cNvPr>
          <p:cNvSpPr txBox="1"/>
          <p:nvPr/>
        </p:nvSpPr>
        <p:spPr>
          <a:xfrm>
            <a:off x="10946106" y="5820113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DEC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7AF7B91-BBF9-4221-8712-F134FE9E369E}"/>
              </a:ext>
            </a:extLst>
          </p:cNvPr>
          <p:cNvSpPr txBox="1"/>
          <p:nvPr/>
        </p:nvSpPr>
        <p:spPr>
          <a:xfrm>
            <a:off x="9909153" y="5830897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NOV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78751E4-DD9B-424A-80BB-C8750B08C63F}"/>
              </a:ext>
            </a:extLst>
          </p:cNvPr>
          <p:cNvSpPr txBox="1"/>
          <p:nvPr/>
        </p:nvSpPr>
        <p:spPr>
          <a:xfrm>
            <a:off x="9053880" y="5820113"/>
            <a:ext cx="71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OCT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74E0CF-3358-4037-8BB9-BE86D05EE11D}"/>
              </a:ext>
            </a:extLst>
          </p:cNvPr>
          <p:cNvSpPr/>
          <p:nvPr/>
        </p:nvSpPr>
        <p:spPr>
          <a:xfrm>
            <a:off x="177594" y="2427461"/>
            <a:ext cx="1490817" cy="32949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F6CE03E-7899-42E6-88F9-7E252B868864}"/>
              </a:ext>
            </a:extLst>
          </p:cNvPr>
          <p:cNvSpPr txBox="1"/>
          <p:nvPr/>
        </p:nvSpPr>
        <p:spPr>
          <a:xfrm>
            <a:off x="513408" y="2486143"/>
            <a:ext cx="9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TASK 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AA29E14-CE29-42B3-A6AE-27F42485A4F9}"/>
              </a:ext>
            </a:extLst>
          </p:cNvPr>
          <p:cNvSpPr txBox="1"/>
          <p:nvPr/>
        </p:nvSpPr>
        <p:spPr>
          <a:xfrm>
            <a:off x="483155" y="3096044"/>
            <a:ext cx="9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TASK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39C3BD3-7ED2-4DE5-B243-05FE5CE2221F}"/>
              </a:ext>
            </a:extLst>
          </p:cNvPr>
          <p:cNvSpPr txBox="1"/>
          <p:nvPr/>
        </p:nvSpPr>
        <p:spPr>
          <a:xfrm>
            <a:off x="482461" y="3810022"/>
            <a:ext cx="9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TASK 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Gantt Chart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78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4249EE99-72F9-4E59-97A5-92387CACEFC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05049" y="2147656"/>
          <a:ext cx="10337796" cy="3329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483">
                  <a:extLst>
                    <a:ext uri="{9D8B030D-6E8A-4147-A177-3AD203B41FA5}">
                      <a16:colId xmlns:a16="http://schemas.microsoft.com/office/drawing/2014/main" val="4056824194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1445035748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145952281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4165456940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2916789707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2181663660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1469822132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3965276697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3851522278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1809877522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3268185573"/>
                    </a:ext>
                  </a:extLst>
                </a:gridCol>
                <a:gridCol w="861483">
                  <a:extLst>
                    <a:ext uri="{9D8B030D-6E8A-4147-A177-3AD203B41FA5}">
                      <a16:colId xmlns:a16="http://schemas.microsoft.com/office/drawing/2014/main" val="1708000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Jan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Feb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Jun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Jul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1129157"/>
                  </a:ext>
                </a:extLst>
              </a:tr>
              <a:tr h="295837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830215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8F79B9C-05B6-4A82-A1F2-3FE8C92D93E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2190" y="2762975"/>
          <a:ext cx="1312859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2859">
                  <a:extLst>
                    <a:ext uri="{9D8B030D-6E8A-4147-A177-3AD203B41FA5}">
                      <a16:colId xmlns:a16="http://schemas.microsoft.com/office/drawing/2014/main" val="4056824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PHASE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129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Task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989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Task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16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Task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130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PHASE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838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Task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981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Task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37292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5B88FC4-7250-436C-9573-27DDB4C32E19}"/>
              </a:ext>
            </a:extLst>
          </p:cNvPr>
          <p:cNvSpPr/>
          <p:nvPr/>
        </p:nvSpPr>
        <p:spPr>
          <a:xfrm>
            <a:off x="1925098" y="2836000"/>
            <a:ext cx="5268182" cy="2258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sz="1000" dirty="0">
                <a:solidFill>
                  <a:schemeClr val="accent5"/>
                </a:solidFill>
              </a:rPr>
              <a:t>95%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BA52B8F-0F91-4E5C-A1B7-936099A0500B}"/>
              </a:ext>
            </a:extLst>
          </p:cNvPr>
          <p:cNvSpPr/>
          <p:nvPr/>
        </p:nvSpPr>
        <p:spPr>
          <a:xfrm>
            <a:off x="1925097" y="3204824"/>
            <a:ext cx="1763303" cy="2258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 dirty="0">
                <a:solidFill>
                  <a:schemeClr val="accent5"/>
                </a:solidFill>
              </a:rPr>
              <a:t>100%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5761635-B7C3-448D-9205-DC3C0461DE5B}"/>
              </a:ext>
            </a:extLst>
          </p:cNvPr>
          <p:cNvSpPr/>
          <p:nvPr/>
        </p:nvSpPr>
        <p:spPr>
          <a:xfrm>
            <a:off x="3065555" y="3573648"/>
            <a:ext cx="1763303" cy="2258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 dirty="0">
                <a:solidFill>
                  <a:schemeClr val="accent5"/>
                </a:solidFill>
              </a:rPr>
              <a:t>100%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BBA4CF-639D-466C-A5E2-B17BF28003F8}"/>
              </a:ext>
            </a:extLst>
          </p:cNvPr>
          <p:cNvSpPr/>
          <p:nvPr/>
        </p:nvSpPr>
        <p:spPr>
          <a:xfrm>
            <a:off x="4348400" y="3942472"/>
            <a:ext cx="2844880" cy="2258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 dirty="0">
                <a:solidFill>
                  <a:schemeClr val="accent5"/>
                </a:solidFill>
              </a:rPr>
              <a:t>95%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306E47C-48A2-4214-8F04-8FDBA6F55C76}"/>
              </a:ext>
            </a:extLst>
          </p:cNvPr>
          <p:cNvSpPr/>
          <p:nvPr/>
        </p:nvSpPr>
        <p:spPr>
          <a:xfrm>
            <a:off x="7193280" y="4311296"/>
            <a:ext cx="3811270" cy="2258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000">
              <a:solidFill>
                <a:schemeClr val="accent5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780B71A-8A6C-4378-84D5-7D85FDC441F7}"/>
              </a:ext>
            </a:extLst>
          </p:cNvPr>
          <p:cNvSpPr/>
          <p:nvPr/>
        </p:nvSpPr>
        <p:spPr>
          <a:xfrm>
            <a:off x="7193280" y="4680120"/>
            <a:ext cx="1312859" cy="22589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 dirty="0">
                <a:solidFill>
                  <a:schemeClr val="accent5"/>
                </a:solidFill>
              </a:rPr>
              <a:t>20%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173F212-AAAE-4A81-896C-6238326C0128}"/>
              </a:ext>
            </a:extLst>
          </p:cNvPr>
          <p:cNvSpPr/>
          <p:nvPr/>
        </p:nvSpPr>
        <p:spPr>
          <a:xfrm>
            <a:off x="7624487" y="5048942"/>
            <a:ext cx="3380063" cy="22589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 dirty="0">
                <a:solidFill>
                  <a:schemeClr val="accent5"/>
                </a:solidFill>
              </a:rPr>
              <a:t>5%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1A5BA5-23A5-4590-BC81-537190F2CEA8}"/>
              </a:ext>
            </a:extLst>
          </p:cNvPr>
          <p:cNvSpPr/>
          <p:nvPr/>
        </p:nvSpPr>
        <p:spPr>
          <a:xfrm>
            <a:off x="1329025" y="2836000"/>
            <a:ext cx="91440" cy="2258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5A6AC97-1E68-40DD-95F3-1BCF74D31E6C}"/>
              </a:ext>
            </a:extLst>
          </p:cNvPr>
          <p:cNvSpPr/>
          <p:nvPr/>
        </p:nvSpPr>
        <p:spPr>
          <a:xfrm>
            <a:off x="1329025" y="3204824"/>
            <a:ext cx="91440" cy="2258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449239D-478A-46DB-95A5-8C3D6D659D96}"/>
              </a:ext>
            </a:extLst>
          </p:cNvPr>
          <p:cNvSpPr/>
          <p:nvPr/>
        </p:nvSpPr>
        <p:spPr>
          <a:xfrm>
            <a:off x="1329025" y="3573648"/>
            <a:ext cx="91440" cy="2258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D04F7DE-3774-4AB9-85A8-B883FB30D776}"/>
              </a:ext>
            </a:extLst>
          </p:cNvPr>
          <p:cNvSpPr/>
          <p:nvPr/>
        </p:nvSpPr>
        <p:spPr>
          <a:xfrm>
            <a:off x="1329025" y="3942472"/>
            <a:ext cx="91440" cy="2258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F1DB03-28E4-432B-A40F-4808029FFBA8}"/>
              </a:ext>
            </a:extLst>
          </p:cNvPr>
          <p:cNvSpPr/>
          <p:nvPr/>
        </p:nvSpPr>
        <p:spPr>
          <a:xfrm>
            <a:off x="1329025" y="4311296"/>
            <a:ext cx="91440" cy="22589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7709B86-6453-45B7-88EE-7FFF066BFA55}"/>
              </a:ext>
            </a:extLst>
          </p:cNvPr>
          <p:cNvSpPr/>
          <p:nvPr/>
        </p:nvSpPr>
        <p:spPr>
          <a:xfrm>
            <a:off x="1329025" y="4680120"/>
            <a:ext cx="91440" cy="2258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74986C-0B5B-4DD6-9E84-7ECDA5E38557}"/>
              </a:ext>
            </a:extLst>
          </p:cNvPr>
          <p:cNvSpPr/>
          <p:nvPr/>
        </p:nvSpPr>
        <p:spPr>
          <a:xfrm>
            <a:off x="1329025" y="5048942"/>
            <a:ext cx="91440" cy="2258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01A8AF3-9224-427D-94BC-E933F4EDC380}"/>
              </a:ext>
            </a:extLst>
          </p:cNvPr>
          <p:cNvCxnSpPr>
            <a:stCxn id="27" idx="3"/>
            <a:endCxn id="20" idx="1"/>
          </p:cNvCxnSpPr>
          <p:nvPr/>
        </p:nvCxnSpPr>
        <p:spPr>
          <a:xfrm>
            <a:off x="1420465" y="2948946"/>
            <a:ext cx="504633" cy="0"/>
          </a:xfrm>
          <a:prstGeom prst="straightConnector1">
            <a:avLst/>
          </a:prstGeom>
          <a:ln>
            <a:solidFill>
              <a:schemeClr val="bg2">
                <a:lumMod val="9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477DEFD-34DD-4AB4-B02A-F069E5E5DF8C}"/>
              </a:ext>
            </a:extLst>
          </p:cNvPr>
          <p:cNvCxnSpPr>
            <a:stCxn id="28" idx="3"/>
            <a:endCxn id="21" idx="1"/>
          </p:cNvCxnSpPr>
          <p:nvPr/>
        </p:nvCxnSpPr>
        <p:spPr>
          <a:xfrm>
            <a:off x="1420465" y="3317770"/>
            <a:ext cx="504632" cy="0"/>
          </a:xfrm>
          <a:prstGeom prst="straightConnector1">
            <a:avLst/>
          </a:prstGeom>
          <a:ln>
            <a:solidFill>
              <a:schemeClr val="bg2">
                <a:lumMod val="9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AA14168-7F33-4C04-B5DA-1A24597BDF09}"/>
              </a:ext>
            </a:extLst>
          </p:cNvPr>
          <p:cNvCxnSpPr>
            <a:cxnSpLocks/>
            <a:stCxn id="29" idx="3"/>
            <a:endCxn id="22" idx="1"/>
          </p:cNvCxnSpPr>
          <p:nvPr/>
        </p:nvCxnSpPr>
        <p:spPr>
          <a:xfrm>
            <a:off x="1420465" y="3686594"/>
            <a:ext cx="1645090" cy="0"/>
          </a:xfrm>
          <a:prstGeom prst="straightConnector1">
            <a:avLst/>
          </a:prstGeom>
          <a:ln>
            <a:solidFill>
              <a:schemeClr val="bg2">
                <a:lumMod val="9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4528E08-C2FF-42EB-AE02-CC514E76962A}"/>
              </a:ext>
            </a:extLst>
          </p:cNvPr>
          <p:cNvCxnSpPr>
            <a:endCxn id="23" idx="1"/>
          </p:cNvCxnSpPr>
          <p:nvPr/>
        </p:nvCxnSpPr>
        <p:spPr>
          <a:xfrm flipV="1">
            <a:off x="1420465" y="4055418"/>
            <a:ext cx="2927935" cy="2232"/>
          </a:xfrm>
          <a:prstGeom prst="straightConnector1">
            <a:avLst/>
          </a:prstGeom>
          <a:ln>
            <a:solidFill>
              <a:schemeClr val="bg2">
                <a:lumMod val="9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015A504-FBA6-407C-84F7-A48D62C821FE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1420465" y="4423125"/>
            <a:ext cx="5772815" cy="1117"/>
          </a:xfrm>
          <a:prstGeom prst="straightConnector1">
            <a:avLst/>
          </a:prstGeom>
          <a:ln>
            <a:solidFill>
              <a:schemeClr val="bg2">
                <a:lumMod val="9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D878623-B2B5-4F40-875C-9F2560B9A630}"/>
              </a:ext>
            </a:extLst>
          </p:cNvPr>
          <p:cNvCxnSpPr>
            <a:stCxn id="32" idx="3"/>
            <a:endCxn id="25" idx="1"/>
          </p:cNvCxnSpPr>
          <p:nvPr/>
        </p:nvCxnSpPr>
        <p:spPr>
          <a:xfrm>
            <a:off x="1420465" y="4793066"/>
            <a:ext cx="5772815" cy="0"/>
          </a:xfrm>
          <a:prstGeom prst="straightConnector1">
            <a:avLst/>
          </a:prstGeom>
          <a:ln>
            <a:solidFill>
              <a:schemeClr val="bg2">
                <a:lumMod val="9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BC4E6C0-1F93-44EA-BE46-9396F2ACD7B8}"/>
              </a:ext>
            </a:extLst>
          </p:cNvPr>
          <p:cNvCxnSpPr>
            <a:stCxn id="33" idx="3"/>
            <a:endCxn id="26" idx="1"/>
          </p:cNvCxnSpPr>
          <p:nvPr/>
        </p:nvCxnSpPr>
        <p:spPr>
          <a:xfrm>
            <a:off x="1420465" y="5161888"/>
            <a:ext cx="6204022" cy="0"/>
          </a:xfrm>
          <a:prstGeom prst="straightConnector1">
            <a:avLst/>
          </a:prstGeom>
          <a:ln>
            <a:solidFill>
              <a:schemeClr val="bg2">
                <a:lumMod val="9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4FE75CD-45F0-4312-AA79-D6973527FD00}"/>
              </a:ext>
            </a:extLst>
          </p:cNvPr>
          <p:cNvSpPr txBox="1"/>
          <p:nvPr/>
        </p:nvSpPr>
        <p:spPr>
          <a:xfrm>
            <a:off x="7185905" y="2825834"/>
            <a:ext cx="836319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Jan 2 - Jul 17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DB2A9B1-F5B6-48C0-832F-883444184BAC}"/>
              </a:ext>
            </a:extLst>
          </p:cNvPr>
          <p:cNvSpPr txBox="1"/>
          <p:nvPr/>
        </p:nvSpPr>
        <p:spPr>
          <a:xfrm>
            <a:off x="3688400" y="3195012"/>
            <a:ext cx="913263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Jan 2 - Mar 14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B727EE1-049D-4F53-A0E4-15B052F5362B}"/>
              </a:ext>
            </a:extLst>
          </p:cNvPr>
          <p:cNvSpPr txBox="1"/>
          <p:nvPr/>
        </p:nvSpPr>
        <p:spPr>
          <a:xfrm>
            <a:off x="4828858" y="3563482"/>
            <a:ext cx="970458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Feb 25 - Apr 22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A260234-B1E7-47F1-9DB8-2BC4748A6F4D}"/>
              </a:ext>
            </a:extLst>
          </p:cNvPr>
          <p:cNvSpPr txBox="1"/>
          <p:nvPr/>
        </p:nvSpPr>
        <p:spPr>
          <a:xfrm>
            <a:off x="7191751" y="3929360"/>
            <a:ext cx="852349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Apr 5 - Jul 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9C91FFF-DD62-4602-A64F-88A6FFD3C2F2}"/>
              </a:ext>
            </a:extLst>
          </p:cNvPr>
          <p:cNvSpPr txBox="1"/>
          <p:nvPr/>
        </p:nvSpPr>
        <p:spPr>
          <a:xfrm>
            <a:off x="11006526" y="4300014"/>
            <a:ext cx="940001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Jul 12 - Nov 27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71C15C2-0C80-475E-BE76-70E129F59AA5}"/>
              </a:ext>
            </a:extLst>
          </p:cNvPr>
          <p:cNvSpPr txBox="1"/>
          <p:nvPr/>
        </p:nvSpPr>
        <p:spPr>
          <a:xfrm>
            <a:off x="8506139" y="4668988"/>
            <a:ext cx="933589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Jul 12 - Aug 19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E760941-4C0C-483D-B119-8C0C066A55CB}"/>
              </a:ext>
            </a:extLst>
          </p:cNvPr>
          <p:cNvSpPr txBox="1"/>
          <p:nvPr/>
        </p:nvSpPr>
        <p:spPr>
          <a:xfrm>
            <a:off x="11006526" y="5038776"/>
            <a:ext cx="940001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Jul 20 - Nov 27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5C6B13E-AF22-4BD8-A58F-124B23A78EC7}"/>
              </a:ext>
            </a:extLst>
          </p:cNvPr>
          <p:cNvSpPr txBox="1"/>
          <p:nvPr/>
        </p:nvSpPr>
        <p:spPr>
          <a:xfrm>
            <a:off x="722002" y="214916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/>
              <a:t>2020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8B07A55-5FC8-4F52-9C14-550C644435A9}"/>
              </a:ext>
            </a:extLst>
          </p:cNvPr>
          <p:cNvGrpSpPr/>
          <p:nvPr/>
        </p:nvGrpSpPr>
        <p:grpSpPr>
          <a:xfrm>
            <a:off x="1505049" y="5824490"/>
            <a:ext cx="1194193" cy="261610"/>
            <a:chOff x="1505049" y="5824490"/>
            <a:chExt cx="1194193" cy="261610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078C005-25B8-44E1-968A-67D73A6B045F}"/>
                </a:ext>
              </a:extLst>
            </p:cNvPr>
            <p:cNvSpPr/>
            <p:nvPr/>
          </p:nvSpPr>
          <p:spPr>
            <a:xfrm>
              <a:off x="1505049" y="5842350"/>
              <a:ext cx="268170" cy="22589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000">
                <a:solidFill>
                  <a:schemeClr val="accent5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EC6BBED-F565-479A-BA99-EF78EECE9FF7}"/>
                </a:ext>
              </a:extLst>
            </p:cNvPr>
            <p:cNvSpPr txBox="1"/>
            <p:nvPr/>
          </p:nvSpPr>
          <p:spPr>
            <a:xfrm>
              <a:off x="1773219" y="5824490"/>
              <a:ext cx="926023" cy="2616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100" spc="-4" dirty="0">
                  <a:solidFill>
                    <a:schemeClr val="dk1"/>
                  </a:solidFill>
                  <a:latin typeface="Calibri" panose="020F0502020204030204" pitchFamily="34" charset="0"/>
                </a:rPr>
                <a:t>Lorem Ipsum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4B49574-336B-4950-B7AE-AC64954B60C0}"/>
              </a:ext>
            </a:extLst>
          </p:cNvPr>
          <p:cNvGrpSpPr/>
          <p:nvPr/>
        </p:nvGrpSpPr>
        <p:grpSpPr>
          <a:xfrm>
            <a:off x="2884432" y="5824490"/>
            <a:ext cx="1194193" cy="261610"/>
            <a:chOff x="1505049" y="5824490"/>
            <a:chExt cx="1194193" cy="261610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E6B89BB-856B-4BDC-BEDD-6698A0BED355}"/>
                </a:ext>
              </a:extLst>
            </p:cNvPr>
            <p:cNvSpPr/>
            <p:nvPr/>
          </p:nvSpPr>
          <p:spPr>
            <a:xfrm>
              <a:off x="1505049" y="5842350"/>
              <a:ext cx="268170" cy="22589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000">
                <a:solidFill>
                  <a:schemeClr val="accent5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8DA7682-B608-45D8-A61B-004B09ADE1C2}"/>
                </a:ext>
              </a:extLst>
            </p:cNvPr>
            <p:cNvSpPr txBox="1"/>
            <p:nvPr/>
          </p:nvSpPr>
          <p:spPr>
            <a:xfrm>
              <a:off x="1773219" y="5824490"/>
              <a:ext cx="926023" cy="2616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100" spc="-4" dirty="0">
                  <a:solidFill>
                    <a:schemeClr val="dk1"/>
                  </a:solidFill>
                  <a:latin typeface="Calibri" panose="020F0502020204030204" pitchFamily="34" charset="0"/>
                </a:rPr>
                <a:t>Lorem Ipsum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0D52891-798A-41A1-BD07-199A974FA3F6}"/>
              </a:ext>
            </a:extLst>
          </p:cNvPr>
          <p:cNvGrpSpPr/>
          <p:nvPr/>
        </p:nvGrpSpPr>
        <p:grpSpPr>
          <a:xfrm>
            <a:off x="10731495" y="5842350"/>
            <a:ext cx="1111350" cy="261610"/>
            <a:chOff x="1505049" y="5824490"/>
            <a:chExt cx="1111350" cy="26161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4209F56E-D3B1-417F-9269-D440731F0F64}"/>
                </a:ext>
              </a:extLst>
            </p:cNvPr>
            <p:cNvSpPr/>
            <p:nvPr/>
          </p:nvSpPr>
          <p:spPr>
            <a:xfrm>
              <a:off x="1505049" y="5842350"/>
              <a:ext cx="268170" cy="2258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>
                  <a:solidFill>
                    <a:schemeClr val="accent5"/>
                  </a:solidFill>
                </a:rPr>
                <a:t>%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B5502FE-48E0-4A2D-945E-A63F5BFDFE0F}"/>
                </a:ext>
              </a:extLst>
            </p:cNvPr>
            <p:cNvSpPr txBox="1"/>
            <p:nvPr/>
          </p:nvSpPr>
          <p:spPr>
            <a:xfrm>
              <a:off x="1773219" y="5824490"/>
              <a:ext cx="843180" cy="261610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100" spc="-4" dirty="0">
                  <a:solidFill>
                    <a:schemeClr val="accent5"/>
                  </a:solidFill>
                  <a:latin typeface="Calibri" panose="020F0502020204030204" pitchFamily="34" charset="0"/>
                </a:rPr>
                <a:t>Completion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Gantt Chart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2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542</Words>
  <Application>Microsoft Office PowerPoint</Application>
  <PresentationFormat>Widescreen</PresentationFormat>
  <Paragraphs>318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Lato Light</vt:lpstr>
      <vt:lpstr>Poppins</vt:lpstr>
      <vt:lpstr>Poppins Light</vt:lpstr>
      <vt:lpstr>Segoe UI</vt:lpstr>
      <vt:lpstr>Segoe UI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Shaheer Khan</dc:creator>
  <cp:lastModifiedBy>Windows User</cp:lastModifiedBy>
  <cp:revision>63</cp:revision>
  <dcterms:created xsi:type="dcterms:W3CDTF">2019-08-30T03:34:29Z</dcterms:created>
  <dcterms:modified xsi:type="dcterms:W3CDTF">2020-06-14T08:11:08Z</dcterms:modified>
</cp:coreProperties>
</file>